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6" r:id="rId5"/>
    <p:sldId id="357" r:id="rId6"/>
    <p:sldId id="257" r:id="rId7"/>
    <p:sldId id="264" r:id="rId8"/>
    <p:sldId id="287" r:id="rId9"/>
    <p:sldId id="308" r:id="rId10"/>
    <p:sldId id="286" r:id="rId11"/>
    <p:sldId id="285" r:id="rId12"/>
    <p:sldId id="284" r:id="rId13"/>
    <p:sldId id="344" r:id="rId14"/>
    <p:sldId id="288" r:id="rId15"/>
    <p:sldId id="282" r:id="rId16"/>
    <p:sldId id="290" r:id="rId17"/>
    <p:sldId id="345" r:id="rId18"/>
    <p:sldId id="289" r:id="rId19"/>
    <p:sldId id="292" r:id="rId20"/>
    <p:sldId id="281" r:id="rId21"/>
    <p:sldId id="293" r:id="rId22"/>
    <p:sldId id="309" r:id="rId23"/>
    <p:sldId id="312" r:id="rId24"/>
    <p:sldId id="294" r:id="rId25"/>
    <p:sldId id="295" r:id="rId26"/>
    <p:sldId id="296" r:id="rId27"/>
    <p:sldId id="297" r:id="rId28"/>
    <p:sldId id="299" r:id="rId29"/>
    <p:sldId id="298" r:id="rId30"/>
    <p:sldId id="304" r:id="rId31"/>
    <p:sldId id="303" r:id="rId32"/>
    <p:sldId id="363" r:id="rId33"/>
    <p:sldId id="323" r:id="rId34"/>
    <p:sldId id="366" r:id="rId35"/>
    <p:sldId id="346" r:id="rId36"/>
    <p:sldId id="347" r:id="rId37"/>
    <p:sldId id="348" r:id="rId38"/>
    <p:sldId id="350" r:id="rId39"/>
    <p:sldId id="278" r:id="rId40"/>
    <p:sldId id="305" r:id="rId41"/>
    <p:sldId id="306" r:id="rId42"/>
    <p:sldId id="351" r:id="rId43"/>
    <p:sldId id="354" r:id="rId44"/>
    <p:sldId id="355" r:id="rId45"/>
    <p:sldId id="365" r:id="rId46"/>
    <p:sldId id="352" r:id="rId47"/>
    <p:sldId id="338" r:id="rId48"/>
    <p:sldId id="358" r:id="rId49"/>
    <p:sldId id="359" r:id="rId50"/>
    <p:sldId id="360" r:id="rId51"/>
    <p:sldId id="362" r:id="rId52"/>
    <p:sldId id="353" r:id="rId53"/>
    <p:sldId id="364" r:id="rId5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7312CC-5EB0-2810-2468-A9D0F77B07C1}" name="Diederik Wéreau" initials="DW" userId="S::diederik.wereau@mobilit.fgov.be::3de4d852-29bc-42f2-a35f-4ac12fa5bc6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4F637-3355-43E0-8CE7-F4D8A52090AB}" v="7721" dt="2024-05-14T06:30:18.631"/>
    <p1510:client id="{ED67D86B-4C8C-48D4-91D7-2FA7DC0A381D}" v="334" dt="2024-05-14T06:36:04.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erik Wéreau" userId="3de4d852-29bc-42f2-a35f-4ac12fa5bc69" providerId="ADAL" clId="{ED67D86B-4C8C-48D4-91D7-2FA7DC0A381D}"/>
    <pc:docChg chg="undo redo custSel addSld delSld modSld sldOrd">
      <pc:chgData name="Diederik Wéreau" userId="3de4d852-29bc-42f2-a35f-4ac12fa5bc69" providerId="ADAL" clId="{ED67D86B-4C8C-48D4-91D7-2FA7DC0A381D}" dt="2024-05-14T06:36:04.272" v="19863" actId="20577"/>
      <pc:docMkLst>
        <pc:docMk/>
      </pc:docMkLst>
      <pc:sldChg chg="addSp delSp modSp mod setBg delAnim modAnim modNotesTx">
        <pc:chgData name="Diederik Wéreau" userId="3de4d852-29bc-42f2-a35f-4ac12fa5bc69" providerId="ADAL" clId="{ED67D86B-4C8C-48D4-91D7-2FA7DC0A381D}" dt="2024-05-14T06:36:04.272" v="19863" actId="20577"/>
        <pc:sldMkLst>
          <pc:docMk/>
          <pc:sldMk cId="1901923212" sldId="256"/>
        </pc:sldMkLst>
        <pc:spChg chg="mod">
          <ac:chgData name="Diederik Wéreau" userId="3de4d852-29bc-42f2-a35f-4ac12fa5bc69" providerId="ADAL" clId="{ED67D86B-4C8C-48D4-91D7-2FA7DC0A381D}" dt="2024-05-07T12:30:56.850" v="17388" actId="108"/>
          <ac:spMkLst>
            <pc:docMk/>
            <pc:sldMk cId="1901923212" sldId="256"/>
            <ac:spMk id="2" creationId="{C6105B95-F181-34C9-CD00-156B1432E1D5}"/>
          </ac:spMkLst>
        </pc:spChg>
        <pc:spChg chg="mod">
          <ac:chgData name="Diederik Wéreau" userId="3de4d852-29bc-42f2-a35f-4ac12fa5bc69" providerId="ADAL" clId="{ED67D86B-4C8C-48D4-91D7-2FA7DC0A381D}" dt="2024-05-07T12:31:14.804" v="17389" actId="108"/>
          <ac:spMkLst>
            <pc:docMk/>
            <pc:sldMk cId="1901923212" sldId="256"/>
            <ac:spMk id="3" creationId="{DCE95494-BC8C-00FA-7C57-A8F32FC4C794}"/>
          </ac:spMkLst>
        </pc:spChg>
        <pc:spChg chg="add del">
          <ac:chgData name="Diederik Wéreau" userId="3de4d852-29bc-42f2-a35f-4ac12fa5bc69" providerId="ADAL" clId="{ED67D86B-4C8C-48D4-91D7-2FA7DC0A381D}" dt="2024-05-07T07:40:31.009" v="12204" actId="22"/>
          <ac:spMkLst>
            <pc:docMk/>
            <pc:sldMk cId="1901923212" sldId="256"/>
            <ac:spMk id="5" creationId="{6F3C048A-8D9D-0018-ABB0-39BA9D657CEC}"/>
          </ac:spMkLst>
        </pc:spChg>
        <pc:spChg chg="add del mod">
          <ac:chgData name="Diederik Wéreau" userId="3de4d852-29bc-42f2-a35f-4ac12fa5bc69" providerId="ADAL" clId="{ED67D86B-4C8C-48D4-91D7-2FA7DC0A381D}" dt="2024-03-28T09:23:06.548" v="911" actId="478"/>
          <ac:spMkLst>
            <pc:docMk/>
            <pc:sldMk cId="1901923212" sldId="256"/>
            <ac:spMk id="6" creationId="{56308419-0EAF-E507-7C07-95FAC714A88F}"/>
          </ac:spMkLst>
        </pc:spChg>
        <pc:spChg chg="mod">
          <ac:chgData name="Diederik Wéreau" userId="3de4d852-29bc-42f2-a35f-4ac12fa5bc69" providerId="ADAL" clId="{ED67D86B-4C8C-48D4-91D7-2FA7DC0A381D}" dt="2024-05-07T07:40:35.566" v="12205"/>
          <ac:spMkLst>
            <pc:docMk/>
            <pc:sldMk cId="1901923212" sldId="256"/>
            <ac:spMk id="9" creationId="{7DF24354-F7D3-22A2-4EEB-C4C64715E500}"/>
          </ac:spMkLst>
        </pc:spChg>
        <pc:spChg chg="mod">
          <ac:chgData name="Diederik Wéreau" userId="3de4d852-29bc-42f2-a35f-4ac12fa5bc69" providerId="ADAL" clId="{ED67D86B-4C8C-48D4-91D7-2FA7DC0A381D}" dt="2024-05-07T07:40:35.566" v="12205"/>
          <ac:spMkLst>
            <pc:docMk/>
            <pc:sldMk cId="1901923212" sldId="256"/>
            <ac:spMk id="10" creationId="{57582C77-42E3-7404-4EE3-8F3B890B5372}"/>
          </ac:spMkLst>
        </pc:spChg>
        <pc:spChg chg="mod">
          <ac:chgData name="Diederik Wéreau" userId="3de4d852-29bc-42f2-a35f-4ac12fa5bc69" providerId="ADAL" clId="{ED67D86B-4C8C-48D4-91D7-2FA7DC0A381D}" dt="2024-05-07T07:40:35.566" v="12205"/>
          <ac:spMkLst>
            <pc:docMk/>
            <pc:sldMk cId="1901923212" sldId="256"/>
            <ac:spMk id="11" creationId="{F985C80C-8102-D06C-4AE6-1867240536FD}"/>
          </ac:spMkLst>
        </pc:spChg>
        <pc:spChg chg="add mod">
          <ac:chgData name="Diederik Wéreau" userId="3de4d852-29bc-42f2-a35f-4ac12fa5bc69" providerId="ADAL" clId="{ED67D86B-4C8C-48D4-91D7-2FA7DC0A381D}" dt="2024-05-07T12:31:31.068" v="17390"/>
          <ac:spMkLst>
            <pc:docMk/>
            <pc:sldMk cId="1901923212" sldId="256"/>
            <ac:spMk id="25" creationId="{463A1A49-5A5B-16DA-0136-606093B33E3F}"/>
          </ac:spMkLst>
        </pc:spChg>
        <pc:spChg chg="mod">
          <ac:chgData name="Diederik Wéreau" userId="3de4d852-29bc-42f2-a35f-4ac12fa5bc69" providerId="ADAL" clId="{ED67D86B-4C8C-48D4-91D7-2FA7DC0A381D}" dt="2024-05-07T12:31:40.548" v="17391"/>
          <ac:spMkLst>
            <pc:docMk/>
            <pc:sldMk cId="1901923212" sldId="256"/>
            <ac:spMk id="31" creationId="{050ABF9C-2465-2E88-53D9-685C71363BF4}"/>
          </ac:spMkLst>
        </pc:spChg>
        <pc:spChg chg="mod">
          <ac:chgData name="Diederik Wéreau" userId="3de4d852-29bc-42f2-a35f-4ac12fa5bc69" providerId="ADAL" clId="{ED67D86B-4C8C-48D4-91D7-2FA7DC0A381D}" dt="2024-05-07T12:31:40.548" v="17391"/>
          <ac:spMkLst>
            <pc:docMk/>
            <pc:sldMk cId="1901923212" sldId="256"/>
            <ac:spMk id="6144" creationId="{D5EAF32C-4A6D-41FD-0C9B-6BED045B5941}"/>
          </ac:spMkLst>
        </pc:spChg>
        <pc:spChg chg="mod">
          <ac:chgData name="Diederik Wéreau" userId="3de4d852-29bc-42f2-a35f-4ac12fa5bc69" providerId="ADAL" clId="{ED67D86B-4C8C-48D4-91D7-2FA7DC0A381D}" dt="2024-05-07T12:31:40.548" v="17391"/>
          <ac:spMkLst>
            <pc:docMk/>
            <pc:sldMk cId="1901923212" sldId="256"/>
            <ac:spMk id="6145" creationId="{642CFBCF-826D-7713-E99B-DEC09D62B547}"/>
          </ac:spMkLst>
        </pc:spChg>
        <pc:spChg chg="add del">
          <ac:chgData name="Diederik Wéreau" userId="3de4d852-29bc-42f2-a35f-4ac12fa5bc69" providerId="ADAL" clId="{ED67D86B-4C8C-48D4-91D7-2FA7DC0A381D}" dt="2024-05-07T07:42:08.926" v="12208" actId="26606"/>
          <ac:spMkLst>
            <pc:docMk/>
            <pc:sldMk cId="1901923212" sldId="256"/>
            <ac:spMk id="6153" creationId="{9CB95732-565A-4D2C-A3AB-CC460C0D3826}"/>
          </ac:spMkLst>
        </pc:spChg>
        <pc:spChg chg="add del">
          <ac:chgData name="Diederik Wéreau" userId="3de4d852-29bc-42f2-a35f-4ac12fa5bc69" providerId="ADAL" clId="{ED67D86B-4C8C-48D4-91D7-2FA7DC0A381D}" dt="2024-05-07T07:42:08.926" v="12208" actId="26606"/>
          <ac:spMkLst>
            <pc:docMk/>
            <pc:sldMk cId="1901923212" sldId="256"/>
            <ac:spMk id="6155" creationId="{77F1AF47-AE98-4034-BD91-1976FA4D9C4C}"/>
          </ac:spMkLst>
        </pc:spChg>
        <pc:spChg chg="add del">
          <ac:chgData name="Diederik Wéreau" userId="3de4d852-29bc-42f2-a35f-4ac12fa5bc69" providerId="ADAL" clId="{ED67D86B-4C8C-48D4-91D7-2FA7DC0A381D}" dt="2024-05-07T07:42:08.926" v="12208" actId="26606"/>
          <ac:spMkLst>
            <pc:docMk/>
            <pc:sldMk cId="1901923212" sldId="256"/>
            <ac:spMk id="6157" creationId="{8EC0EE2B-2029-48DD-893D-F528E651B07D}"/>
          </ac:spMkLst>
        </pc:spChg>
        <pc:spChg chg="add del">
          <ac:chgData name="Diederik Wéreau" userId="3de4d852-29bc-42f2-a35f-4ac12fa5bc69" providerId="ADAL" clId="{ED67D86B-4C8C-48D4-91D7-2FA7DC0A381D}" dt="2024-05-07T07:42:08.926" v="12208" actId="26606"/>
          <ac:spMkLst>
            <pc:docMk/>
            <pc:sldMk cId="1901923212" sldId="256"/>
            <ac:spMk id="6159" creationId="{45AE1D08-1ED1-4F59-B42F-4D8EA33DC8C6}"/>
          </ac:spMkLst>
        </pc:spChg>
        <pc:spChg chg="add del">
          <ac:chgData name="Diederik Wéreau" userId="3de4d852-29bc-42f2-a35f-4ac12fa5bc69" providerId="ADAL" clId="{ED67D86B-4C8C-48D4-91D7-2FA7DC0A381D}" dt="2024-05-07T07:42:08.926" v="12208" actId="26606"/>
          <ac:spMkLst>
            <pc:docMk/>
            <pc:sldMk cId="1901923212" sldId="256"/>
            <ac:spMk id="6161" creationId="{9A79B912-88EA-4640-BDEB-51B3B11A026A}"/>
          </ac:spMkLst>
        </pc:spChg>
        <pc:grpChg chg="add del mod">
          <ac:chgData name="Diederik Wéreau" userId="3de4d852-29bc-42f2-a35f-4ac12fa5bc69" providerId="ADAL" clId="{ED67D86B-4C8C-48D4-91D7-2FA7DC0A381D}" dt="2024-03-28T10:02:47.428" v="1283" actId="478"/>
          <ac:grpSpMkLst>
            <pc:docMk/>
            <pc:sldMk cId="1901923212" sldId="256"/>
            <ac:grpSpMk id="7" creationId="{C310EC95-8155-16F4-6BAC-467A86A07550}"/>
          </ac:grpSpMkLst>
        </pc:grpChg>
        <pc:grpChg chg="add mod">
          <ac:chgData name="Diederik Wéreau" userId="3de4d852-29bc-42f2-a35f-4ac12fa5bc69" providerId="ADAL" clId="{ED67D86B-4C8C-48D4-91D7-2FA7DC0A381D}" dt="2024-05-07T07:40:35.566" v="12205"/>
          <ac:grpSpMkLst>
            <pc:docMk/>
            <pc:sldMk cId="1901923212" sldId="256"/>
            <ac:grpSpMk id="8" creationId="{6B210B8B-9992-D5B7-7789-5001035EEAA6}"/>
          </ac:grpSpMkLst>
        </pc:grpChg>
        <pc:grpChg chg="add del mod ord">
          <ac:chgData name="Diederik Wéreau" userId="3de4d852-29bc-42f2-a35f-4ac12fa5bc69" providerId="ADAL" clId="{ED67D86B-4C8C-48D4-91D7-2FA7DC0A381D}" dt="2024-05-07T07:56:42.762" v="12656" actId="478"/>
          <ac:grpSpMkLst>
            <pc:docMk/>
            <pc:sldMk cId="1901923212" sldId="256"/>
            <ac:grpSpMk id="14" creationId="{C0F8B7C3-E64B-FE91-2727-63D9563423E2}"/>
          </ac:grpSpMkLst>
        </pc:grpChg>
        <pc:grpChg chg="add del mod">
          <ac:chgData name="Diederik Wéreau" userId="3de4d852-29bc-42f2-a35f-4ac12fa5bc69" providerId="ADAL" clId="{ED67D86B-4C8C-48D4-91D7-2FA7DC0A381D}" dt="2024-05-07T12:30:37.206" v="17387" actId="478"/>
          <ac:grpSpMkLst>
            <pc:docMk/>
            <pc:sldMk cId="1901923212" sldId="256"/>
            <ac:grpSpMk id="18" creationId="{764E4FB6-AA02-3BAC-A689-9C184AA70512}"/>
          </ac:grpSpMkLst>
        </pc:grpChg>
        <pc:grpChg chg="add mod">
          <ac:chgData name="Diederik Wéreau" userId="3de4d852-29bc-42f2-a35f-4ac12fa5bc69" providerId="ADAL" clId="{ED67D86B-4C8C-48D4-91D7-2FA7DC0A381D}" dt="2024-05-07T12:31:31.068" v="17390"/>
          <ac:grpSpMkLst>
            <pc:docMk/>
            <pc:sldMk cId="1901923212" sldId="256"/>
            <ac:grpSpMk id="21" creationId="{18F53A45-DB74-5353-804B-B7395F1DF4C8}"/>
          </ac:grpSpMkLst>
        </pc:grpChg>
        <pc:grpChg chg="add mod">
          <ac:chgData name="Diederik Wéreau" userId="3de4d852-29bc-42f2-a35f-4ac12fa5bc69" providerId="ADAL" clId="{ED67D86B-4C8C-48D4-91D7-2FA7DC0A381D}" dt="2024-05-07T12:31:40.548" v="17391"/>
          <ac:grpSpMkLst>
            <pc:docMk/>
            <pc:sldMk cId="1901923212" sldId="256"/>
            <ac:grpSpMk id="30" creationId="{DB171606-6B56-FC37-4D6F-B1F8FA8FEA70}"/>
          </ac:grpSpMkLst>
        </pc:grpChg>
        <pc:picChg chg="add del mod ord">
          <ac:chgData name="Diederik Wéreau" userId="3de4d852-29bc-42f2-a35f-4ac12fa5bc69" providerId="ADAL" clId="{ED67D86B-4C8C-48D4-91D7-2FA7DC0A381D}" dt="2024-03-28T09:57:35.999" v="1189" actId="478"/>
          <ac:picMkLst>
            <pc:docMk/>
            <pc:sldMk cId="1901923212" sldId="256"/>
            <ac:picMk id="5" creationId="{2B9657D3-1D38-2739-2D32-8D81EDA8DD81}"/>
          </ac:picMkLst>
        </pc:picChg>
        <pc:picChg chg="add mod">
          <ac:chgData name="Diederik Wéreau" userId="3de4d852-29bc-42f2-a35f-4ac12fa5bc69" providerId="ADAL" clId="{ED67D86B-4C8C-48D4-91D7-2FA7DC0A381D}" dt="2024-05-07T07:40:35.566" v="12205"/>
          <ac:picMkLst>
            <pc:docMk/>
            <pc:sldMk cId="1901923212" sldId="256"/>
            <ac:picMk id="6" creationId="{58240A61-495B-B7D0-30EC-9EE419596C51}"/>
          </ac:picMkLst>
        </pc:picChg>
        <pc:picChg chg="add mod">
          <ac:chgData name="Diederik Wéreau" userId="3de4d852-29bc-42f2-a35f-4ac12fa5bc69" providerId="ADAL" clId="{ED67D86B-4C8C-48D4-91D7-2FA7DC0A381D}" dt="2024-05-07T07:40:35.566" v="12205"/>
          <ac:picMkLst>
            <pc:docMk/>
            <pc:sldMk cId="1901923212" sldId="256"/>
            <ac:picMk id="7" creationId="{DC191F81-654F-AD19-F35A-1FE7DED96F3F}"/>
          </ac:picMkLst>
        </pc:picChg>
        <pc:picChg chg="mod">
          <ac:chgData name="Diederik Wéreau" userId="3de4d852-29bc-42f2-a35f-4ac12fa5bc69" providerId="ADAL" clId="{ED67D86B-4C8C-48D4-91D7-2FA7DC0A381D}" dt="2024-03-28T09:54:16.653" v="1178" actId="1076"/>
          <ac:picMkLst>
            <pc:docMk/>
            <pc:sldMk cId="1901923212" sldId="256"/>
            <ac:picMk id="8" creationId="{F05817F8-2A8D-DF2C-F95E-7287BDC06254}"/>
          </ac:picMkLst>
        </pc:picChg>
        <pc:picChg chg="mod">
          <ac:chgData name="Diederik Wéreau" userId="3de4d852-29bc-42f2-a35f-4ac12fa5bc69" providerId="ADAL" clId="{ED67D86B-4C8C-48D4-91D7-2FA7DC0A381D}" dt="2024-03-28T09:54:16.653" v="1178" actId="1076"/>
          <ac:picMkLst>
            <pc:docMk/>
            <pc:sldMk cId="1901923212" sldId="256"/>
            <ac:picMk id="9" creationId="{97E9D22B-31ED-108B-6C7C-958164A50B45}"/>
          </ac:picMkLst>
        </pc:picChg>
        <pc:picChg chg="add del mod ord">
          <ac:chgData name="Diederik Wéreau" userId="3de4d852-29bc-42f2-a35f-4ac12fa5bc69" providerId="ADAL" clId="{ED67D86B-4C8C-48D4-91D7-2FA7DC0A381D}" dt="2024-03-28T09:59:01.241" v="1196" actId="478"/>
          <ac:picMkLst>
            <pc:docMk/>
            <pc:sldMk cId="1901923212" sldId="256"/>
            <ac:picMk id="11" creationId="{FA572D61-A902-1B65-784C-527377A06E40}"/>
          </ac:picMkLst>
        </pc:picChg>
        <pc:picChg chg="add mod">
          <ac:chgData name="Diederik Wéreau" userId="3de4d852-29bc-42f2-a35f-4ac12fa5bc69" providerId="ADAL" clId="{ED67D86B-4C8C-48D4-91D7-2FA7DC0A381D}" dt="2024-05-07T07:40:35.566" v="12205"/>
          <ac:picMkLst>
            <pc:docMk/>
            <pc:sldMk cId="1901923212" sldId="256"/>
            <ac:picMk id="12" creationId="{A12E1D74-9416-DF52-949B-218DCEE057B5}"/>
          </ac:picMkLst>
        </pc:picChg>
        <pc:picChg chg="add del mod">
          <ac:chgData name="Diederik Wéreau" userId="3de4d852-29bc-42f2-a35f-4ac12fa5bc69" providerId="ADAL" clId="{ED67D86B-4C8C-48D4-91D7-2FA7DC0A381D}" dt="2024-03-28T10:02:45.403" v="1282" actId="478"/>
          <ac:picMkLst>
            <pc:docMk/>
            <pc:sldMk cId="1901923212" sldId="256"/>
            <ac:picMk id="13" creationId="{6E75D934-79F9-F2EB-5805-1D36E21DC84A}"/>
          </ac:picMkLst>
        </pc:picChg>
        <pc:picChg chg="mod">
          <ac:chgData name="Diederik Wéreau" userId="3de4d852-29bc-42f2-a35f-4ac12fa5bc69" providerId="ADAL" clId="{ED67D86B-4C8C-48D4-91D7-2FA7DC0A381D}" dt="2024-03-28T10:03:03.684" v="1287" actId="1076"/>
          <ac:picMkLst>
            <pc:docMk/>
            <pc:sldMk cId="1901923212" sldId="256"/>
            <ac:picMk id="15" creationId="{235ED8B1-0E64-C19B-236E-7291571FD83B}"/>
          </ac:picMkLst>
        </pc:picChg>
        <pc:picChg chg="mod">
          <ac:chgData name="Diederik Wéreau" userId="3de4d852-29bc-42f2-a35f-4ac12fa5bc69" providerId="ADAL" clId="{ED67D86B-4C8C-48D4-91D7-2FA7DC0A381D}" dt="2024-03-28T10:03:03.684" v="1287" actId="1076"/>
          <ac:picMkLst>
            <pc:docMk/>
            <pc:sldMk cId="1901923212" sldId="256"/>
            <ac:picMk id="16" creationId="{064BB9BA-53B0-F19D-7900-E5D4B1B2BFFB}"/>
          </ac:picMkLst>
        </pc:picChg>
        <pc:picChg chg="add del mod ord">
          <ac:chgData name="Diederik Wéreau" userId="3de4d852-29bc-42f2-a35f-4ac12fa5bc69" providerId="ADAL" clId="{ED67D86B-4C8C-48D4-91D7-2FA7DC0A381D}" dt="2024-05-07T12:30:34.658" v="17386" actId="478"/>
          <ac:picMkLst>
            <pc:docMk/>
            <pc:sldMk cId="1901923212" sldId="256"/>
            <ac:picMk id="17" creationId="{B01F9B32-988E-4413-23B3-CA59107401F3}"/>
          </ac:picMkLst>
        </pc:picChg>
        <pc:picChg chg="mod">
          <ac:chgData name="Diederik Wéreau" userId="3de4d852-29bc-42f2-a35f-4ac12fa5bc69" providerId="ADAL" clId="{ED67D86B-4C8C-48D4-91D7-2FA7DC0A381D}" dt="2024-05-07T07:56:46.277" v="12722" actId="1037"/>
          <ac:picMkLst>
            <pc:docMk/>
            <pc:sldMk cId="1901923212" sldId="256"/>
            <ac:picMk id="19" creationId="{44D0C073-917B-71FD-2A14-B20433E0F579}"/>
          </ac:picMkLst>
        </pc:picChg>
        <pc:picChg chg="mod">
          <ac:chgData name="Diederik Wéreau" userId="3de4d852-29bc-42f2-a35f-4ac12fa5bc69" providerId="ADAL" clId="{ED67D86B-4C8C-48D4-91D7-2FA7DC0A381D}" dt="2024-05-07T07:56:46.277" v="12722" actId="1037"/>
          <ac:picMkLst>
            <pc:docMk/>
            <pc:sldMk cId="1901923212" sldId="256"/>
            <ac:picMk id="20" creationId="{62B6CBFD-0475-BCB8-B5D9-D73151873E26}"/>
          </ac:picMkLst>
        </pc:picChg>
        <pc:picChg chg="mod">
          <ac:chgData name="Diederik Wéreau" userId="3de4d852-29bc-42f2-a35f-4ac12fa5bc69" providerId="ADAL" clId="{ED67D86B-4C8C-48D4-91D7-2FA7DC0A381D}" dt="2024-05-07T12:31:31.068" v="17390"/>
          <ac:picMkLst>
            <pc:docMk/>
            <pc:sldMk cId="1901923212" sldId="256"/>
            <ac:picMk id="22" creationId="{AB47FF4B-ED5F-63B7-9860-5FCCCAF87574}"/>
          </ac:picMkLst>
        </pc:picChg>
        <pc:picChg chg="mod">
          <ac:chgData name="Diederik Wéreau" userId="3de4d852-29bc-42f2-a35f-4ac12fa5bc69" providerId="ADAL" clId="{ED67D86B-4C8C-48D4-91D7-2FA7DC0A381D}" dt="2024-05-07T12:31:31.068" v="17390"/>
          <ac:picMkLst>
            <pc:docMk/>
            <pc:sldMk cId="1901923212" sldId="256"/>
            <ac:picMk id="23" creationId="{D89D8236-9044-445A-2D48-645E55C28F01}"/>
          </ac:picMkLst>
        </pc:picChg>
        <pc:picChg chg="add mod">
          <ac:chgData name="Diederik Wéreau" userId="3de4d852-29bc-42f2-a35f-4ac12fa5bc69" providerId="ADAL" clId="{ED67D86B-4C8C-48D4-91D7-2FA7DC0A381D}" dt="2024-05-07T12:31:31.068" v="17390"/>
          <ac:picMkLst>
            <pc:docMk/>
            <pc:sldMk cId="1901923212" sldId="256"/>
            <ac:picMk id="24" creationId="{B7CA88E0-3894-DAAA-229C-3308FBE258B7}"/>
          </ac:picMkLst>
        </pc:picChg>
        <pc:picChg chg="add mod">
          <ac:chgData name="Diederik Wéreau" userId="3de4d852-29bc-42f2-a35f-4ac12fa5bc69" providerId="ADAL" clId="{ED67D86B-4C8C-48D4-91D7-2FA7DC0A381D}" dt="2024-05-07T12:31:31.068" v="17390"/>
          <ac:picMkLst>
            <pc:docMk/>
            <pc:sldMk cId="1901923212" sldId="256"/>
            <ac:picMk id="26" creationId="{5812B90C-FEEC-9391-F193-CC4178026CAE}"/>
          </ac:picMkLst>
        </pc:picChg>
        <pc:picChg chg="add mod">
          <ac:chgData name="Diederik Wéreau" userId="3de4d852-29bc-42f2-a35f-4ac12fa5bc69" providerId="ADAL" clId="{ED67D86B-4C8C-48D4-91D7-2FA7DC0A381D}" dt="2024-05-07T12:31:31.068" v="17390"/>
          <ac:picMkLst>
            <pc:docMk/>
            <pc:sldMk cId="1901923212" sldId="256"/>
            <ac:picMk id="27" creationId="{70D1BACC-8BDF-FC03-AAE3-8CC98DA25709}"/>
          </ac:picMkLst>
        </pc:picChg>
        <pc:picChg chg="add mod">
          <ac:chgData name="Diederik Wéreau" userId="3de4d852-29bc-42f2-a35f-4ac12fa5bc69" providerId="ADAL" clId="{ED67D86B-4C8C-48D4-91D7-2FA7DC0A381D}" dt="2024-05-07T12:31:40.548" v="17391"/>
          <ac:picMkLst>
            <pc:docMk/>
            <pc:sldMk cId="1901923212" sldId="256"/>
            <ac:picMk id="28" creationId="{9751F1BE-019F-57CB-6150-C9F4C6397607}"/>
          </ac:picMkLst>
        </pc:picChg>
        <pc:picChg chg="add mod">
          <ac:chgData name="Diederik Wéreau" userId="3de4d852-29bc-42f2-a35f-4ac12fa5bc69" providerId="ADAL" clId="{ED67D86B-4C8C-48D4-91D7-2FA7DC0A381D}" dt="2024-05-07T12:31:40.548" v="17391"/>
          <ac:picMkLst>
            <pc:docMk/>
            <pc:sldMk cId="1901923212" sldId="256"/>
            <ac:picMk id="29" creationId="{F2BE471B-B54D-BBA2-91C4-C26F90A27778}"/>
          </ac:picMkLst>
        </pc:picChg>
        <pc:picChg chg="add mod">
          <ac:chgData name="Diederik Wéreau" userId="3de4d852-29bc-42f2-a35f-4ac12fa5bc69" providerId="ADAL" clId="{ED67D86B-4C8C-48D4-91D7-2FA7DC0A381D}" dt="2024-05-07T12:31:40.548" v="17391"/>
          <ac:picMkLst>
            <pc:docMk/>
            <pc:sldMk cId="1901923212" sldId="256"/>
            <ac:picMk id="6146" creationId="{5BE1D4D5-A339-5EF8-71FA-6E5AF32499BC}"/>
          </ac:picMkLst>
        </pc:picChg>
        <pc:picChg chg="add del mod">
          <ac:chgData name="Diederik Wéreau" userId="3de4d852-29bc-42f2-a35f-4ac12fa5bc69" providerId="ADAL" clId="{ED67D86B-4C8C-48D4-91D7-2FA7DC0A381D}" dt="2024-03-28T10:01:05.729" v="1246" actId="478"/>
          <ac:picMkLst>
            <pc:docMk/>
            <pc:sldMk cId="1901923212" sldId="256"/>
            <ac:picMk id="6146" creationId="{D7F4BBEA-F067-52D1-B013-FAD434D7414D}"/>
          </ac:picMkLst>
        </pc:picChg>
        <pc:picChg chg="add del mod ord">
          <ac:chgData name="Diederik Wéreau" userId="3de4d852-29bc-42f2-a35f-4ac12fa5bc69" providerId="ADAL" clId="{ED67D86B-4C8C-48D4-91D7-2FA7DC0A381D}" dt="2024-05-07T07:42:11.271" v="12209" actId="478"/>
          <ac:picMkLst>
            <pc:docMk/>
            <pc:sldMk cId="1901923212" sldId="256"/>
            <ac:picMk id="6148" creationId="{CD6F0441-56DA-3150-2544-3086E62E36D7}"/>
          </ac:picMkLst>
        </pc:picChg>
      </pc:sldChg>
      <pc:sldChg chg="addSp delSp modSp mod modTransition delAnim modAnim modNotesTx">
        <pc:chgData name="Diederik Wéreau" userId="3de4d852-29bc-42f2-a35f-4ac12fa5bc69" providerId="ADAL" clId="{ED67D86B-4C8C-48D4-91D7-2FA7DC0A381D}" dt="2024-05-07T13:07:55.571" v="17843" actId="1076"/>
        <pc:sldMkLst>
          <pc:docMk/>
          <pc:sldMk cId="1751291179" sldId="257"/>
        </pc:sldMkLst>
        <pc:spChg chg="del mod">
          <ac:chgData name="Diederik Wéreau" userId="3de4d852-29bc-42f2-a35f-4ac12fa5bc69" providerId="ADAL" clId="{ED67D86B-4C8C-48D4-91D7-2FA7DC0A381D}" dt="2024-03-28T09:27:42.612" v="916" actId="478"/>
          <ac:spMkLst>
            <pc:docMk/>
            <pc:sldMk cId="1751291179" sldId="257"/>
            <ac:spMk id="2" creationId="{10A6AFEF-E5A6-6DAA-9032-013ECAEF0E8F}"/>
          </ac:spMkLst>
        </pc:spChg>
        <pc:spChg chg="add del mod">
          <ac:chgData name="Diederik Wéreau" userId="3de4d852-29bc-42f2-a35f-4ac12fa5bc69" providerId="ADAL" clId="{ED67D86B-4C8C-48D4-91D7-2FA7DC0A381D}" dt="2024-03-28T09:53:59.367" v="1176" actId="478"/>
          <ac:spMkLst>
            <pc:docMk/>
            <pc:sldMk cId="1751291179" sldId="257"/>
            <ac:spMk id="4" creationId="{8A4EB386-38A5-154A-757E-B1E48C8ABFD4}"/>
          </ac:spMkLst>
        </pc:spChg>
        <pc:spChg chg="mod">
          <ac:chgData name="Diederik Wéreau" userId="3de4d852-29bc-42f2-a35f-4ac12fa5bc69" providerId="ADAL" clId="{ED67D86B-4C8C-48D4-91D7-2FA7DC0A381D}" dt="2024-05-07T07:52:32.948" v="12651"/>
          <ac:spMkLst>
            <pc:docMk/>
            <pc:sldMk cId="1751291179" sldId="257"/>
            <ac:spMk id="7" creationId="{79B400D9-6010-6C9D-A1C6-EA5B4904D22F}"/>
          </ac:spMkLst>
        </pc:spChg>
        <pc:spChg chg="mod">
          <ac:chgData name="Diederik Wéreau" userId="3de4d852-29bc-42f2-a35f-4ac12fa5bc69" providerId="ADAL" clId="{ED67D86B-4C8C-48D4-91D7-2FA7DC0A381D}" dt="2024-05-07T07:52:32.948" v="12651"/>
          <ac:spMkLst>
            <pc:docMk/>
            <pc:sldMk cId="1751291179" sldId="257"/>
            <ac:spMk id="8" creationId="{8DEA19A0-4F99-0CD8-C344-FE70B145A738}"/>
          </ac:spMkLst>
        </pc:spChg>
        <pc:spChg chg="mod">
          <ac:chgData name="Diederik Wéreau" userId="3de4d852-29bc-42f2-a35f-4ac12fa5bc69" providerId="ADAL" clId="{ED67D86B-4C8C-48D4-91D7-2FA7DC0A381D}" dt="2024-05-07T07:52:32.948" v="12651"/>
          <ac:spMkLst>
            <pc:docMk/>
            <pc:sldMk cId="1751291179" sldId="257"/>
            <ac:spMk id="10" creationId="{D6E7690F-5A05-6F8E-C88D-E8634B7C24CA}"/>
          </ac:spMkLst>
        </pc:spChg>
        <pc:spChg chg="add del mod">
          <ac:chgData name="Diederik Wéreau" userId="3de4d852-29bc-42f2-a35f-4ac12fa5bc69" providerId="ADAL" clId="{ED67D86B-4C8C-48D4-91D7-2FA7DC0A381D}" dt="2024-03-28T09:55:47.866" v="1185" actId="478"/>
          <ac:spMkLst>
            <pc:docMk/>
            <pc:sldMk cId="1751291179" sldId="257"/>
            <ac:spMk id="11" creationId="{06FF2408-3062-2648-8095-ABACFFE325D4}"/>
          </ac:spMkLst>
        </pc:spChg>
        <pc:spChg chg="add del mod">
          <ac:chgData name="Diederik Wéreau" userId="3de4d852-29bc-42f2-a35f-4ac12fa5bc69" providerId="ADAL" clId="{ED67D86B-4C8C-48D4-91D7-2FA7DC0A381D}" dt="2024-03-28T09:55:46.607" v="1184" actId="478"/>
          <ac:spMkLst>
            <pc:docMk/>
            <pc:sldMk cId="1751291179" sldId="257"/>
            <ac:spMk id="12" creationId="{A5CF53E6-EE6B-E091-3C30-ED9D6D5F87C4}"/>
          </ac:spMkLst>
        </pc:spChg>
        <pc:grpChg chg="add mod">
          <ac:chgData name="Diederik Wéreau" userId="3de4d852-29bc-42f2-a35f-4ac12fa5bc69" providerId="ADAL" clId="{ED67D86B-4C8C-48D4-91D7-2FA7DC0A381D}" dt="2024-05-07T07:52:32.948" v="12651"/>
          <ac:grpSpMkLst>
            <pc:docMk/>
            <pc:sldMk cId="1751291179" sldId="257"/>
            <ac:grpSpMk id="6" creationId="{BE183AC6-F62E-C2F1-91DE-808BAEC22865}"/>
          </ac:grpSpMkLst>
        </pc:grpChg>
        <pc:grpChg chg="add del mod">
          <ac:chgData name="Diederik Wéreau" userId="3de4d852-29bc-42f2-a35f-4ac12fa5bc69" providerId="ADAL" clId="{ED67D86B-4C8C-48D4-91D7-2FA7DC0A381D}" dt="2024-03-28T10:02:18.069" v="1279" actId="478"/>
          <ac:grpSpMkLst>
            <pc:docMk/>
            <pc:sldMk cId="1751291179" sldId="257"/>
            <ac:grpSpMk id="7" creationId="{4B6FDB87-1CBA-EC16-CAF1-7D04DC36B8A6}"/>
          </ac:grpSpMkLst>
        </pc:grpChg>
        <pc:grpChg chg="add del mod">
          <ac:chgData name="Diederik Wéreau" userId="3de4d852-29bc-42f2-a35f-4ac12fa5bc69" providerId="ADAL" clId="{ED67D86B-4C8C-48D4-91D7-2FA7DC0A381D}" dt="2024-05-07T13:07:20.490" v="17838" actId="478"/>
          <ac:grpSpMkLst>
            <pc:docMk/>
            <pc:sldMk cId="1751291179" sldId="257"/>
            <ac:grpSpMk id="11" creationId="{3BF00B40-853B-3389-B025-B8E1564ECA63}"/>
          </ac:grpSpMkLst>
        </pc:grpChg>
        <pc:grpChg chg="add del mod">
          <ac:chgData name="Diederik Wéreau" userId="3de4d852-29bc-42f2-a35f-4ac12fa5bc69" providerId="ADAL" clId="{ED67D86B-4C8C-48D4-91D7-2FA7DC0A381D}" dt="2024-05-07T07:56:34.460" v="12653" actId="478"/>
          <ac:grpSpMkLst>
            <pc:docMk/>
            <pc:sldMk cId="1751291179" sldId="257"/>
            <ac:grpSpMk id="14" creationId="{75E7DD91-4EF8-B430-A065-AAA1BD1C626D}"/>
          </ac:grpSpMkLst>
        </pc:grpChg>
        <pc:grpChg chg="add mod">
          <ac:chgData name="Diederik Wéreau" userId="3de4d852-29bc-42f2-a35f-4ac12fa5bc69" providerId="ADAL" clId="{ED67D86B-4C8C-48D4-91D7-2FA7DC0A381D}" dt="2024-05-07T13:06:30.417" v="17834"/>
          <ac:grpSpMkLst>
            <pc:docMk/>
            <pc:sldMk cId="1751291179" sldId="257"/>
            <ac:grpSpMk id="18" creationId="{48C36583-40B2-B69D-4801-BB9D3C8EFACF}"/>
          </ac:grpSpMkLst>
        </pc:grpChg>
        <pc:picChg chg="add mod ord">
          <ac:chgData name="Diederik Wéreau" userId="3de4d852-29bc-42f2-a35f-4ac12fa5bc69" providerId="ADAL" clId="{ED67D86B-4C8C-48D4-91D7-2FA7DC0A381D}" dt="2024-05-07T13:07:53" v="17842" actId="167"/>
          <ac:picMkLst>
            <pc:docMk/>
            <pc:sldMk cId="1751291179" sldId="257"/>
            <ac:picMk id="2" creationId="{558361F9-3407-D947-8832-8DB476FED92C}"/>
          </ac:picMkLst>
        </pc:picChg>
        <pc:picChg chg="add del mod">
          <ac:chgData name="Diederik Wéreau" userId="3de4d852-29bc-42f2-a35f-4ac12fa5bc69" providerId="ADAL" clId="{ED67D86B-4C8C-48D4-91D7-2FA7DC0A381D}" dt="2024-03-28T09:53:49.092" v="1173" actId="478"/>
          <ac:picMkLst>
            <pc:docMk/>
            <pc:sldMk cId="1751291179" sldId="257"/>
            <ac:picMk id="3" creationId="{7601DFA7-3228-ABD3-2519-64636E9D22CF}"/>
          </ac:picMkLst>
        </pc:picChg>
        <pc:picChg chg="add del mod">
          <ac:chgData name="Diederik Wéreau" userId="3de4d852-29bc-42f2-a35f-4ac12fa5bc69" providerId="ADAL" clId="{ED67D86B-4C8C-48D4-91D7-2FA7DC0A381D}" dt="2024-05-07T12:31:54.245" v="17392" actId="478"/>
          <ac:picMkLst>
            <pc:docMk/>
            <pc:sldMk cId="1751291179" sldId="257"/>
            <ac:picMk id="3" creationId="{D083A820-6648-A0C3-1990-3BC4C7BDFF39}"/>
          </ac:picMkLst>
        </pc:picChg>
        <pc:picChg chg="add del mod">
          <ac:chgData name="Diederik Wéreau" userId="3de4d852-29bc-42f2-a35f-4ac12fa5bc69" providerId="ADAL" clId="{ED67D86B-4C8C-48D4-91D7-2FA7DC0A381D}" dt="2024-05-07T12:31:54.245" v="17392" actId="478"/>
          <ac:picMkLst>
            <pc:docMk/>
            <pc:sldMk cId="1751291179" sldId="257"/>
            <ac:picMk id="4" creationId="{C84EEF09-FA36-2AFC-9402-3CD2366C7381}"/>
          </ac:picMkLst>
        </pc:picChg>
        <pc:picChg chg="add del mod">
          <ac:chgData name="Diederik Wéreau" userId="3de4d852-29bc-42f2-a35f-4ac12fa5bc69" providerId="ADAL" clId="{ED67D86B-4C8C-48D4-91D7-2FA7DC0A381D}" dt="2024-03-28T09:53:31.843" v="1171" actId="478"/>
          <ac:picMkLst>
            <pc:docMk/>
            <pc:sldMk cId="1751291179" sldId="257"/>
            <ac:picMk id="5" creationId="{7763D2F6-E402-31C0-A5FA-33822BD72628}"/>
          </ac:picMkLst>
        </pc:picChg>
        <pc:picChg chg="add del mod">
          <ac:chgData name="Diederik Wéreau" userId="3de4d852-29bc-42f2-a35f-4ac12fa5bc69" providerId="ADAL" clId="{ED67D86B-4C8C-48D4-91D7-2FA7DC0A381D}" dt="2024-05-07T12:31:54.245" v="17392" actId="478"/>
          <ac:picMkLst>
            <pc:docMk/>
            <pc:sldMk cId="1751291179" sldId="257"/>
            <ac:picMk id="5" creationId="{B929D400-E7E8-7FA6-AD57-1098D2EC8132}"/>
          </ac:picMkLst>
        </pc:picChg>
        <pc:picChg chg="add del mod">
          <ac:chgData name="Diederik Wéreau" userId="3de4d852-29bc-42f2-a35f-4ac12fa5bc69" providerId="ADAL" clId="{ED67D86B-4C8C-48D4-91D7-2FA7DC0A381D}" dt="2024-03-28T09:53:31.843" v="1171" actId="478"/>
          <ac:picMkLst>
            <pc:docMk/>
            <pc:sldMk cId="1751291179" sldId="257"/>
            <ac:picMk id="6" creationId="{70780AD3-E5A3-24A3-ED91-14737A424B04}"/>
          </ac:picMkLst>
        </pc:picChg>
        <pc:picChg chg="del mod topLvl">
          <ac:chgData name="Diederik Wéreau" userId="3de4d852-29bc-42f2-a35f-4ac12fa5bc69" providerId="ADAL" clId="{ED67D86B-4C8C-48D4-91D7-2FA7DC0A381D}" dt="2024-03-28T10:02:18.069" v="1279" actId="478"/>
          <ac:picMkLst>
            <pc:docMk/>
            <pc:sldMk cId="1751291179" sldId="257"/>
            <ac:picMk id="8" creationId="{D1D3F4FF-93C3-A44A-4B71-8C3D38AAA207}"/>
          </ac:picMkLst>
        </pc:picChg>
        <pc:picChg chg="mod topLvl">
          <ac:chgData name="Diederik Wéreau" userId="3de4d852-29bc-42f2-a35f-4ac12fa5bc69" providerId="ADAL" clId="{ED67D86B-4C8C-48D4-91D7-2FA7DC0A381D}" dt="2024-03-28T10:02:39.918" v="1281" actId="164"/>
          <ac:picMkLst>
            <pc:docMk/>
            <pc:sldMk cId="1751291179" sldId="257"/>
            <ac:picMk id="9" creationId="{1FF9A655-9BF5-BD04-A061-9BA38717A1CF}"/>
          </ac:picMkLst>
        </pc:picChg>
        <pc:picChg chg="add del mod ord">
          <ac:chgData name="Diederik Wéreau" userId="3de4d852-29bc-42f2-a35f-4ac12fa5bc69" providerId="ADAL" clId="{ED67D86B-4C8C-48D4-91D7-2FA7DC0A381D}" dt="2024-03-28T10:01:52.015" v="1274" actId="478"/>
          <ac:picMkLst>
            <pc:docMk/>
            <pc:sldMk cId="1751291179" sldId="257"/>
            <ac:picMk id="10" creationId="{5C8E4C8B-7579-FDD7-98B8-61EA9D2681C4}"/>
          </ac:picMkLst>
        </pc:picChg>
        <pc:picChg chg="mod">
          <ac:chgData name="Diederik Wéreau" userId="3de4d852-29bc-42f2-a35f-4ac12fa5bc69" providerId="ADAL" clId="{ED67D86B-4C8C-48D4-91D7-2FA7DC0A381D}" dt="2024-05-07T12:30:29.585" v="17385" actId="1037"/>
          <ac:picMkLst>
            <pc:docMk/>
            <pc:sldMk cId="1751291179" sldId="257"/>
            <ac:picMk id="12" creationId="{F3F20241-6939-0C2B-4921-D66DC9BFA3B7}"/>
          </ac:picMkLst>
        </pc:picChg>
        <pc:picChg chg="add mod ord">
          <ac:chgData name="Diederik Wéreau" userId="3de4d852-29bc-42f2-a35f-4ac12fa5bc69" providerId="ADAL" clId="{ED67D86B-4C8C-48D4-91D7-2FA7DC0A381D}" dt="2024-03-28T10:02:39.918" v="1281" actId="164"/>
          <ac:picMkLst>
            <pc:docMk/>
            <pc:sldMk cId="1751291179" sldId="257"/>
            <ac:picMk id="13" creationId="{AFA259FD-2335-4EFF-F642-6E6A4365B601}"/>
          </ac:picMkLst>
        </pc:picChg>
        <pc:picChg chg="add del mod">
          <ac:chgData name="Diederik Wéreau" userId="3de4d852-29bc-42f2-a35f-4ac12fa5bc69" providerId="ADAL" clId="{ED67D86B-4C8C-48D4-91D7-2FA7DC0A381D}" dt="2024-05-07T07:43:03.340" v="12236" actId="478"/>
          <ac:picMkLst>
            <pc:docMk/>
            <pc:sldMk cId="1751291179" sldId="257"/>
            <ac:picMk id="15" creationId="{FEEE9465-F5C4-CAB2-61C9-4EAEF561F5FC}"/>
          </ac:picMkLst>
        </pc:picChg>
        <pc:picChg chg="mod">
          <ac:chgData name="Diederik Wéreau" userId="3de4d852-29bc-42f2-a35f-4ac12fa5bc69" providerId="ADAL" clId="{ED67D86B-4C8C-48D4-91D7-2FA7DC0A381D}" dt="2024-05-07T12:30:29.585" v="17385" actId="1037"/>
          <ac:picMkLst>
            <pc:docMk/>
            <pc:sldMk cId="1751291179" sldId="257"/>
            <ac:picMk id="16" creationId="{961CC71B-8788-B550-1777-FF5ADD970042}"/>
          </ac:picMkLst>
        </pc:picChg>
        <pc:picChg chg="add mod ord">
          <ac:chgData name="Diederik Wéreau" userId="3de4d852-29bc-42f2-a35f-4ac12fa5bc69" providerId="ADAL" clId="{ED67D86B-4C8C-48D4-91D7-2FA7DC0A381D}" dt="2024-05-07T13:07:55.571" v="17843" actId="1076"/>
          <ac:picMkLst>
            <pc:docMk/>
            <pc:sldMk cId="1751291179" sldId="257"/>
            <ac:picMk id="17" creationId="{1E451A59-BCF8-2439-EFDC-B849B4D4DD1A}"/>
          </ac:picMkLst>
        </pc:picChg>
        <pc:picChg chg="mod">
          <ac:chgData name="Diederik Wéreau" userId="3de4d852-29bc-42f2-a35f-4ac12fa5bc69" providerId="ADAL" clId="{ED67D86B-4C8C-48D4-91D7-2FA7DC0A381D}" dt="2024-05-07T13:06:30.417" v="17834"/>
          <ac:picMkLst>
            <pc:docMk/>
            <pc:sldMk cId="1751291179" sldId="257"/>
            <ac:picMk id="19" creationId="{DCCBD25A-B792-C027-6C67-665D55F29868}"/>
          </ac:picMkLst>
        </pc:picChg>
        <pc:picChg chg="mod">
          <ac:chgData name="Diederik Wéreau" userId="3de4d852-29bc-42f2-a35f-4ac12fa5bc69" providerId="ADAL" clId="{ED67D86B-4C8C-48D4-91D7-2FA7DC0A381D}" dt="2024-05-07T13:06:30.417" v="17834"/>
          <ac:picMkLst>
            <pc:docMk/>
            <pc:sldMk cId="1751291179" sldId="257"/>
            <ac:picMk id="20" creationId="{10D4D031-BA13-088D-20F8-C81EDB003E60}"/>
          </ac:picMkLst>
        </pc:picChg>
      </pc:sldChg>
      <pc:sldChg chg="del">
        <pc:chgData name="Diederik Wéreau" userId="3de4d852-29bc-42f2-a35f-4ac12fa5bc69" providerId="ADAL" clId="{ED67D86B-4C8C-48D4-91D7-2FA7DC0A381D}" dt="2024-03-28T09:53:28.107" v="1170" actId="47"/>
        <pc:sldMkLst>
          <pc:docMk/>
          <pc:sldMk cId="3821888198" sldId="258"/>
        </pc:sldMkLst>
      </pc:sldChg>
      <pc:sldChg chg="del">
        <pc:chgData name="Diederik Wéreau" userId="3de4d852-29bc-42f2-a35f-4ac12fa5bc69" providerId="ADAL" clId="{ED67D86B-4C8C-48D4-91D7-2FA7DC0A381D}" dt="2024-03-28T09:52:45.791" v="1163" actId="47"/>
        <pc:sldMkLst>
          <pc:docMk/>
          <pc:sldMk cId="2054827359" sldId="259"/>
        </pc:sldMkLst>
      </pc:sldChg>
      <pc:sldChg chg="del">
        <pc:chgData name="Diederik Wéreau" userId="3de4d852-29bc-42f2-a35f-4ac12fa5bc69" providerId="ADAL" clId="{ED67D86B-4C8C-48D4-91D7-2FA7DC0A381D}" dt="2024-03-28T09:52:19.940" v="1160" actId="2696"/>
        <pc:sldMkLst>
          <pc:docMk/>
          <pc:sldMk cId="4233540517" sldId="260"/>
        </pc:sldMkLst>
      </pc:sldChg>
      <pc:sldChg chg="del">
        <pc:chgData name="Diederik Wéreau" userId="3de4d852-29bc-42f2-a35f-4ac12fa5bc69" providerId="ADAL" clId="{ED67D86B-4C8C-48D4-91D7-2FA7DC0A381D}" dt="2024-03-28T09:52:02.292" v="1157" actId="2696"/>
        <pc:sldMkLst>
          <pc:docMk/>
          <pc:sldMk cId="2244624889" sldId="261"/>
        </pc:sldMkLst>
      </pc:sldChg>
      <pc:sldChg chg="del">
        <pc:chgData name="Diederik Wéreau" userId="3de4d852-29bc-42f2-a35f-4ac12fa5bc69" providerId="ADAL" clId="{ED67D86B-4C8C-48D4-91D7-2FA7DC0A381D}" dt="2024-03-28T09:51:08.595" v="1153" actId="47"/>
        <pc:sldMkLst>
          <pc:docMk/>
          <pc:sldMk cId="1217332434" sldId="262"/>
        </pc:sldMkLst>
      </pc:sldChg>
      <pc:sldChg chg="del">
        <pc:chgData name="Diederik Wéreau" userId="3de4d852-29bc-42f2-a35f-4ac12fa5bc69" providerId="ADAL" clId="{ED67D86B-4C8C-48D4-91D7-2FA7DC0A381D}" dt="2024-03-28T09:50:50.077" v="1150" actId="47"/>
        <pc:sldMkLst>
          <pc:docMk/>
          <pc:sldMk cId="3768676515" sldId="263"/>
        </pc:sldMkLst>
      </pc:sldChg>
      <pc:sldChg chg="addSp delSp modSp mod modTransition delAnim modAnim modNotesTx">
        <pc:chgData name="Diederik Wéreau" userId="3de4d852-29bc-42f2-a35f-4ac12fa5bc69" providerId="ADAL" clId="{ED67D86B-4C8C-48D4-91D7-2FA7DC0A381D}" dt="2024-05-07T07:56:38.761" v="12654"/>
        <pc:sldMkLst>
          <pc:docMk/>
          <pc:sldMk cId="2297508803" sldId="264"/>
        </pc:sldMkLst>
        <pc:spChg chg="del">
          <ac:chgData name="Diederik Wéreau" userId="3de4d852-29bc-42f2-a35f-4ac12fa5bc69" providerId="ADAL" clId="{ED67D86B-4C8C-48D4-91D7-2FA7DC0A381D}" dt="2024-03-28T09:30:54.759" v="938" actId="478"/>
          <ac:spMkLst>
            <pc:docMk/>
            <pc:sldMk cId="2297508803" sldId="264"/>
            <ac:spMk id="2" creationId="{6ABBC815-6EB9-8A58-94F8-A986245254DF}"/>
          </ac:spMkLst>
        </pc:spChg>
        <pc:spChg chg="mod">
          <ac:chgData name="Diederik Wéreau" userId="3de4d852-29bc-42f2-a35f-4ac12fa5bc69" providerId="ADAL" clId="{ED67D86B-4C8C-48D4-91D7-2FA7DC0A381D}" dt="2024-03-28T09:35:31.096" v="1029" actId="408"/>
          <ac:spMkLst>
            <pc:docMk/>
            <pc:sldMk cId="2297508803" sldId="264"/>
            <ac:spMk id="6" creationId="{05333E6E-F3F5-91D9-85C2-31690304ECA8}"/>
          </ac:spMkLst>
        </pc:spChg>
        <pc:spChg chg="mod">
          <ac:chgData name="Diederik Wéreau" userId="3de4d852-29bc-42f2-a35f-4ac12fa5bc69" providerId="ADAL" clId="{ED67D86B-4C8C-48D4-91D7-2FA7DC0A381D}" dt="2024-05-07T07:49:12.777" v="12574"/>
          <ac:spMkLst>
            <pc:docMk/>
            <pc:sldMk cId="2297508803" sldId="264"/>
            <ac:spMk id="6" creationId="{43F78D20-EDD5-63F1-B228-5CCF5E0D0705}"/>
          </ac:spMkLst>
        </pc:spChg>
        <pc:spChg chg="mod">
          <ac:chgData name="Diederik Wéreau" userId="3de4d852-29bc-42f2-a35f-4ac12fa5bc69" providerId="ADAL" clId="{ED67D86B-4C8C-48D4-91D7-2FA7DC0A381D}" dt="2024-05-07T07:49:12.777" v="12574"/>
          <ac:spMkLst>
            <pc:docMk/>
            <pc:sldMk cId="2297508803" sldId="264"/>
            <ac:spMk id="8" creationId="{EB94A52A-0872-D51D-E969-E071E549868E}"/>
          </ac:spMkLst>
        </pc:spChg>
        <pc:spChg chg="mod">
          <ac:chgData name="Diederik Wéreau" userId="3de4d852-29bc-42f2-a35f-4ac12fa5bc69" providerId="ADAL" clId="{ED67D86B-4C8C-48D4-91D7-2FA7DC0A381D}" dt="2024-05-07T07:49:12.777" v="12574"/>
          <ac:spMkLst>
            <pc:docMk/>
            <pc:sldMk cId="2297508803" sldId="264"/>
            <ac:spMk id="9" creationId="{A1CC1520-DEC6-FB7D-146F-99E9FFEB22F0}"/>
          </ac:spMkLst>
        </pc:spChg>
        <pc:spChg chg="mod topLvl">
          <ac:chgData name="Diederik Wéreau" userId="3de4d852-29bc-42f2-a35f-4ac12fa5bc69" providerId="ADAL" clId="{ED67D86B-4C8C-48D4-91D7-2FA7DC0A381D}" dt="2024-03-28T09:40:44.702" v="1061" actId="1076"/>
          <ac:spMkLst>
            <pc:docMk/>
            <pc:sldMk cId="2297508803" sldId="264"/>
            <ac:spMk id="10" creationId="{25CDB7AE-4F16-728D-1C73-6CEDE40FFE9C}"/>
          </ac:spMkLst>
        </pc:spChg>
        <pc:spChg chg="del mod">
          <ac:chgData name="Diederik Wéreau" userId="3de4d852-29bc-42f2-a35f-4ac12fa5bc69" providerId="ADAL" clId="{ED67D86B-4C8C-48D4-91D7-2FA7DC0A381D}" dt="2024-03-28T09:48:49.663" v="1124" actId="478"/>
          <ac:spMkLst>
            <pc:docMk/>
            <pc:sldMk cId="2297508803" sldId="264"/>
            <ac:spMk id="13" creationId="{A41469AD-022D-FA1F-EE24-2A87C109C69D}"/>
          </ac:spMkLst>
        </pc:spChg>
        <pc:spChg chg="del mod">
          <ac:chgData name="Diederik Wéreau" userId="3de4d852-29bc-42f2-a35f-4ac12fa5bc69" providerId="ADAL" clId="{ED67D86B-4C8C-48D4-91D7-2FA7DC0A381D}" dt="2024-03-28T09:52:58.353" v="1165" actId="478"/>
          <ac:spMkLst>
            <pc:docMk/>
            <pc:sldMk cId="2297508803" sldId="264"/>
            <ac:spMk id="15" creationId="{B780DBC3-1CCB-5518-5DD4-9BED637D744B}"/>
          </ac:spMkLst>
        </pc:spChg>
        <pc:spChg chg="del mod">
          <ac:chgData name="Diederik Wéreau" userId="3de4d852-29bc-42f2-a35f-4ac12fa5bc69" providerId="ADAL" clId="{ED67D86B-4C8C-48D4-91D7-2FA7DC0A381D}" dt="2024-03-28T09:52:58.353" v="1165" actId="478"/>
          <ac:spMkLst>
            <pc:docMk/>
            <pc:sldMk cId="2297508803" sldId="264"/>
            <ac:spMk id="17" creationId="{69607819-ECCA-1BB6-61D2-E76309FEB478}"/>
          </ac:spMkLst>
        </pc:spChg>
        <pc:spChg chg="mod">
          <ac:chgData name="Diederik Wéreau" userId="3de4d852-29bc-42f2-a35f-4ac12fa5bc69" providerId="ADAL" clId="{ED67D86B-4C8C-48D4-91D7-2FA7DC0A381D}" dt="2024-03-28T09:35:31.096" v="1029" actId="408"/>
          <ac:spMkLst>
            <pc:docMk/>
            <pc:sldMk cId="2297508803" sldId="264"/>
            <ac:spMk id="21" creationId="{0E98123B-C2EC-0039-4DF2-F5305F0BAE0C}"/>
          </ac:spMkLst>
        </pc:spChg>
        <pc:spChg chg="del mod">
          <ac:chgData name="Diederik Wéreau" userId="3de4d852-29bc-42f2-a35f-4ac12fa5bc69" providerId="ADAL" clId="{ED67D86B-4C8C-48D4-91D7-2FA7DC0A381D}" dt="2024-03-28T09:47:31.393" v="1121" actId="478"/>
          <ac:spMkLst>
            <pc:docMk/>
            <pc:sldMk cId="2297508803" sldId="264"/>
            <ac:spMk id="23" creationId="{BFEC598B-309C-2BB7-05D6-822F84519F30}"/>
          </ac:spMkLst>
        </pc:spChg>
        <pc:spChg chg="del mod">
          <ac:chgData name="Diederik Wéreau" userId="3de4d852-29bc-42f2-a35f-4ac12fa5bc69" providerId="ADAL" clId="{ED67D86B-4C8C-48D4-91D7-2FA7DC0A381D}" dt="2024-03-28T09:48:49.663" v="1124" actId="478"/>
          <ac:spMkLst>
            <pc:docMk/>
            <pc:sldMk cId="2297508803" sldId="264"/>
            <ac:spMk id="31" creationId="{016DDC66-8BCC-7517-5D28-00254582A846}"/>
          </ac:spMkLst>
        </pc:spChg>
        <pc:spChg chg="del mod">
          <ac:chgData name="Diederik Wéreau" userId="3de4d852-29bc-42f2-a35f-4ac12fa5bc69" providerId="ADAL" clId="{ED67D86B-4C8C-48D4-91D7-2FA7DC0A381D}" dt="2024-03-28T09:51:04.774" v="1152" actId="478"/>
          <ac:spMkLst>
            <pc:docMk/>
            <pc:sldMk cId="2297508803" sldId="264"/>
            <ac:spMk id="34" creationId="{17E84A6C-CDE3-6D12-96F5-141A4E126B0D}"/>
          </ac:spMkLst>
        </pc:spChg>
        <pc:spChg chg="add del mod">
          <ac:chgData name="Diederik Wéreau" userId="3de4d852-29bc-42f2-a35f-4ac12fa5bc69" providerId="ADAL" clId="{ED67D86B-4C8C-48D4-91D7-2FA7DC0A381D}" dt="2024-03-28T09:30:57.992" v="939" actId="478"/>
          <ac:spMkLst>
            <pc:docMk/>
            <pc:sldMk cId="2297508803" sldId="264"/>
            <ac:spMk id="41" creationId="{C488F04F-8D11-3DB3-08B0-5A30BD0BD480}"/>
          </ac:spMkLst>
        </pc:spChg>
        <pc:spChg chg="mod">
          <ac:chgData name="Diederik Wéreau" userId="3de4d852-29bc-42f2-a35f-4ac12fa5bc69" providerId="ADAL" clId="{ED67D86B-4C8C-48D4-91D7-2FA7DC0A381D}" dt="2024-03-28T09:36:01.808" v="1033" actId="20577"/>
          <ac:spMkLst>
            <pc:docMk/>
            <pc:sldMk cId="2297508803" sldId="264"/>
            <ac:spMk id="44" creationId="{1B9527EB-DFBE-F234-71C2-99DCAC012F3B}"/>
          </ac:spMkLst>
        </pc:spChg>
        <pc:spChg chg="mod">
          <ac:chgData name="Diederik Wéreau" userId="3de4d852-29bc-42f2-a35f-4ac12fa5bc69" providerId="ADAL" clId="{ED67D86B-4C8C-48D4-91D7-2FA7DC0A381D}" dt="2024-03-28T09:40:10.796" v="1055"/>
          <ac:spMkLst>
            <pc:docMk/>
            <pc:sldMk cId="2297508803" sldId="264"/>
            <ac:spMk id="49" creationId="{07179452-1BB5-18F2-CBE6-5B66DB76FFB5}"/>
          </ac:spMkLst>
        </pc:spChg>
        <pc:spChg chg="mod">
          <ac:chgData name="Diederik Wéreau" userId="3de4d852-29bc-42f2-a35f-4ac12fa5bc69" providerId="ADAL" clId="{ED67D86B-4C8C-48D4-91D7-2FA7DC0A381D}" dt="2024-03-28T09:44:48.914" v="1091" actId="404"/>
          <ac:spMkLst>
            <pc:docMk/>
            <pc:sldMk cId="2297508803" sldId="264"/>
            <ac:spMk id="53" creationId="{2BF4B660-2F4B-DEE8-B8BA-5DCD29E57A15}"/>
          </ac:spMkLst>
        </pc:spChg>
        <pc:spChg chg="add del mod">
          <ac:chgData name="Diederik Wéreau" userId="3de4d852-29bc-42f2-a35f-4ac12fa5bc69" providerId="ADAL" clId="{ED67D86B-4C8C-48D4-91D7-2FA7DC0A381D}" dt="2024-03-28T09:51:04.774" v="1152" actId="478"/>
          <ac:spMkLst>
            <pc:docMk/>
            <pc:sldMk cId="2297508803" sldId="264"/>
            <ac:spMk id="57" creationId="{C12C3D17-4937-5A29-EBC2-D175086540F7}"/>
          </ac:spMkLst>
        </pc:spChg>
        <pc:spChg chg="add del mod">
          <ac:chgData name="Diederik Wéreau" userId="3de4d852-29bc-42f2-a35f-4ac12fa5bc69" providerId="ADAL" clId="{ED67D86B-4C8C-48D4-91D7-2FA7DC0A381D}" dt="2024-03-28T09:51:42.031" v="1156" actId="478"/>
          <ac:spMkLst>
            <pc:docMk/>
            <pc:sldMk cId="2297508803" sldId="264"/>
            <ac:spMk id="58" creationId="{FE81F13D-55AB-6C18-556F-FF37EA46D872}"/>
          </ac:spMkLst>
        </pc:spChg>
        <pc:spChg chg="add del mod">
          <ac:chgData name="Diederik Wéreau" userId="3de4d852-29bc-42f2-a35f-4ac12fa5bc69" providerId="ADAL" clId="{ED67D86B-4C8C-48D4-91D7-2FA7DC0A381D}" dt="2024-03-28T09:51:04.774" v="1152" actId="478"/>
          <ac:spMkLst>
            <pc:docMk/>
            <pc:sldMk cId="2297508803" sldId="264"/>
            <ac:spMk id="59" creationId="{08A4D211-B28D-417E-FF9A-3F3627F13067}"/>
          </ac:spMkLst>
        </pc:spChg>
        <pc:spChg chg="add del mod">
          <ac:chgData name="Diederik Wéreau" userId="3de4d852-29bc-42f2-a35f-4ac12fa5bc69" providerId="ADAL" clId="{ED67D86B-4C8C-48D4-91D7-2FA7DC0A381D}" dt="2024-03-28T09:51:42.031" v="1156" actId="478"/>
          <ac:spMkLst>
            <pc:docMk/>
            <pc:sldMk cId="2297508803" sldId="264"/>
            <ac:spMk id="60" creationId="{46519E57-C783-3B6F-6424-3EC45D9684FF}"/>
          </ac:spMkLst>
        </pc:spChg>
        <pc:spChg chg="add del mod">
          <ac:chgData name="Diederik Wéreau" userId="3de4d852-29bc-42f2-a35f-4ac12fa5bc69" providerId="ADAL" clId="{ED67D86B-4C8C-48D4-91D7-2FA7DC0A381D}" dt="2024-03-28T09:51:04.774" v="1152" actId="478"/>
          <ac:spMkLst>
            <pc:docMk/>
            <pc:sldMk cId="2297508803" sldId="264"/>
            <ac:spMk id="61" creationId="{73D46F92-C28E-C707-60E6-EC9A77415141}"/>
          </ac:spMkLst>
        </pc:spChg>
        <pc:spChg chg="mod">
          <ac:chgData name="Diederik Wéreau" userId="3de4d852-29bc-42f2-a35f-4ac12fa5bc69" providerId="ADAL" clId="{ED67D86B-4C8C-48D4-91D7-2FA7DC0A381D}" dt="2024-03-28T10:09:16.810" v="1314"/>
          <ac:spMkLst>
            <pc:docMk/>
            <pc:sldMk cId="2297508803" sldId="264"/>
            <ac:spMk id="2055" creationId="{4B170CFC-8D4C-C66E-590F-42895441CED0}"/>
          </ac:spMkLst>
        </pc:spChg>
        <pc:grpChg chg="del mod">
          <ac:chgData name="Diederik Wéreau" userId="3de4d852-29bc-42f2-a35f-4ac12fa5bc69" providerId="ADAL" clId="{ED67D86B-4C8C-48D4-91D7-2FA7DC0A381D}" dt="2024-03-28T09:39:18.384" v="1047" actId="165"/>
          <ac:grpSpMkLst>
            <pc:docMk/>
            <pc:sldMk cId="2297508803" sldId="264"/>
            <ac:grpSpMk id="3" creationId="{58B5DB33-1D71-02BF-3A32-361660476FC8}"/>
          </ac:grpSpMkLst>
        </pc:grpChg>
        <pc:grpChg chg="add mod">
          <ac:chgData name="Diederik Wéreau" userId="3de4d852-29bc-42f2-a35f-4ac12fa5bc69" providerId="ADAL" clId="{ED67D86B-4C8C-48D4-91D7-2FA7DC0A381D}" dt="2024-05-07T07:49:35.390" v="12602" actId="1035"/>
          <ac:grpSpMkLst>
            <pc:docMk/>
            <pc:sldMk cId="2297508803" sldId="264"/>
            <ac:grpSpMk id="5" creationId="{FDBAAABC-2E00-6B9B-1AAD-930118ECD527}"/>
          </ac:grpSpMkLst>
        </pc:grpChg>
        <pc:grpChg chg="add mod">
          <ac:chgData name="Diederik Wéreau" userId="3de4d852-29bc-42f2-a35f-4ac12fa5bc69" providerId="ADAL" clId="{ED67D86B-4C8C-48D4-91D7-2FA7DC0A381D}" dt="2024-05-07T07:56:38.761" v="12654"/>
          <ac:grpSpMkLst>
            <pc:docMk/>
            <pc:sldMk cId="2297508803" sldId="264"/>
            <ac:grpSpMk id="11" creationId="{B69B0C68-C7AD-BED1-CD27-8FA0E554477F}"/>
          </ac:grpSpMkLst>
        </pc:grpChg>
        <pc:grpChg chg="mod">
          <ac:chgData name="Diederik Wéreau" userId="3de4d852-29bc-42f2-a35f-4ac12fa5bc69" providerId="ADAL" clId="{ED67D86B-4C8C-48D4-91D7-2FA7DC0A381D}" dt="2024-03-28T09:35:31.096" v="1029" actId="408"/>
          <ac:grpSpMkLst>
            <pc:docMk/>
            <pc:sldMk cId="2297508803" sldId="264"/>
            <ac:grpSpMk id="20" creationId="{06627717-4782-88E9-A722-956ECB93DA35}"/>
          </ac:grpSpMkLst>
        </pc:grpChg>
        <pc:grpChg chg="del mod">
          <ac:chgData name="Diederik Wéreau" userId="3de4d852-29bc-42f2-a35f-4ac12fa5bc69" providerId="ADAL" clId="{ED67D86B-4C8C-48D4-91D7-2FA7DC0A381D}" dt="2024-03-28T09:40:03.515" v="1053" actId="478"/>
          <ac:grpSpMkLst>
            <pc:docMk/>
            <pc:sldMk cId="2297508803" sldId="264"/>
            <ac:grpSpMk id="24" creationId="{65C56953-D1C5-C568-E100-6AC498A7BF97}"/>
          </ac:grpSpMkLst>
        </pc:grpChg>
        <pc:grpChg chg="del mod">
          <ac:chgData name="Diederik Wéreau" userId="3de4d852-29bc-42f2-a35f-4ac12fa5bc69" providerId="ADAL" clId="{ED67D86B-4C8C-48D4-91D7-2FA7DC0A381D}" dt="2024-03-28T09:48:49.663" v="1124" actId="478"/>
          <ac:grpSpMkLst>
            <pc:docMk/>
            <pc:sldMk cId="2297508803" sldId="264"/>
            <ac:grpSpMk id="30" creationId="{F5C36988-2890-6558-9605-E1923B32D966}"/>
          </ac:grpSpMkLst>
        </pc:grpChg>
        <pc:grpChg chg="del mod">
          <ac:chgData name="Diederik Wéreau" userId="3de4d852-29bc-42f2-a35f-4ac12fa5bc69" providerId="ADAL" clId="{ED67D86B-4C8C-48D4-91D7-2FA7DC0A381D}" dt="2024-03-28T09:33:20.023" v="975" actId="478"/>
          <ac:grpSpMkLst>
            <pc:docMk/>
            <pc:sldMk cId="2297508803" sldId="264"/>
            <ac:grpSpMk id="35" creationId="{DBB0405E-DC53-E774-8642-244A4501848E}"/>
          </ac:grpSpMkLst>
        </pc:grpChg>
        <pc:grpChg chg="add del mod">
          <ac:chgData name="Diederik Wéreau" userId="3de4d852-29bc-42f2-a35f-4ac12fa5bc69" providerId="ADAL" clId="{ED67D86B-4C8C-48D4-91D7-2FA7DC0A381D}" dt="2024-03-28T09:52:58.353" v="1165" actId="478"/>
          <ac:grpSpMkLst>
            <pc:docMk/>
            <pc:sldMk cId="2297508803" sldId="264"/>
            <ac:grpSpMk id="36" creationId="{466C1AB6-A339-8A08-6C07-DBCE43E908FB}"/>
          </ac:grpSpMkLst>
        </pc:grpChg>
        <pc:grpChg chg="add del mod">
          <ac:chgData name="Diederik Wéreau" userId="3de4d852-29bc-42f2-a35f-4ac12fa5bc69" providerId="ADAL" clId="{ED67D86B-4C8C-48D4-91D7-2FA7DC0A381D}" dt="2024-03-28T09:52:17.073" v="1159" actId="478"/>
          <ac:grpSpMkLst>
            <pc:docMk/>
            <pc:sldMk cId="2297508803" sldId="264"/>
            <ac:grpSpMk id="37" creationId="{40A4C2B5-B0A8-DBCA-AB7B-19C93644DD35}"/>
          </ac:grpSpMkLst>
        </pc:grpChg>
        <pc:grpChg chg="add del mod">
          <ac:chgData name="Diederik Wéreau" userId="3de4d852-29bc-42f2-a35f-4ac12fa5bc69" providerId="ADAL" clId="{ED67D86B-4C8C-48D4-91D7-2FA7DC0A381D}" dt="2024-05-07T07:56:30.878" v="12652" actId="478"/>
          <ac:grpSpMkLst>
            <pc:docMk/>
            <pc:sldMk cId="2297508803" sldId="264"/>
            <ac:grpSpMk id="38" creationId="{62C12309-5ADA-C992-B837-357EC7169CAD}"/>
          </ac:grpSpMkLst>
        </pc:grpChg>
        <pc:grpChg chg="add del mod">
          <ac:chgData name="Diederik Wéreau" userId="3de4d852-29bc-42f2-a35f-4ac12fa5bc69" providerId="ADAL" clId="{ED67D86B-4C8C-48D4-91D7-2FA7DC0A381D}" dt="2024-03-28T09:51:04.774" v="1152" actId="478"/>
          <ac:grpSpMkLst>
            <pc:docMk/>
            <pc:sldMk cId="2297508803" sldId="264"/>
            <ac:grpSpMk id="39" creationId="{ACECE6CF-CA31-54E2-CFB4-E8DD6619B27F}"/>
          </ac:grpSpMkLst>
        </pc:grpChg>
        <pc:grpChg chg="add del mod">
          <ac:chgData name="Diederik Wéreau" userId="3de4d852-29bc-42f2-a35f-4ac12fa5bc69" providerId="ADAL" clId="{ED67D86B-4C8C-48D4-91D7-2FA7DC0A381D}" dt="2024-03-28T09:51:04.774" v="1152" actId="478"/>
          <ac:grpSpMkLst>
            <pc:docMk/>
            <pc:sldMk cId="2297508803" sldId="264"/>
            <ac:grpSpMk id="42" creationId="{F469AC07-6798-904A-F2CA-A40BF9DEC9F4}"/>
          </ac:grpSpMkLst>
        </pc:grpChg>
        <pc:grpChg chg="add del mod">
          <ac:chgData name="Diederik Wéreau" userId="3de4d852-29bc-42f2-a35f-4ac12fa5bc69" providerId="ADAL" clId="{ED67D86B-4C8C-48D4-91D7-2FA7DC0A381D}" dt="2024-03-28T09:51:04.774" v="1152" actId="478"/>
          <ac:grpSpMkLst>
            <pc:docMk/>
            <pc:sldMk cId="2297508803" sldId="264"/>
            <ac:grpSpMk id="45" creationId="{9A0B238E-2E89-1473-B2E9-E5EFC3FF925D}"/>
          </ac:grpSpMkLst>
        </pc:grpChg>
        <pc:grpChg chg="add del mod">
          <ac:chgData name="Diederik Wéreau" userId="3de4d852-29bc-42f2-a35f-4ac12fa5bc69" providerId="ADAL" clId="{ED67D86B-4C8C-48D4-91D7-2FA7DC0A381D}" dt="2024-03-28T09:40:18.062" v="1058"/>
          <ac:grpSpMkLst>
            <pc:docMk/>
            <pc:sldMk cId="2297508803" sldId="264"/>
            <ac:grpSpMk id="46" creationId="{5F17887A-918A-BAAF-5514-7F72D5C04EE0}"/>
          </ac:grpSpMkLst>
        </pc:grpChg>
        <pc:grpChg chg="add del mod">
          <ac:chgData name="Diederik Wéreau" userId="3de4d852-29bc-42f2-a35f-4ac12fa5bc69" providerId="ADAL" clId="{ED67D86B-4C8C-48D4-91D7-2FA7DC0A381D}" dt="2024-03-28T09:52:43.411" v="1162" actId="478"/>
          <ac:grpSpMkLst>
            <pc:docMk/>
            <pc:sldMk cId="2297508803" sldId="264"/>
            <ac:grpSpMk id="50" creationId="{CD380EF9-FF28-248A-AA55-BFBD83A5ED15}"/>
          </ac:grpSpMkLst>
        </pc:grpChg>
        <pc:grpChg chg="add mod">
          <ac:chgData name="Diederik Wéreau" userId="3de4d852-29bc-42f2-a35f-4ac12fa5bc69" providerId="ADAL" clId="{ED67D86B-4C8C-48D4-91D7-2FA7DC0A381D}" dt="2024-03-28T09:41:32.604" v="1070" actId="571"/>
          <ac:grpSpMkLst>
            <pc:docMk/>
            <pc:sldMk cId="2297508803" sldId="264"/>
            <ac:grpSpMk id="54" creationId="{6B57A0DE-2EA6-87EB-DE94-8E05A3940526}"/>
          </ac:grpSpMkLst>
        </pc:grpChg>
        <pc:grpChg chg="add del mod">
          <ac:chgData name="Diederik Wéreau" userId="3de4d852-29bc-42f2-a35f-4ac12fa5bc69" providerId="ADAL" clId="{ED67D86B-4C8C-48D4-91D7-2FA7DC0A381D}" dt="2024-05-07T07:56:30.878" v="12652" actId="478"/>
          <ac:grpSpMkLst>
            <pc:docMk/>
            <pc:sldMk cId="2297508803" sldId="264"/>
            <ac:grpSpMk id="2049" creationId="{4588067E-667D-8AA9-853D-F0905FA5620A}"/>
          </ac:grpSpMkLst>
        </pc:grpChg>
        <pc:grpChg chg="add mod">
          <ac:chgData name="Diederik Wéreau" userId="3de4d852-29bc-42f2-a35f-4ac12fa5bc69" providerId="ADAL" clId="{ED67D86B-4C8C-48D4-91D7-2FA7DC0A381D}" dt="2024-03-28T10:09:24.162" v="1317" actId="1076"/>
          <ac:grpSpMkLst>
            <pc:docMk/>
            <pc:sldMk cId="2297508803" sldId="264"/>
            <ac:grpSpMk id="2053" creationId="{3CD99C7E-9C30-9446-B048-68EF8AC0D278}"/>
          </ac:grpSpMkLst>
        </pc:grpChg>
        <pc:picChg chg="add mod">
          <ac:chgData name="Diederik Wéreau" userId="3de4d852-29bc-42f2-a35f-4ac12fa5bc69" providerId="ADAL" clId="{ED67D86B-4C8C-48D4-91D7-2FA7DC0A381D}" dt="2024-05-07T07:50:01.960" v="12604" actId="29295"/>
          <ac:picMkLst>
            <pc:docMk/>
            <pc:sldMk cId="2297508803" sldId="264"/>
            <ac:picMk id="2" creationId="{5050C6ED-9454-EEB1-DDB6-1412F326C2E1}"/>
          </ac:picMkLst>
        </pc:picChg>
        <pc:picChg chg="add mod">
          <ac:chgData name="Diederik Wéreau" userId="3de4d852-29bc-42f2-a35f-4ac12fa5bc69" providerId="ADAL" clId="{ED67D86B-4C8C-48D4-91D7-2FA7DC0A381D}" dt="2024-05-07T07:49:56.353" v="12603" actId="29295"/>
          <ac:picMkLst>
            <pc:docMk/>
            <pc:sldMk cId="2297508803" sldId="264"/>
            <ac:picMk id="3" creationId="{1999E2B5-CA2E-7727-61E3-5830328DFAF1}"/>
          </ac:picMkLst>
        </pc:picChg>
        <pc:picChg chg="mod">
          <ac:chgData name="Diederik Wéreau" userId="3de4d852-29bc-42f2-a35f-4ac12fa5bc69" providerId="ADAL" clId="{ED67D86B-4C8C-48D4-91D7-2FA7DC0A381D}" dt="2024-03-28T09:41:48.263" v="1073" actId="1076"/>
          <ac:picMkLst>
            <pc:docMk/>
            <pc:sldMk cId="2297508803" sldId="264"/>
            <ac:picMk id="4" creationId="{ED283170-E7CF-218B-2FB4-9377F8E165C2}"/>
          </ac:picMkLst>
        </pc:picChg>
        <pc:picChg chg="mod">
          <ac:chgData name="Diederik Wéreau" userId="3de4d852-29bc-42f2-a35f-4ac12fa5bc69" providerId="ADAL" clId="{ED67D86B-4C8C-48D4-91D7-2FA7DC0A381D}" dt="2024-03-28T09:35:31.096" v="1029" actId="408"/>
          <ac:picMkLst>
            <pc:docMk/>
            <pc:sldMk cId="2297508803" sldId="264"/>
            <ac:picMk id="5" creationId="{FED4D5EE-F89D-3954-8C20-0BAA2A732655}"/>
          </ac:picMkLst>
        </pc:picChg>
        <pc:picChg chg="mod">
          <ac:chgData name="Diederik Wéreau" userId="3de4d852-29bc-42f2-a35f-4ac12fa5bc69" providerId="ADAL" clId="{ED67D86B-4C8C-48D4-91D7-2FA7DC0A381D}" dt="2024-03-28T09:45:10.990" v="1093" actId="208"/>
          <ac:picMkLst>
            <pc:docMk/>
            <pc:sldMk cId="2297508803" sldId="264"/>
            <ac:picMk id="7" creationId="{E81F74DA-39F1-4589-0F22-B5CCC9149F6D}"/>
          </ac:picMkLst>
        </pc:picChg>
        <pc:picChg chg="mod topLvl">
          <ac:chgData name="Diederik Wéreau" userId="3de4d852-29bc-42f2-a35f-4ac12fa5bc69" providerId="ADAL" clId="{ED67D86B-4C8C-48D4-91D7-2FA7DC0A381D}" dt="2024-03-28T09:40:40.769" v="1060" actId="1076"/>
          <ac:picMkLst>
            <pc:docMk/>
            <pc:sldMk cId="2297508803" sldId="264"/>
            <ac:picMk id="8" creationId="{819BCC7D-BA96-C6D1-D2B0-048A38C8D5DD}"/>
          </ac:picMkLst>
        </pc:picChg>
        <pc:picChg chg="mod topLvl">
          <ac:chgData name="Diederik Wéreau" userId="3de4d852-29bc-42f2-a35f-4ac12fa5bc69" providerId="ADAL" clId="{ED67D86B-4C8C-48D4-91D7-2FA7DC0A381D}" dt="2024-03-28T09:40:30.651" v="1059" actId="1076"/>
          <ac:picMkLst>
            <pc:docMk/>
            <pc:sldMk cId="2297508803" sldId="264"/>
            <ac:picMk id="9" creationId="{948CEAE6-C8D2-A462-0D5A-36352A39DCD1}"/>
          </ac:picMkLst>
        </pc:picChg>
        <pc:picChg chg="add mod">
          <ac:chgData name="Diederik Wéreau" userId="3de4d852-29bc-42f2-a35f-4ac12fa5bc69" providerId="ADAL" clId="{ED67D86B-4C8C-48D4-91D7-2FA7DC0A381D}" dt="2024-05-07T07:50:24.795" v="12616" actId="1035"/>
          <ac:picMkLst>
            <pc:docMk/>
            <pc:sldMk cId="2297508803" sldId="264"/>
            <ac:picMk id="10" creationId="{D2E07369-42D8-EAD5-A025-B6642F50A749}"/>
          </ac:picMkLst>
        </pc:picChg>
        <pc:picChg chg="mod">
          <ac:chgData name="Diederik Wéreau" userId="3de4d852-29bc-42f2-a35f-4ac12fa5bc69" providerId="ADAL" clId="{ED67D86B-4C8C-48D4-91D7-2FA7DC0A381D}" dt="2024-03-28T09:45:35.617" v="1095" actId="14100"/>
          <ac:picMkLst>
            <pc:docMk/>
            <pc:sldMk cId="2297508803" sldId="264"/>
            <ac:picMk id="12" creationId="{3EA9D94A-E320-79B1-71FB-CEC3D8A923A0}"/>
          </ac:picMkLst>
        </pc:picChg>
        <pc:picChg chg="mod">
          <ac:chgData name="Diederik Wéreau" userId="3de4d852-29bc-42f2-a35f-4ac12fa5bc69" providerId="ADAL" clId="{ED67D86B-4C8C-48D4-91D7-2FA7DC0A381D}" dt="2024-05-07T07:56:38.761" v="12654"/>
          <ac:picMkLst>
            <pc:docMk/>
            <pc:sldMk cId="2297508803" sldId="264"/>
            <ac:picMk id="12" creationId="{9F61434C-DC35-4A20-4AC3-992FA41842DA}"/>
          </ac:picMkLst>
        </pc:picChg>
        <pc:picChg chg="mod">
          <ac:chgData name="Diederik Wéreau" userId="3de4d852-29bc-42f2-a35f-4ac12fa5bc69" providerId="ADAL" clId="{ED67D86B-4C8C-48D4-91D7-2FA7DC0A381D}" dt="2024-05-07T07:56:38.761" v="12654"/>
          <ac:picMkLst>
            <pc:docMk/>
            <pc:sldMk cId="2297508803" sldId="264"/>
            <ac:picMk id="13" creationId="{29C53CBB-0A8E-F669-F46B-5F8158503CAB}"/>
          </ac:picMkLst>
        </pc:picChg>
        <pc:picChg chg="mod">
          <ac:chgData name="Diederik Wéreau" userId="3de4d852-29bc-42f2-a35f-4ac12fa5bc69" providerId="ADAL" clId="{ED67D86B-4C8C-48D4-91D7-2FA7DC0A381D}" dt="2024-03-28T09:35:31.096" v="1029" actId="408"/>
          <ac:picMkLst>
            <pc:docMk/>
            <pc:sldMk cId="2297508803" sldId="264"/>
            <ac:picMk id="14" creationId="{A3DF03A0-4956-97D2-494A-1E7E87B1E451}"/>
          </ac:picMkLst>
        </pc:picChg>
        <pc:picChg chg="mod">
          <ac:chgData name="Diederik Wéreau" userId="3de4d852-29bc-42f2-a35f-4ac12fa5bc69" providerId="ADAL" clId="{ED67D86B-4C8C-48D4-91D7-2FA7DC0A381D}" dt="2024-03-28T09:35:31.096" v="1029" actId="408"/>
          <ac:picMkLst>
            <pc:docMk/>
            <pc:sldMk cId="2297508803" sldId="264"/>
            <ac:picMk id="19" creationId="{B77240D3-D80A-BB56-9845-D50D6ED75AD0}"/>
          </ac:picMkLst>
        </pc:picChg>
        <pc:picChg chg="mod">
          <ac:chgData name="Diederik Wéreau" userId="3de4d852-29bc-42f2-a35f-4ac12fa5bc69" providerId="ADAL" clId="{ED67D86B-4C8C-48D4-91D7-2FA7DC0A381D}" dt="2024-03-28T09:35:31.096" v="1029" actId="408"/>
          <ac:picMkLst>
            <pc:docMk/>
            <pc:sldMk cId="2297508803" sldId="264"/>
            <ac:picMk id="43" creationId="{EEDCD2CC-9B15-B871-1C10-6F87C9E7742F}"/>
          </ac:picMkLst>
        </pc:picChg>
        <pc:picChg chg="mod">
          <ac:chgData name="Diederik Wéreau" userId="3de4d852-29bc-42f2-a35f-4ac12fa5bc69" providerId="ADAL" clId="{ED67D86B-4C8C-48D4-91D7-2FA7DC0A381D}" dt="2024-03-28T09:40:10.796" v="1055"/>
          <ac:picMkLst>
            <pc:docMk/>
            <pc:sldMk cId="2297508803" sldId="264"/>
            <ac:picMk id="47" creationId="{B9D7376B-1D1B-A051-18F2-77C4838044EC}"/>
          </ac:picMkLst>
        </pc:picChg>
        <pc:picChg chg="mod">
          <ac:chgData name="Diederik Wéreau" userId="3de4d852-29bc-42f2-a35f-4ac12fa5bc69" providerId="ADAL" clId="{ED67D86B-4C8C-48D4-91D7-2FA7DC0A381D}" dt="2024-03-28T09:40:10.796" v="1055"/>
          <ac:picMkLst>
            <pc:docMk/>
            <pc:sldMk cId="2297508803" sldId="264"/>
            <ac:picMk id="48" creationId="{FB7BC2AE-8D63-D4BA-5CE0-5F7007C07407}"/>
          </ac:picMkLst>
        </pc:picChg>
        <pc:picChg chg="mod">
          <ac:chgData name="Diederik Wéreau" userId="3de4d852-29bc-42f2-a35f-4ac12fa5bc69" providerId="ADAL" clId="{ED67D86B-4C8C-48D4-91D7-2FA7DC0A381D}" dt="2024-03-28T09:40:52.862" v="1063"/>
          <ac:picMkLst>
            <pc:docMk/>
            <pc:sldMk cId="2297508803" sldId="264"/>
            <ac:picMk id="51" creationId="{1C6F724F-F86E-BF43-0283-373D7D939AFE}"/>
          </ac:picMkLst>
        </pc:picChg>
        <pc:picChg chg="mod">
          <ac:chgData name="Diederik Wéreau" userId="3de4d852-29bc-42f2-a35f-4ac12fa5bc69" providerId="ADAL" clId="{ED67D86B-4C8C-48D4-91D7-2FA7DC0A381D}" dt="2024-03-28T09:40:52.862" v="1063"/>
          <ac:picMkLst>
            <pc:docMk/>
            <pc:sldMk cId="2297508803" sldId="264"/>
            <ac:picMk id="52" creationId="{38F4DECD-F67E-52B6-3A72-1E4892BA931F}"/>
          </ac:picMkLst>
        </pc:picChg>
        <pc:picChg chg="mod">
          <ac:chgData name="Diederik Wéreau" userId="3de4d852-29bc-42f2-a35f-4ac12fa5bc69" providerId="ADAL" clId="{ED67D86B-4C8C-48D4-91D7-2FA7DC0A381D}" dt="2024-03-28T09:41:32.604" v="1070" actId="571"/>
          <ac:picMkLst>
            <pc:docMk/>
            <pc:sldMk cId="2297508803" sldId="264"/>
            <ac:picMk id="55" creationId="{C9F66810-573E-9B5A-17AC-8015E9936BA4}"/>
          </ac:picMkLst>
        </pc:picChg>
        <pc:picChg chg="mod">
          <ac:chgData name="Diederik Wéreau" userId="3de4d852-29bc-42f2-a35f-4ac12fa5bc69" providerId="ADAL" clId="{ED67D86B-4C8C-48D4-91D7-2FA7DC0A381D}" dt="2024-03-28T09:41:32.604" v="1070" actId="571"/>
          <ac:picMkLst>
            <pc:docMk/>
            <pc:sldMk cId="2297508803" sldId="264"/>
            <ac:picMk id="56" creationId="{80329CA9-D583-D032-AC5C-A94C45A2418A}"/>
          </ac:picMkLst>
        </pc:picChg>
        <pc:picChg chg="add del mod">
          <ac:chgData name="Diederik Wéreau" userId="3de4d852-29bc-42f2-a35f-4ac12fa5bc69" providerId="ADAL" clId="{ED67D86B-4C8C-48D4-91D7-2FA7DC0A381D}" dt="2024-03-28T09:51:04.774" v="1152" actId="478"/>
          <ac:picMkLst>
            <pc:docMk/>
            <pc:sldMk cId="2297508803" sldId="264"/>
            <ac:picMk id="62" creationId="{D1FAE3B7-7C3A-E38C-55C5-15E6BD996E14}"/>
          </ac:picMkLst>
        </pc:picChg>
        <pc:picChg chg="add del mod">
          <ac:chgData name="Diederik Wéreau" userId="3de4d852-29bc-42f2-a35f-4ac12fa5bc69" providerId="ADAL" clId="{ED67D86B-4C8C-48D4-91D7-2FA7DC0A381D}" dt="2024-03-28T10:02:25.416" v="1280" actId="478"/>
          <ac:picMkLst>
            <pc:docMk/>
            <pc:sldMk cId="2297508803" sldId="264"/>
            <ac:picMk id="63" creationId="{4E800136-6D6C-C8BA-B948-960874767D00}"/>
          </ac:picMkLst>
        </pc:picChg>
        <pc:picChg chg="add del mod">
          <ac:chgData name="Diederik Wéreau" userId="3de4d852-29bc-42f2-a35f-4ac12fa5bc69" providerId="ADAL" clId="{ED67D86B-4C8C-48D4-91D7-2FA7DC0A381D}" dt="2024-05-07T07:51:10.536" v="12623" actId="478"/>
          <ac:picMkLst>
            <pc:docMk/>
            <pc:sldMk cId="2297508803" sldId="264"/>
            <ac:picMk id="2048" creationId="{C1CB8608-ACB2-8FC0-3F42-DAF509013DC4}"/>
          </ac:picMkLst>
        </pc:picChg>
        <pc:picChg chg="mod">
          <ac:chgData name="Diederik Wéreau" userId="3de4d852-29bc-42f2-a35f-4ac12fa5bc69" providerId="ADAL" clId="{ED67D86B-4C8C-48D4-91D7-2FA7DC0A381D}" dt="2024-03-28T09:45:35.617" v="1095" actId="14100"/>
          <ac:picMkLst>
            <pc:docMk/>
            <pc:sldMk cId="2297508803" sldId="264"/>
            <ac:picMk id="2050" creationId="{556AFFC5-9965-D260-3AAB-7B3FAD6CFD0A}"/>
          </ac:picMkLst>
        </pc:picChg>
        <pc:picChg chg="mod">
          <ac:chgData name="Diederik Wéreau" userId="3de4d852-29bc-42f2-a35f-4ac12fa5bc69" providerId="ADAL" clId="{ED67D86B-4C8C-48D4-91D7-2FA7DC0A381D}" dt="2024-03-28T10:07:47.993" v="1308" actId="1076"/>
          <ac:picMkLst>
            <pc:docMk/>
            <pc:sldMk cId="2297508803" sldId="264"/>
            <ac:picMk id="2051" creationId="{DC0C2539-D401-A502-6285-AE3F66F17C3B}"/>
          </ac:picMkLst>
        </pc:picChg>
        <pc:picChg chg="mod">
          <ac:chgData name="Diederik Wéreau" userId="3de4d852-29bc-42f2-a35f-4ac12fa5bc69" providerId="ADAL" clId="{ED67D86B-4C8C-48D4-91D7-2FA7DC0A381D}" dt="2024-03-28T10:07:47.993" v="1308" actId="1076"/>
          <ac:picMkLst>
            <pc:docMk/>
            <pc:sldMk cId="2297508803" sldId="264"/>
            <ac:picMk id="2052" creationId="{48250706-C9A1-1F76-E093-3C334F27B84B}"/>
          </ac:picMkLst>
        </pc:picChg>
        <pc:picChg chg="mod">
          <ac:chgData name="Diederik Wéreau" userId="3de4d852-29bc-42f2-a35f-4ac12fa5bc69" providerId="ADAL" clId="{ED67D86B-4C8C-48D4-91D7-2FA7DC0A381D}" dt="2024-03-28T10:09:16.810" v="1314"/>
          <ac:picMkLst>
            <pc:docMk/>
            <pc:sldMk cId="2297508803" sldId="264"/>
            <ac:picMk id="2054" creationId="{7A53B410-DF4C-FE50-F802-1196379D9C70}"/>
          </ac:picMkLst>
        </pc:picChg>
      </pc:sldChg>
      <pc:sldChg chg="addSp delSp modSp del mod">
        <pc:chgData name="Diederik Wéreau" userId="3de4d852-29bc-42f2-a35f-4ac12fa5bc69" providerId="ADAL" clId="{ED67D86B-4C8C-48D4-91D7-2FA7DC0A381D}" dt="2024-03-28T10:30:10.175" v="1444" actId="47"/>
        <pc:sldMkLst>
          <pc:docMk/>
          <pc:sldMk cId="3712057682" sldId="265"/>
        </pc:sldMkLst>
        <pc:spChg chg="add mod">
          <ac:chgData name="Diederik Wéreau" userId="3de4d852-29bc-42f2-a35f-4ac12fa5bc69" providerId="ADAL" clId="{ED67D86B-4C8C-48D4-91D7-2FA7DC0A381D}" dt="2024-03-27T14:26:57.529" v="13" actId="164"/>
          <ac:spMkLst>
            <pc:docMk/>
            <pc:sldMk cId="3712057682" sldId="265"/>
            <ac:spMk id="25" creationId="{F668AF93-BA5C-B8F7-4844-E6EAAB972E34}"/>
          </ac:spMkLst>
        </pc:spChg>
        <pc:grpChg chg="del mod">
          <ac:chgData name="Diederik Wéreau" userId="3de4d852-29bc-42f2-a35f-4ac12fa5bc69" providerId="ADAL" clId="{ED67D86B-4C8C-48D4-91D7-2FA7DC0A381D}" dt="2024-03-27T14:26:22.387" v="5" actId="478"/>
          <ac:grpSpMkLst>
            <pc:docMk/>
            <pc:sldMk cId="3712057682" sldId="265"/>
            <ac:grpSpMk id="12" creationId="{838AB389-4300-4831-9D9F-BB810D37059F}"/>
          </ac:grpSpMkLst>
        </pc:grpChg>
        <pc:grpChg chg="add mod">
          <ac:chgData name="Diederik Wéreau" userId="3de4d852-29bc-42f2-a35f-4ac12fa5bc69" providerId="ADAL" clId="{ED67D86B-4C8C-48D4-91D7-2FA7DC0A381D}" dt="2024-03-27T14:26:57.529" v="13" actId="164"/>
          <ac:grpSpMkLst>
            <pc:docMk/>
            <pc:sldMk cId="3712057682" sldId="265"/>
            <ac:grpSpMk id="26" creationId="{C26CF5BF-77E2-7E47-0157-E48D8D280772}"/>
          </ac:grpSpMkLst>
        </pc:grpChg>
        <pc:picChg chg="add mod">
          <ac:chgData name="Diederik Wéreau" userId="3de4d852-29bc-42f2-a35f-4ac12fa5bc69" providerId="ADAL" clId="{ED67D86B-4C8C-48D4-91D7-2FA7DC0A381D}" dt="2024-03-27T14:26:57.529" v="13" actId="164"/>
          <ac:picMkLst>
            <pc:docMk/>
            <pc:sldMk cId="3712057682" sldId="265"/>
            <ac:picMk id="24" creationId="{B73E6F32-0AC7-6AA6-2E71-481952BDA9C5}"/>
          </ac:picMkLst>
        </pc:picChg>
      </pc:sldChg>
      <pc:sldChg chg="addSp delSp modSp del mod">
        <pc:chgData name="Diederik Wéreau" userId="3de4d852-29bc-42f2-a35f-4ac12fa5bc69" providerId="ADAL" clId="{ED67D86B-4C8C-48D4-91D7-2FA7DC0A381D}" dt="2024-03-28T10:32:52.806" v="1488" actId="47"/>
        <pc:sldMkLst>
          <pc:docMk/>
          <pc:sldMk cId="1002520524" sldId="266"/>
        </pc:sldMkLst>
        <pc:spChg chg="mod">
          <ac:chgData name="Diederik Wéreau" userId="3de4d852-29bc-42f2-a35f-4ac12fa5bc69" providerId="ADAL" clId="{ED67D86B-4C8C-48D4-91D7-2FA7DC0A381D}" dt="2024-03-27T14:27:10.213" v="17"/>
          <ac:spMkLst>
            <pc:docMk/>
            <pc:sldMk cId="1002520524" sldId="266"/>
            <ac:spMk id="26" creationId="{9678CB23-9123-70C6-997C-BFE13B626407}"/>
          </ac:spMkLst>
        </pc:spChg>
        <pc:grpChg chg="del">
          <ac:chgData name="Diederik Wéreau" userId="3de4d852-29bc-42f2-a35f-4ac12fa5bc69" providerId="ADAL" clId="{ED67D86B-4C8C-48D4-91D7-2FA7DC0A381D}" dt="2024-03-27T14:27:02.519" v="14" actId="478"/>
          <ac:grpSpMkLst>
            <pc:docMk/>
            <pc:sldMk cId="1002520524" sldId="266"/>
            <ac:grpSpMk id="12" creationId="{838AB389-4300-4831-9D9F-BB810D37059F}"/>
          </ac:grpSpMkLst>
        </pc:grpChg>
        <pc:grpChg chg="add mod">
          <ac:chgData name="Diederik Wéreau" userId="3de4d852-29bc-42f2-a35f-4ac12fa5bc69" providerId="ADAL" clId="{ED67D86B-4C8C-48D4-91D7-2FA7DC0A381D}" dt="2024-03-27T14:27:10.213" v="17"/>
          <ac:grpSpMkLst>
            <pc:docMk/>
            <pc:sldMk cId="1002520524" sldId="266"/>
            <ac:grpSpMk id="24" creationId="{4F3F9622-8EFE-6921-60F3-C5237406601A}"/>
          </ac:grpSpMkLst>
        </pc:grpChg>
        <pc:picChg chg="add del mod">
          <ac:chgData name="Diederik Wéreau" userId="3de4d852-29bc-42f2-a35f-4ac12fa5bc69" providerId="ADAL" clId="{ED67D86B-4C8C-48D4-91D7-2FA7DC0A381D}" dt="2024-03-27T14:27:04.509" v="16"/>
          <ac:picMkLst>
            <pc:docMk/>
            <pc:sldMk cId="1002520524" sldId="266"/>
            <ac:picMk id="13" creationId="{3C5B5BDB-567E-C1FB-A9CA-84B2E97F1376}"/>
          </ac:picMkLst>
        </pc:picChg>
        <pc:picChg chg="mod">
          <ac:chgData name="Diederik Wéreau" userId="3de4d852-29bc-42f2-a35f-4ac12fa5bc69" providerId="ADAL" clId="{ED67D86B-4C8C-48D4-91D7-2FA7DC0A381D}" dt="2024-03-27T14:27:10.213" v="17"/>
          <ac:picMkLst>
            <pc:docMk/>
            <pc:sldMk cId="1002520524" sldId="266"/>
            <ac:picMk id="25" creationId="{49AC7779-3034-31AD-5F33-9EA0914CF0BC}"/>
          </ac:picMkLst>
        </pc:picChg>
      </pc:sldChg>
      <pc:sldChg chg="addSp delSp modSp del mod">
        <pc:chgData name="Diederik Wéreau" userId="3de4d852-29bc-42f2-a35f-4ac12fa5bc69" providerId="ADAL" clId="{ED67D86B-4C8C-48D4-91D7-2FA7DC0A381D}" dt="2024-03-28T10:34:22.744" v="1504" actId="47"/>
        <pc:sldMkLst>
          <pc:docMk/>
          <pc:sldMk cId="1913721895" sldId="267"/>
        </pc:sldMkLst>
        <pc:spChg chg="mod">
          <ac:chgData name="Diederik Wéreau" userId="3de4d852-29bc-42f2-a35f-4ac12fa5bc69" providerId="ADAL" clId="{ED67D86B-4C8C-48D4-91D7-2FA7DC0A381D}" dt="2024-03-27T14:27:13.043" v="19"/>
          <ac:spMkLst>
            <pc:docMk/>
            <pc:sldMk cId="1913721895" sldId="267"/>
            <ac:spMk id="24" creationId="{A73AA230-BA17-354C-CF58-C89DA508E894}"/>
          </ac:spMkLst>
        </pc:spChg>
        <pc:grpChg chg="add mod">
          <ac:chgData name="Diederik Wéreau" userId="3de4d852-29bc-42f2-a35f-4ac12fa5bc69" providerId="ADAL" clId="{ED67D86B-4C8C-48D4-91D7-2FA7DC0A381D}" dt="2024-03-27T14:27:13.043" v="19"/>
          <ac:grpSpMkLst>
            <pc:docMk/>
            <pc:sldMk cId="1913721895" sldId="267"/>
            <ac:grpSpMk id="7" creationId="{FCE90B0E-CFA6-AA6E-FF93-012E42994A6C}"/>
          </ac:grpSpMkLst>
        </pc:grpChg>
        <pc:grpChg chg="del">
          <ac:chgData name="Diederik Wéreau" userId="3de4d852-29bc-42f2-a35f-4ac12fa5bc69" providerId="ADAL" clId="{ED67D86B-4C8C-48D4-91D7-2FA7DC0A381D}" dt="2024-03-27T14:27:12.666" v="18" actId="478"/>
          <ac:grpSpMkLst>
            <pc:docMk/>
            <pc:sldMk cId="1913721895" sldId="267"/>
            <ac:grpSpMk id="12" creationId="{838AB389-4300-4831-9D9F-BB810D37059F}"/>
          </ac:grpSpMkLst>
        </pc:grpChg>
        <pc:picChg chg="mod">
          <ac:chgData name="Diederik Wéreau" userId="3de4d852-29bc-42f2-a35f-4ac12fa5bc69" providerId="ADAL" clId="{ED67D86B-4C8C-48D4-91D7-2FA7DC0A381D}" dt="2024-03-27T14:27:13.043" v="19"/>
          <ac:picMkLst>
            <pc:docMk/>
            <pc:sldMk cId="1913721895" sldId="267"/>
            <ac:picMk id="13" creationId="{16196EF3-692B-895D-35DC-A4F845572AA8}"/>
          </ac:picMkLst>
        </pc:picChg>
      </pc:sldChg>
      <pc:sldChg chg="addSp delSp modSp del mod">
        <pc:chgData name="Diederik Wéreau" userId="3de4d852-29bc-42f2-a35f-4ac12fa5bc69" providerId="ADAL" clId="{ED67D86B-4C8C-48D4-91D7-2FA7DC0A381D}" dt="2024-03-28T10:52:02.423" v="1916" actId="2696"/>
        <pc:sldMkLst>
          <pc:docMk/>
          <pc:sldMk cId="2100041309" sldId="268"/>
        </pc:sldMkLst>
        <pc:spChg chg="mod">
          <ac:chgData name="Diederik Wéreau" userId="3de4d852-29bc-42f2-a35f-4ac12fa5bc69" providerId="ADAL" clId="{ED67D86B-4C8C-48D4-91D7-2FA7DC0A381D}" dt="2024-03-27T14:27:55.606" v="64" actId="20577"/>
          <ac:spMkLst>
            <pc:docMk/>
            <pc:sldMk cId="2100041309" sldId="268"/>
            <ac:spMk id="27" creationId="{4B97EBB0-035A-966E-F9B0-D4ECCCA5E69A}"/>
          </ac:spMkLst>
        </pc:spChg>
        <pc:grpChg chg="del">
          <ac:chgData name="Diederik Wéreau" userId="3de4d852-29bc-42f2-a35f-4ac12fa5bc69" providerId="ADAL" clId="{ED67D86B-4C8C-48D4-91D7-2FA7DC0A381D}" dt="2024-03-27T14:27:42.991" v="29" actId="478"/>
          <ac:grpSpMkLst>
            <pc:docMk/>
            <pc:sldMk cId="2100041309" sldId="268"/>
            <ac:grpSpMk id="12" creationId="{838AB389-4300-4831-9D9F-BB810D37059F}"/>
          </ac:grpSpMkLst>
        </pc:grpChg>
        <pc:grpChg chg="add mod">
          <ac:chgData name="Diederik Wéreau" userId="3de4d852-29bc-42f2-a35f-4ac12fa5bc69" providerId="ADAL" clId="{ED67D86B-4C8C-48D4-91D7-2FA7DC0A381D}" dt="2024-03-27T14:27:43.401" v="30"/>
          <ac:grpSpMkLst>
            <pc:docMk/>
            <pc:sldMk cId="2100041309" sldId="268"/>
            <ac:grpSpMk id="25" creationId="{60E1F736-FE63-8AB7-9624-D2AAB431EDEE}"/>
          </ac:grpSpMkLst>
        </pc:grpChg>
        <pc:picChg chg="mod">
          <ac:chgData name="Diederik Wéreau" userId="3de4d852-29bc-42f2-a35f-4ac12fa5bc69" providerId="ADAL" clId="{ED67D86B-4C8C-48D4-91D7-2FA7DC0A381D}" dt="2024-03-27T14:27:43.401" v="30"/>
          <ac:picMkLst>
            <pc:docMk/>
            <pc:sldMk cId="2100041309" sldId="268"/>
            <ac:picMk id="26" creationId="{7932E65C-047A-B3DA-B54C-E631EDAF45F8}"/>
          </ac:picMkLst>
        </pc:picChg>
      </pc:sldChg>
      <pc:sldChg chg="addSp delSp modSp del mod modTransition">
        <pc:chgData name="Diederik Wéreau" userId="3de4d852-29bc-42f2-a35f-4ac12fa5bc69" providerId="ADAL" clId="{ED67D86B-4C8C-48D4-91D7-2FA7DC0A381D}" dt="2024-03-28T10:37:05.193" v="1524" actId="47"/>
        <pc:sldMkLst>
          <pc:docMk/>
          <pc:sldMk cId="3701741010" sldId="269"/>
        </pc:sldMkLst>
        <pc:spChg chg="mod">
          <ac:chgData name="Diederik Wéreau" userId="3de4d852-29bc-42f2-a35f-4ac12fa5bc69" providerId="ADAL" clId="{ED67D86B-4C8C-48D4-91D7-2FA7DC0A381D}" dt="2024-03-27T14:27:15.604" v="21"/>
          <ac:spMkLst>
            <pc:docMk/>
            <pc:sldMk cId="3701741010" sldId="269"/>
            <ac:spMk id="4106" creationId="{06CCEE9D-2E55-BE0B-9F56-489AD2F11420}"/>
          </ac:spMkLst>
        </pc:spChg>
        <pc:grpChg chg="del">
          <ac:chgData name="Diederik Wéreau" userId="3de4d852-29bc-42f2-a35f-4ac12fa5bc69" providerId="ADAL" clId="{ED67D86B-4C8C-48D4-91D7-2FA7DC0A381D}" dt="2024-03-27T14:27:15.310" v="20" actId="478"/>
          <ac:grpSpMkLst>
            <pc:docMk/>
            <pc:sldMk cId="3701741010" sldId="269"/>
            <ac:grpSpMk id="12" creationId="{838AB389-4300-4831-9D9F-BB810D37059F}"/>
          </ac:grpSpMkLst>
        </pc:grpChg>
        <pc:grpChg chg="add mod">
          <ac:chgData name="Diederik Wéreau" userId="3de4d852-29bc-42f2-a35f-4ac12fa5bc69" providerId="ADAL" clId="{ED67D86B-4C8C-48D4-91D7-2FA7DC0A381D}" dt="2024-03-27T14:27:15.604" v="21"/>
          <ac:grpSpMkLst>
            <pc:docMk/>
            <pc:sldMk cId="3701741010" sldId="269"/>
            <ac:grpSpMk id="4104" creationId="{CF9F3FC9-D526-A80D-2704-E1C0E598596C}"/>
          </ac:grpSpMkLst>
        </pc:grpChg>
        <pc:picChg chg="mod">
          <ac:chgData name="Diederik Wéreau" userId="3de4d852-29bc-42f2-a35f-4ac12fa5bc69" providerId="ADAL" clId="{ED67D86B-4C8C-48D4-91D7-2FA7DC0A381D}" dt="2024-03-27T14:27:15.604" v="21"/>
          <ac:picMkLst>
            <pc:docMk/>
            <pc:sldMk cId="3701741010" sldId="269"/>
            <ac:picMk id="4105" creationId="{E29B7DF4-AE2B-1EAD-DECE-70B8EEE0918D}"/>
          </ac:picMkLst>
        </pc:picChg>
      </pc:sldChg>
      <pc:sldChg chg="addSp delSp modSp del mod">
        <pc:chgData name="Diederik Wéreau" userId="3de4d852-29bc-42f2-a35f-4ac12fa5bc69" providerId="ADAL" clId="{ED67D86B-4C8C-48D4-91D7-2FA7DC0A381D}" dt="2024-03-28T10:44:04.354" v="1656" actId="47"/>
        <pc:sldMkLst>
          <pc:docMk/>
          <pc:sldMk cId="3534581413" sldId="270"/>
        </pc:sldMkLst>
        <pc:spChg chg="mod">
          <ac:chgData name="Diederik Wéreau" userId="3de4d852-29bc-42f2-a35f-4ac12fa5bc69" providerId="ADAL" clId="{ED67D86B-4C8C-48D4-91D7-2FA7DC0A381D}" dt="2024-03-27T14:27:30.541" v="26"/>
          <ac:spMkLst>
            <pc:docMk/>
            <pc:sldMk cId="3534581413" sldId="270"/>
            <ac:spMk id="4104" creationId="{63C1CD48-3415-8A09-ADE3-14829F1E6E90}"/>
          </ac:spMkLst>
        </pc:spChg>
        <pc:grpChg chg="del">
          <ac:chgData name="Diederik Wéreau" userId="3de4d852-29bc-42f2-a35f-4ac12fa5bc69" providerId="ADAL" clId="{ED67D86B-4C8C-48D4-91D7-2FA7DC0A381D}" dt="2024-03-27T14:27:30.244" v="25" actId="478"/>
          <ac:grpSpMkLst>
            <pc:docMk/>
            <pc:sldMk cId="3534581413" sldId="270"/>
            <ac:grpSpMk id="12" creationId="{838AB389-4300-4831-9D9F-BB810D37059F}"/>
          </ac:grpSpMkLst>
        </pc:grpChg>
        <pc:grpChg chg="add mod">
          <ac:chgData name="Diederik Wéreau" userId="3de4d852-29bc-42f2-a35f-4ac12fa5bc69" providerId="ADAL" clId="{ED67D86B-4C8C-48D4-91D7-2FA7DC0A381D}" dt="2024-03-27T14:27:30.541" v="26"/>
          <ac:grpSpMkLst>
            <pc:docMk/>
            <pc:sldMk cId="3534581413" sldId="270"/>
            <ac:grpSpMk id="4102" creationId="{1F3A6E66-AF6D-88C0-F6DA-9F09899312EC}"/>
          </ac:grpSpMkLst>
        </pc:grpChg>
        <pc:picChg chg="mod">
          <ac:chgData name="Diederik Wéreau" userId="3de4d852-29bc-42f2-a35f-4ac12fa5bc69" providerId="ADAL" clId="{ED67D86B-4C8C-48D4-91D7-2FA7DC0A381D}" dt="2024-03-27T14:27:30.541" v="26"/>
          <ac:picMkLst>
            <pc:docMk/>
            <pc:sldMk cId="3534581413" sldId="270"/>
            <ac:picMk id="4103" creationId="{D61FF0A6-FFDB-E95B-50C6-50A08DE66754}"/>
          </ac:picMkLst>
        </pc:picChg>
      </pc:sldChg>
      <pc:sldChg chg="addSp delSp modSp del mod">
        <pc:chgData name="Diederik Wéreau" userId="3de4d852-29bc-42f2-a35f-4ac12fa5bc69" providerId="ADAL" clId="{ED67D86B-4C8C-48D4-91D7-2FA7DC0A381D}" dt="2024-03-28T10:39:49.041" v="1588" actId="47"/>
        <pc:sldMkLst>
          <pc:docMk/>
          <pc:sldMk cId="4148849711" sldId="271"/>
        </pc:sldMkLst>
        <pc:spChg chg="mod">
          <ac:chgData name="Diederik Wéreau" userId="3de4d852-29bc-42f2-a35f-4ac12fa5bc69" providerId="ADAL" clId="{ED67D86B-4C8C-48D4-91D7-2FA7DC0A381D}" dt="2024-03-27T14:27:21.592" v="23"/>
          <ac:spMkLst>
            <pc:docMk/>
            <pc:sldMk cId="4148849711" sldId="271"/>
            <ac:spMk id="4097" creationId="{64167E04-87B9-D52D-F89D-DD0C0DDD4D1A}"/>
          </ac:spMkLst>
        </pc:spChg>
        <pc:spChg chg="mod">
          <ac:chgData name="Diederik Wéreau" userId="3de4d852-29bc-42f2-a35f-4ac12fa5bc69" providerId="ADAL" clId="{ED67D86B-4C8C-48D4-91D7-2FA7DC0A381D}" dt="2024-03-27T14:27:25.676" v="24" actId="14100"/>
          <ac:spMkLst>
            <pc:docMk/>
            <pc:sldMk cId="4148849711" sldId="271"/>
            <ac:spMk id="4102" creationId="{E7DEFEAC-E0E7-4686-4E73-5F5B3EF92AAC}"/>
          </ac:spMkLst>
        </pc:spChg>
        <pc:grpChg chg="del">
          <ac:chgData name="Diederik Wéreau" userId="3de4d852-29bc-42f2-a35f-4ac12fa5bc69" providerId="ADAL" clId="{ED67D86B-4C8C-48D4-91D7-2FA7DC0A381D}" dt="2024-03-27T14:27:21.276" v="22" actId="478"/>
          <ac:grpSpMkLst>
            <pc:docMk/>
            <pc:sldMk cId="4148849711" sldId="271"/>
            <ac:grpSpMk id="12" creationId="{838AB389-4300-4831-9D9F-BB810D37059F}"/>
          </ac:grpSpMkLst>
        </pc:grpChg>
        <pc:grpChg chg="add mod">
          <ac:chgData name="Diederik Wéreau" userId="3de4d852-29bc-42f2-a35f-4ac12fa5bc69" providerId="ADAL" clId="{ED67D86B-4C8C-48D4-91D7-2FA7DC0A381D}" dt="2024-03-27T14:27:21.592" v="23"/>
          <ac:grpSpMkLst>
            <pc:docMk/>
            <pc:sldMk cId="4148849711" sldId="271"/>
            <ac:grpSpMk id="31" creationId="{CF17B410-76B3-E4F5-AD7D-D2CC02A12FC8}"/>
          </ac:grpSpMkLst>
        </pc:grpChg>
        <pc:picChg chg="mod">
          <ac:chgData name="Diederik Wéreau" userId="3de4d852-29bc-42f2-a35f-4ac12fa5bc69" providerId="ADAL" clId="{ED67D86B-4C8C-48D4-91D7-2FA7DC0A381D}" dt="2024-03-27T14:27:21.592" v="23"/>
          <ac:picMkLst>
            <pc:docMk/>
            <pc:sldMk cId="4148849711" sldId="271"/>
            <ac:picMk id="4096" creationId="{B24F3EEF-8C81-D0AC-FCD0-393B5A3D1A06}"/>
          </ac:picMkLst>
        </pc:picChg>
      </pc:sldChg>
      <pc:sldChg chg="addSp delSp modSp del mod">
        <pc:chgData name="Diederik Wéreau" userId="3de4d852-29bc-42f2-a35f-4ac12fa5bc69" providerId="ADAL" clId="{ED67D86B-4C8C-48D4-91D7-2FA7DC0A381D}" dt="2024-03-28T10:45:14.712" v="1663" actId="2696"/>
        <pc:sldMkLst>
          <pc:docMk/>
          <pc:sldMk cId="139473213" sldId="272"/>
        </pc:sldMkLst>
        <pc:spChg chg="mod">
          <ac:chgData name="Diederik Wéreau" userId="3de4d852-29bc-42f2-a35f-4ac12fa5bc69" providerId="ADAL" clId="{ED67D86B-4C8C-48D4-91D7-2FA7DC0A381D}" dt="2024-03-27T14:27:37.615" v="28"/>
          <ac:spMkLst>
            <pc:docMk/>
            <pc:sldMk cId="139473213" sldId="272"/>
            <ac:spMk id="4104" creationId="{FF902AF3-027B-D56C-B37B-1F5D1031B1DE}"/>
          </ac:spMkLst>
        </pc:spChg>
        <pc:grpChg chg="del">
          <ac:chgData name="Diederik Wéreau" userId="3de4d852-29bc-42f2-a35f-4ac12fa5bc69" providerId="ADAL" clId="{ED67D86B-4C8C-48D4-91D7-2FA7DC0A381D}" dt="2024-03-27T14:27:37.284" v="27" actId="478"/>
          <ac:grpSpMkLst>
            <pc:docMk/>
            <pc:sldMk cId="139473213" sldId="272"/>
            <ac:grpSpMk id="12" creationId="{838AB389-4300-4831-9D9F-BB810D37059F}"/>
          </ac:grpSpMkLst>
        </pc:grpChg>
        <pc:grpChg chg="add mod">
          <ac:chgData name="Diederik Wéreau" userId="3de4d852-29bc-42f2-a35f-4ac12fa5bc69" providerId="ADAL" clId="{ED67D86B-4C8C-48D4-91D7-2FA7DC0A381D}" dt="2024-03-27T14:27:37.615" v="28"/>
          <ac:grpSpMkLst>
            <pc:docMk/>
            <pc:sldMk cId="139473213" sldId="272"/>
            <ac:grpSpMk id="4102" creationId="{414AF0F5-487C-22CA-4C9F-8546D839FB29}"/>
          </ac:grpSpMkLst>
        </pc:grpChg>
        <pc:picChg chg="mod">
          <ac:chgData name="Diederik Wéreau" userId="3de4d852-29bc-42f2-a35f-4ac12fa5bc69" providerId="ADAL" clId="{ED67D86B-4C8C-48D4-91D7-2FA7DC0A381D}" dt="2024-03-27T14:27:37.615" v="28"/>
          <ac:picMkLst>
            <pc:docMk/>
            <pc:sldMk cId="139473213" sldId="272"/>
            <ac:picMk id="4103" creationId="{83ACC989-75B0-AB34-C606-D80B7FE11E95}"/>
          </ac:picMkLst>
        </pc:picChg>
      </pc:sldChg>
      <pc:sldChg chg="addSp delSp modSp mod modTransition modNotesTx">
        <pc:chgData name="Diederik Wéreau" userId="3de4d852-29bc-42f2-a35f-4ac12fa5bc69" providerId="ADAL" clId="{ED67D86B-4C8C-48D4-91D7-2FA7DC0A381D}" dt="2024-05-03T11:56:52.534" v="12201" actId="20577"/>
        <pc:sldMkLst>
          <pc:docMk/>
          <pc:sldMk cId="222067759" sldId="273"/>
        </pc:sldMkLst>
        <pc:spChg chg="del mod">
          <ac:chgData name="Diederik Wéreau" userId="3de4d852-29bc-42f2-a35f-4ac12fa5bc69" providerId="ADAL" clId="{ED67D86B-4C8C-48D4-91D7-2FA7DC0A381D}" dt="2024-04-18T09:05:45.679" v="11064" actId="478"/>
          <ac:spMkLst>
            <pc:docMk/>
            <pc:sldMk cId="222067759" sldId="273"/>
            <ac:spMk id="2" creationId="{1FF61ADD-94CE-9A18-D74F-735C5DC9E1D8}"/>
          </ac:spMkLst>
        </pc:spChg>
        <pc:spChg chg="mod">
          <ac:chgData name="Diederik Wéreau" userId="3de4d852-29bc-42f2-a35f-4ac12fa5bc69" providerId="ADAL" clId="{ED67D86B-4C8C-48D4-91D7-2FA7DC0A381D}" dt="2024-05-03T11:56:52.534" v="12201" actId="20577"/>
          <ac:spMkLst>
            <pc:docMk/>
            <pc:sldMk cId="222067759" sldId="273"/>
            <ac:spMk id="3" creationId="{4E70423F-8A8C-4218-927A-42F7F45E19CA}"/>
          </ac:spMkLst>
        </pc:spChg>
        <pc:picChg chg="add del mod">
          <ac:chgData name="Diederik Wéreau" userId="3de4d852-29bc-42f2-a35f-4ac12fa5bc69" providerId="ADAL" clId="{ED67D86B-4C8C-48D4-91D7-2FA7DC0A381D}" dt="2024-03-28T08:52:25.728" v="88" actId="478"/>
          <ac:picMkLst>
            <pc:docMk/>
            <pc:sldMk cId="222067759" sldId="273"/>
            <ac:picMk id="4" creationId="{A8387108-DD68-DC2D-EE17-1A3E417A3A81}"/>
          </ac:picMkLst>
        </pc:picChg>
        <pc:picChg chg="add del mod">
          <ac:chgData name="Diederik Wéreau" userId="3de4d852-29bc-42f2-a35f-4ac12fa5bc69" providerId="ADAL" clId="{ED67D86B-4C8C-48D4-91D7-2FA7DC0A381D}" dt="2024-03-28T08:52:25.728" v="88" actId="478"/>
          <ac:picMkLst>
            <pc:docMk/>
            <pc:sldMk cId="222067759" sldId="273"/>
            <ac:picMk id="5" creationId="{74803C10-7E0B-47BF-FC79-3AD5F8B77836}"/>
          </ac:picMkLst>
        </pc:picChg>
        <pc:picChg chg="add del mod">
          <ac:chgData name="Diederik Wéreau" userId="3de4d852-29bc-42f2-a35f-4ac12fa5bc69" providerId="ADAL" clId="{ED67D86B-4C8C-48D4-91D7-2FA7DC0A381D}" dt="2024-03-28T08:52:25.728" v="88" actId="478"/>
          <ac:picMkLst>
            <pc:docMk/>
            <pc:sldMk cId="222067759" sldId="273"/>
            <ac:picMk id="6" creationId="{EC710090-8304-54FA-D4F5-20F38B4A4D60}"/>
          </ac:picMkLst>
        </pc:picChg>
        <pc:picChg chg="add del mod">
          <ac:chgData name="Diederik Wéreau" userId="3de4d852-29bc-42f2-a35f-4ac12fa5bc69" providerId="ADAL" clId="{ED67D86B-4C8C-48D4-91D7-2FA7DC0A381D}" dt="2024-03-28T08:52:19.504" v="87" actId="478"/>
          <ac:picMkLst>
            <pc:docMk/>
            <pc:sldMk cId="222067759" sldId="273"/>
            <ac:picMk id="13" creationId="{631C2A86-904D-4B88-B6A9-BEA1F7151164}"/>
          </ac:picMkLst>
        </pc:picChg>
        <pc:picChg chg="add del mod">
          <ac:chgData name="Diederik Wéreau" userId="3de4d852-29bc-42f2-a35f-4ac12fa5bc69" providerId="ADAL" clId="{ED67D86B-4C8C-48D4-91D7-2FA7DC0A381D}" dt="2024-03-28T08:52:19.504" v="87" actId="478"/>
          <ac:picMkLst>
            <pc:docMk/>
            <pc:sldMk cId="222067759" sldId="273"/>
            <ac:picMk id="14" creationId="{BDF64BBF-A783-7800-F4F3-A3072482525E}"/>
          </ac:picMkLst>
        </pc:picChg>
        <pc:picChg chg="add del mod">
          <ac:chgData name="Diederik Wéreau" userId="3de4d852-29bc-42f2-a35f-4ac12fa5bc69" providerId="ADAL" clId="{ED67D86B-4C8C-48D4-91D7-2FA7DC0A381D}" dt="2024-03-28T08:52:19.504" v="87" actId="478"/>
          <ac:picMkLst>
            <pc:docMk/>
            <pc:sldMk cId="222067759" sldId="273"/>
            <ac:picMk id="15" creationId="{B45AD9A3-79B5-DF24-2648-EF4ADD8FFED3}"/>
          </ac:picMkLst>
        </pc:picChg>
        <pc:cxnChg chg="add del">
          <ac:chgData name="Diederik Wéreau" userId="3de4d852-29bc-42f2-a35f-4ac12fa5bc69" providerId="ADAL" clId="{ED67D86B-4C8C-48D4-91D7-2FA7DC0A381D}" dt="2024-03-28T08:52:25.728" v="88" actId="478"/>
          <ac:cxnSpMkLst>
            <pc:docMk/>
            <pc:sldMk cId="222067759" sldId="273"/>
            <ac:cxnSpMk id="8" creationId="{10D8204F-11ED-794E-6F46-634213D21FA5}"/>
          </ac:cxnSpMkLst>
        </pc:cxnChg>
        <pc:cxnChg chg="add del mod">
          <ac:chgData name="Diederik Wéreau" userId="3de4d852-29bc-42f2-a35f-4ac12fa5bc69" providerId="ADAL" clId="{ED67D86B-4C8C-48D4-91D7-2FA7DC0A381D}" dt="2024-03-28T08:52:19.504" v="87" actId="478"/>
          <ac:cxnSpMkLst>
            <pc:docMk/>
            <pc:sldMk cId="222067759" sldId="273"/>
            <ac:cxnSpMk id="9" creationId="{A04C4161-59F6-8469-9453-DD72C1E1C0FC}"/>
          </ac:cxnSpMkLst>
        </pc:cxnChg>
        <pc:cxnChg chg="add del mod">
          <ac:chgData name="Diederik Wéreau" userId="3de4d852-29bc-42f2-a35f-4ac12fa5bc69" providerId="ADAL" clId="{ED67D86B-4C8C-48D4-91D7-2FA7DC0A381D}" dt="2024-03-28T08:52:25.728" v="88" actId="478"/>
          <ac:cxnSpMkLst>
            <pc:docMk/>
            <pc:sldMk cId="222067759" sldId="273"/>
            <ac:cxnSpMk id="11" creationId="{6EA46384-9F3F-662E-5D2F-9E1D8FC541BF}"/>
          </ac:cxnSpMkLst>
        </pc:cxnChg>
        <pc:cxnChg chg="add del mod">
          <ac:chgData name="Diederik Wéreau" userId="3de4d852-29bc-42f2-a35f-4ac12fa5bc69" providerId="ADAL" clId="{ED67D86B-4C8C-48D4-91D7-2FA7DC0A381D}" dt="2024-03-28T08:52:19.504" v="87" actId="478"/>
          <ac:cxnSpMkLst>
            <pc:docMk/>
            <pc:sldMk cId="222067759" sldId="273"/>
            <ac:cxnSpMk id="16" creationId="{34171FD9-0221-B502-8967-7D96CD652C2E}"/>
          </ac:cxnSpMkLst>
        </pc:cxnChg>
        <pc:cxnChg chg="add del mod">
          <ac:chgData name="Diederik Wéreau" userId="3de4d852-29bc-42f2-a35f-4ac12fa5bc69" providerId="ADAL" clId="{ED67D86B-4C8C-48D4-91D7-2FA7DC0A381D}" dt="2024-03-28T08:52:19.504" v="87" actId="478"/>
          <ac:cxnSpMkLst>
            <pc:docMk/>
            <pc:sldMk cId="222067759" sldId="273"/>
            <ac:cxnSpMk id="17" creationId="{018EB82F-4FFF-DB66-1466-90B3D682D7B2}"/>
          </ac:cxnSpMkLst>
        </pc:cxnChg>
      </pc:sldChg>
      <pc:sldChg chg="addSp modSp add del mod">
        <pc:chgData name="Diederik Wéreau" userId="3de4d852-29bc-42f2-a35f-4ac12fa5bc69" providerId="ADAL" clId="{ED67D86B-4C8C-48D4-91D7-2FA7DC0A381D}" dt="2024-03-28T10:45:17.988" v="1664" actId="2696"/>
        <pc:sldMkLst>
          <pc:docMk/>
          <pc:sldMk cId="17972" sldId="274"/>
        </pc:sldMkLst>
        <pc:spChg chg="mod">
          <ac:chgData name="Diederik Wéreau" userId="3de4d852-29bc-42f2-a35f-4ac12fa5bc69" providerId="ADAL" clId="{ED67D86B-4C8C-48D4-91D7-2FA7DC0A381D}" dt="2024-03-27T15:00:26.212" v="66"/>
          <ac:spMkLst>
            <pc:docMk/>
            <pc:sldMk cId="17972" sldId="274"/>
            <ac:spMk id="4100" creationId="{24977B73-B339-B804-9519-B6FB9E9C5C57}"/>
          </ac:spMkLst>
        </pc:spChg>
        <pc:grpChg chg="add mod">
          <ac:chgData name="Diederik Wéreau" userId="3de4d852-29bc-42f2-a35f-4ac12fa5bc69" providerId="ADAL" clId="{ED67D86B-4C8C-48D4-91D7-2FA7DC0A381D}" dt="2024-03-27T15:00:30.869" v="67" actId="1076"/>
          <ac:grpSpMkLst>
            <pc:docMk/>
            <pc:sldMk cId="17972" sldId="274"/>
            <ac:grpSpMk id="12" creationId="{958E2939-5A43-AB94-556B-01493ECD0451}"/>
          </ac:grpSpMkLst>
        </pc:grpChg>
        <pc:picChg chg="mod">
          <ac:chgData name="Diederik Wéreau" userId="3de4d852-29bc-42f2-a35f-4ac12fa5bc69" providerId="ADAL" clId="{ED67D86B-4C8C-48D4-91D7-2FA7DC0A381D}" dt="2024-03-27T15:00:26.212" v="66"/>
          <ac:picMkLst>
            <pc:docMk/>
            <pc:sldMk cId="17972" sldId="274"/>
            <ac:picMk id="16" creationId="{388C1AF7-BC8E-94B1-38F4-6B567115D848}"/>
          </ac:picMkLst>
        </pc:picChg>
        <pc:picChg chg="mod">
          <ac:chgData name="Diederik Wéreau" userId="3de4d852-29bc-42f2-a35f-4ac12fa5bc69" providerId="ADAL" clId="{ED67D86B-4C8C-48D4-91D7-2FA7DC0A381D}" dt="2024-03-27T15:00:26.212" v="66"/>
          <ac:picMkLst>
            <pc:docMk/>
            <pc:sldMk cId="17972" sldId="274"/>
            <ac:picMk id="18" creationId="{23404A30-3D38-39C4-BD37-703845492259}"/>
          </ac:picMkLst>
        </pc:picChg>
      </pc:sldChg>
      <pc:sldChg chg="modSp add mod modTransition modNotesTx">
        <pc:chgData name="Diederik Wéreau" userId="3de4d852-29bc-42f2-a35f-4ac12fa5bc69" providerId="ADAL" clId="{ED67D86B-4C8C-48D4-91D7-2FA7DC0A381D}" dt="2024-03-28T13:20:39.321" v="2904"/>
        <pc:sldMkLst>
          <pc:docMk/>
          <pc:sldMk cId="2194677587" sldId="275"/>
        </pc:sldMkLst>
        <pc:spChg chg="mod">
          <ac:chgData name="Diederik Wéreau" userId="3de4d852-29bc-42f2-a35f-4ac12fa5bc69" providerId="ADAL" clId="{ED67D86B-4C8C-48D4-91D7-2FA7DC0A381D}" dt="2024-03-28T08:54:35.940" v="172" actId="20577"/>
          <ac:spMkLst>
            <pc:docMk/>
            <pc:sldMk cId="2194677587" sldId="275"/>
            <ac:spMk id="2" creationId="{1FF61ADD-94CE-9A18-D74F-735C5DC9E1D8}"/>
          </ac:spMkLst>
        </pc:spChg>
        <pc:cxnChg chg="mod">
          <ac:chgData name="Diederik Wéreau" userId="3de4d852-29bc-42f2-a35f-4ac12fa5bc69" providerId="ADAL" clId="{ED67D86B-4C8C-48D4-91D7-2FA7DC0A381D}" dt="2024-03-28T08:52:50.379" v="91" actId="1582"/>
          <ac:cxnSpMkLst>
            <pc:docMk/>
            <pc:sldMk cId="2194677587" sldId="275"/>
            <ac:cxnSpMk id="8" creationId="{10D8204F-11ED-794E-6F46-634213D21FA5}"/>
          </ac:cxnSpMkLst>
        </pc:cxnChg>
        <pc:cxnChg chg="mod">
          <ac:chgData name="Diederik Wéreau" userId="3de4d852-29bc-42f2-a35f-4ac12fa5bc69" providerId="ADAL" clId="{ED67D86B-4C8C-48D4-91D7-2FA7DC0A381D}" dt="2024-03-28T08:52:50.379" v="91" actId="1582"/>
          <ac:cxnSpMkLst>
            <pc:docMk/>
            <pc:sldMk cId="2194677587" sldId="275"/>
            <ac:cxnSpMk id="9" creationId="{A04C4161-59F6-8469-9453-DD72C1E1C0FC}"/>
          </ac:cxnSpMkLst>
        </pc:cxnChg>
        <pc:cxnChg chg="mod">
          <ac:chgData name="Diederik Wéreau" userId="3de4d852-29bc-42f2-a35f-4ac12fa5bc69" providerId="ADAL" clId="{ED67D86B-4C8C-48D4-91D7-2FA7DC0A381D}" dt="2024-03-28T08:52:50.379" v="91" actId="1582"/>
          <ac:cxnSpMkLst>
            <pc:docMk/>
            <pc:sldMk cId="2194677587" sldId="275"/>
            <ac:cxnSpMk id="11" creationId="{6EA46384-9F3F-662E-5D2F-9E1D8FC541BF}"/>
          </ac:cxnSpMkLst>
        </pc:cxnChg>
      </pc:sldChg>
      <pc:sldChg chg="addSp delSp modSp add mod modTransition">
        <pc:chgData name="Diederik Wéreau" userId="3de4d852-29bc-42f2-a35f-4ac12fa5bc69" providerId="ADAL" clId="{ED67D86B-4C8C-48D4-91D7-2FA7DC0A381D}" dt="2024-04-19T09:17:11.959" v="11893" actId="14100"/>
        <pc:sldMkLst>
          <pc:docMk/>
          <pc:sldMk cId="766378672" sldId="276"/>
        </pc:sldMkLst>
        <pc:spChg chg="mod">
          <ac:chgData name="Diederik Wéreau" userId="3de4d852-29bc-42f2-a35f-4ac12fa5bc69" providerId="ADAL" clId="{ED67D86B-4C8C-48D4-91D7-2FA7DC0A381D}" dt="2024-04-18T13:13:18.489" v="11464" actId="20577"/>
          <ac:spMkLst>
            <pc:docMk/>
            <pc:sldMk cId="766378672" sldId="276"/>
            <ac:spMk id="2" creationId="{1FF61ADD-94CE-9A18-D74F-735C5DC9E1D8}"/>
          </ac:spMkLst>
        </pc:spChg>
        <pc:spChg chg="del">
          <ac:chgData name="Diederik Wéreau" userId="3de4d852-29bc-42f2-a35f-4ac12fa5bc69" providerId="ADAL" clId="{ED67D86B-4C8C-48D4-91D7-2FA7DC0A381D}" dt="2024-04-18T13:08:41.135" v="11249" actId="478"/>
          <ac:spMkLst>
            <pc:docMk/>
            <pc:sldMk cId="766378672" sldId="276"/>
            <ac:spMk id="3" creationId="{4E70423F-8A8C-4218-927A-42F7F45E19CA}"/>
          </ac:spMkLst>
        </pc:spChg>
        <pc:spChg chg="mod">
          <ac:chgData name="Diederik Wéreau" userId="3de4d852-29bc-42f2-a35f-4ac12fa5bc69" providerId="ADAL" clId="{ED67D86B-4C8C-48D4-91D7-2FA7DC0A381D}" dt="2024-03-28T08:56:28.469" v="201"/>
          <ac:spMkLst>
            <pc:docMk/>
            <pc:sldMk cId="766378672" sldId="276"/>
            <ac:spMk id="13" creationId="{AF9C53BD-111B-BA19-AAF7-A086D401789D}"/>
          </ac:spMkLst>
        </pc:spChg>
        <pc:spChg chg="mod">
          <ac:chgData name="Diederik Wéreau" userId="3de4d852-29bc-42f2-a35f-4ac12fa5bc69" providerId="ADAL" clId="{ED67D86B-4C8C-48D4-91D7-2FA7DC0A381D}" dt="2024-03-28T08:56:40.641" v="203"/>
          <ac:spMkLst>
            <pc:docMk/>
            <pc:sldMk cId="766378672" sldId="276"/>
            <ac:spMk id="16" creationId="{FCC30E31-FA73-C913-09A4-398688E8506F}"/>
          </ac:spMkLst>
        </pc:spChg>
        <pc:spChg chg="add mod">
          <ac:chgData name="Diederik Wéreau" userId="3de4d852-29bc-42f2-a35f-4ac12fa5bc69" providerId="ADAL" clId="{ED67D86B-4C8C-48D4-91D7-2FA7DC0A381D}" dt="2024-04-18T13:10:18.766" v="11273" actId="1076"/>
          <ac:spMkLst>
            <pc:docMk/>
            <pc:sldMk cId="766378672" sldId="276"/>
            <ac:spMk id="17" creationId="{4A948E29-60F2-4617-5B90-7A612765FE89}"/>
          </ac:spMkLst>
        </pc:spChg>
        <pc:spChg chg="add mod">
          <ac:chgData name="Diederik Wéreau" userId="3de4d852-29bc-42f2-a35f-4ac12fa5bc69" providerId="ADAL" clId="{ED67D86B-4C8C-48D4-91D7-2FA7DC0A381D}" dt="2024-04-19T09:17:02.110" v="11892" actId="1037"/>
          <ac:spMkLst>
            <pc:docMk/>
            <pc:sldMk cId="766378672" sldId="276"/>
            <ac:spMk id="18" creationId="{031D006D-4E0E-F775-6CDC-09921BEA2466}"/>
          </ac:spMkLst>
        </pc:spChg>
        <pc:spChg chg="add mod">
          <ac:chgData name="Diederik Wéreau" userId="3de4d852-29bc-42f2-a35f-4ac12fa5bc69" providerId="ADAL" clId="{ED67D86B-4C8C-48D4-91D7-2FA7DC0A381D}" dt="2024-04-19T09:16:51.425" v="11873" actId="14100"/>
          <ac:spMkLst>
            <pc:docMk/>
            <pc:sldMk cId="766378672" sldId="276"/>
            <ac:spMk id="19" creationId="{8A73EA25-A3A7-7715-A95C-F964ABA60F92}"/>
          </ac:spMkLst>
        </pc:spChg>
        <pc:spChg chg="add mod">
          <ac:chgData name="Diederik Wéreau" userId="3de4d852-29bc-42f2-a35f-4ac12fa5bc69" providerId="ADAL" clId="{ED67D86B-4C8C-48D4-91D7-2FA7DC0A381D}" dt="2024-04-19T09:17:11.959" v="11893" actId="14100"/>
          <ac:spMkLst>
            <pc:docMk/>
            <pc:sldMk cId="766378672" sldId="276"/>
            <ac:spMk id="20" creationId="{D3A5122E-BC69-39CC-9D63-1A1A804446D8}"/>
          </ac:spMkLst>
        </pc:spChg>
        <pc:spChg chg="add mod">
          <ac:chgData name="Diederik Wéreau" userId="3de4d852-29bc-42f2-a35f-4ac12fa5bc69" providerId="ADAL" clId="{ED67D86B-4C8C-48D4-91D7-2FA7DC0A381D}" dt="2024-04-19T09:17:02.110" v="11892" actId="1037"/>
          <ac:spMkLst>
            <pc:docMk/>
            <pc:sldMk cId="766378672" sldId="276"/>
            <ac:spMk id="21" creationId="{C6DACA33-B841-2ED3-7331-ACAA80A1A2D5}"/>
          </ac:spMkLst>
        </pc:spChg>
        <pc:grpChg chg="add mod">
          <ac:chgData name="Diederik Wéreau" userId="3de4d852-29bc-42f2-a35f-4ac12fa5bc69" providerId="ADAL" clId="{ED67D86B-4C8C-48D4-91D7-2FA7DC0A381D}" dt="2024-04-19T09:17:02.110" v="11892" actId="1037"/>
          <ac:grpSpMkLst>
            <pc:docMk/>
            <pc:sldMk cId="766378672" sldId="276"/>
            <ac:grpSpMk id="5" creationId="{702F0C18-E390-9CBF-D1F1-C9764631863A}"/>
          </ac:grpSpMkLst>
        </pc:grpChg>
        <pc:grpChg chg="add del mod">
          <ac:chgData name="Diederik Wéreau" userId="3de4d852-29bc-42f2-a35f-4ac12fa5bc69" providerId="ADAL" clId="{ED67D86B-4C8C-48D4-91D7-2FA7DC0A381D}" dt="2024-03-28T08:55:20.614" v="195"/>
          <ac:grpSpMkLst>
            <pc:docMk/>
            <pc:sldMk cId="766378672" sldId="276"/>
            <ac:grpSpMk id="8" creationId="{84A77D52-842C-7F24-CF3E-05F17AA59591}"/>
          </ac:grpSpMkLst>
        </pc:grpChg>
        <pc:grpChg chg="add del mod">
          <ac:chgData name="Diederik Wéreau" userId="3de4d852-29bc-42f2-a35f-4ac12fa5bc69" providerId="ADAL" clId="{ED67D86B-4C8C-48D4-91D7-2FA7DC0A381D}" dt="2024-04-18T13:11:27.176" v="11278" actId="478"/>
          <ac:grpSpMkLst>
            <pc:docMk/>
            <pc:sldMk cId="766378672" sldId="276"/>
            <ac:grpSpMk id="11" creationId="{88D27407-A49E-0CFA-9703-6AE44681DB94}"/>
          </ac:grpSpMkLst>
        </pc:grpChg>
        <pc:grpChg chg="add del mod">
          <ac:chgData name="Diederik Wéreau" userId="3de4d852-29bc-42f2-a35f-4ac12fa5bc69" providerId="ADAL" clId="{ED67D86B-4C8C-48D4-91D7-2FA7DC0A381D}" dt="2024-04-18T13:11:27.176" v="11278" actId="478"/>
          <ac:grpSpMkLst>
            <pc:docMk/>
            <pc:sldMk cId="766378672" sldId="276"/>
            <ac:grpSpMk id="14" creationId="{8E395884-6061-1130-7F61-23633BF3B724}"/>
          </ac:grpSpMkLst>
        </pc:grpChg>
        <pc:picChg chg="add mod">
          <ac:chgData name="Diederik Wéreau" userId="3de4d852-29bc-42f2-a35f-4ac12fa5bc69" providerId="ADAL" clId="{ED67D86B-4C8C-48D4-91D7-2FA7DC0A381D}" dt="2024-04-18T13:09:42.844" v="11267" actId="1076"/>
          <ac:picMkLst>
            <pc:docMk/>
            <pc:sldMk cId="766378672" sldId="276"/>
            <ac:picMk id="4" creationId="{7BD9E946-D8BB-6485-6A22-BF6F63EE7BBD}"/>
          </ac:picMkLst>
        </pc:picChg>
        <pc:picChg chg="mod">
          <ac:chgData name="Diederik Wéreau" userId="3de4d852-29bc-42f2-a35f-4ac12fa5bc69" providerId="ADAL" clId="{ED67D86B-4C8C-48D4-91D7-2FA7DC0A381D}" dt="2024-03-28T08:55:06.197" v="193"/>
          <ac:picMkLst>
            <pc:docMk/>
            <pc:sldMk cId="766378672" sldId="276"/>
            <ac:picMk id="6" creationId="{6E0471FE-7FA6-E0E4-5684-5331E5FF8CD9}"/>
          </ac:picMkLst>
        </pc:picChg>
        <pc:picChg chg="mod">
          <ac:chgData name="Diederik Wéreau" userId="3de4d852-29bc-42f2-a35f-4ac12fa5bc69" providerId="ADAL" clId="{ED67D86B-4C8C-48D4-91D7-2FA7DC0A381D}" dt="2024-03-28T08:55:06.197" v="193"/>
          <ac:picMkLst>
            <pc:docMk/>
            <pc:sldMk cId="766378672" sldId="276"/>
            <ac:picMk id="7" creationId="{F70886DA-7499-DF96-81C1-82494BD9C0FE}"/>
          </ac:picMkLst>
        </pc:picChg>
        <pc:picChg chg="mod">
          <ac:chgData name="Diederik Wéreau" userId="3de4d852-29bc-42f2-a35f-4ac12fa5bc69" providerId="ADAL" clId="{ED67D86B-4C8C-48D4-91D7-2FA7DC0A381D}" dt="2024-03-28T08:55:19.498" v="194"/>
          <ac:picMkLst>
            <pc:docMk/>
            <pc:sldMk cId="766378672" sldId="276"/>
            <ac:picMk id="9" creationId="{F1DC9A8C-A664-AE98-D5CE-6B671D916395}"/>
          </ac:picMkLst>
        </pc:picChg>
        <pc:picChg chg="mod">
          <ac:chgData name="Diederik Wéreau" userId="3de4d852-29bc-42f2-a35f-4ac12fa5bc69" providerId="ADAL" clId="{ED67D86B-4C8C-48D4-91D7-2FA7DC0A381D}" dt="2024-03-28T08:55:19.498" v="194"/>
          <ac:picMkLst>
            <pc:docMk/>
            <pc:sldMk cId="766378672" sldId="276"/>
            <ac:picMk id="10" creationId="{6088C2E4-C93B-066D-9A57-DB56E8CE0B86}"/>
          </ac:picMkLst>
        </pc:picChg>
        <pc:picChg chg="mod">
          <ac:chgData name="Diederik Wéreau" userId="3de4d852-29bc-42f2-a35f-4ac12fa5bc69" providerId="ADAL" clId="{ED67D86B-4C8C-48D4-91D7-2FA7DC0A381D}" dt="2024-03-28T08:56:28.469" v="201"/>
          <ac:picMkLst>
            <pc:docMk/>
            <pc:sldMk cId="766378672" sldId="276"/>
            <ac:picMk id="12" creationId="{832F82C9-9979-4E1C-C31A-FCE1DF5845F4}"/>
          </ac:picMkLst>
        </pc:picChg>
        <pc:picChg chg="mod">
          <ac:chgData name="Diederik Wéreau" userId="3de4d852-29bc-42f2-a35f-4ac12fa5bc69" providerId="ADAL" clId="{ED67D86B-4C8C-48D4-91D7-2FA7DC0A381D}" dt="2024-03-28T08:56:40.641" v="203"/>
          <ac:picMkLst>
            <pc:docMk/>
            <pc:sldMk cId="766378672" sldId="276"/>
            <ac:picMk id="15" creationId="{8F01AB57-FBA4-C7E3-EAFF-A3986C9B1EB9}"/>
          </ac:picMkLst>
        </pc:picChg>
      </pc:sldChg>
      <pc:sldChg chg="addSp delSp modSp add mod ord modTransition modNotesTx">
        <pc:chgData name="Diederik Wéreau" userId="3de4d852-29bc-42f2-a35f-4ac12fa5bc69" providerId="ADAL" clId="{ED67D86B-4C8C-48D4-91D7-2FA7DC0A381D}" dt="2024-03-28T13:20:39.321" v="2904"/>
        <pc:sldMkLst>
          <pc:docMk/>
          <pc:sldMk cId="712400505" sldId="277"/>
        </pc:sldMkLst>
        <pc:spChg chg="mod">
          <ac:chgData name="Diederik Wéreau" userId="3de4d852-29bc-42f2-a35f-4ac12fa5bc69" providerId="ADAL" clId="{ED67D86B-4C8C-48D4-91D7-2FA7DC0A381D}" dt="2024-03-28T13:03:41.524" v="2035" actId="20577"/>
          <ac:spMkLst>
            <pc:docMk/>
            <pc:sldMk cId="712400505" sldId="277"/>
            <ac:spMk id="2" creationId="{1FF61ADD-94CE-9A18-D74F-735C5DC9E1D8}"/>
          </ac:spMkLst>
        </pc:spChg>
        <pc:spChg chg="add mod">
          <ac:chgData name="Diederik Wéreau" userId="3de4d852-29bc-42f2-a35f-4ac12fa5bc69" providerId="ADAL" clId="{ED67D86B-4C8C-48D4-91D7-2FA7DC0A381D}" dt="2024-03-28T13:05:18.077" v="2247" actId="20577"/>
          <ac:spMkLst>
            <pc:docMk/>
            <pc:sldMk cId="712400505" sldId="277"/>
            <ac:spMk id="10" creationId="{19C43379-89BC-6269-F4A9-5F633CA2836C}"/>
          </ac:spMkLst>
        </pc:spChg>
        <pc:spChg chg="add del mod">
          <ac:chgData name="Diederik Wéreau" userId="3de4d852-29bc-42f2-a35f-4ac12fa5bc69" providerId="ADAL" clId="{ED67D86B-4C8C-48D4-91D7-2FA7DC0A381D}" dt="2024-03-28T09:07:35.740" v="636" actId="478"/>
          <ac:spMkLst>
            <pc:docMk/>
            <pc:sldMk cId="712400505" sldId="277"/>
            <ac:spMk id="11" creationId="{318F9C8F-E73E-8C27-2851-53268066DAE1}"/>
          </ac:spMkLst>
        </pc:spChg>
        <pc:spChg chg="mod">
          <ac:chgData name="Diederik Wéreau" userId="3de4d852-29bc-42f2-a35f-4ac12fa5bc69" providerId="ADAL" clId="{ED67D86B-4C8C-48D4-91D7-2FA7DC0A381D}" dt="2024-03-28T13:06:58.573" v="2322" actId="1037"/>
          <ac:spMkLst>
            <pc:docMk/>
            <pc:sldMk cId="712400505" sldId="277"/>
            <ac:spMk id="14" creationId="{3029F8DD-4176-4B99-2DED-6D1BACFA15DB}"/>
          </ac:spMkLst>
        </pc:spChg>
        <pc:spChg chg="add del mod">
          <ac:chgData name="Diederik Wéreau" userId="3de4d852-29bc-42f2-a35f-4ac12fa5bc69" providerId="ADAL" clId="{ED67D86B-4C8C-48D4-91D7-2FA7DC0A381D}" dt="2024-03-28T13:07:25.445" v="2386" actId="478"/>
          <ac:spMkLst>
            <pc:docMk/>
            <pc:sldMk cId="712400505" sldId="277"/>
            <ac:spMk id="18" creationId="{18A88360-B23E-FA9E-B5D1-E6502E97E5BE}"/>
          </ac:spMkLst>
        </pc:spChg>
        <pc:spChg chg="add del mod">
          <ac:chgData name="Diederik Wéreau" userId="3de4d852-29bc-42f2-a35f-4ac12fa5bc69" providerId="ADAL" clId="{ED67D86B-4C8C-48D4-91D7-2FA7DC0A381D}" dt="2024-03-28T13:07:25.445" v="2386" actId="478"/>
          <ac:spMkLst>
            <pc:docMk/>
            <pc:sldMk cId="712400505" sldId="277"/>
            <ac:spMk id="19" creationId="{23647393-9C74-0865-4398-2889A699E334}"/>
          </ac:spMkLst>
        </pc:spChg>
        <pc:spChg chg="mod">
          <ac:chgData name="Diederik Wéreau" userId="3de4d852-29bc-42f2-a35f-4ac12fa5bc69" providerId="ADAL" clId="{ED67D86B-4C8C-48D4-91D7-2FA7DC0A381D}" dt="2024-03-28T13:07:34.793" v="2437" actId="1037"/>
          <ac:spMkLst>
            <pc:docMk/>
            <pc:sldMk cId="712400505" sldId="277"/>
            <ac:spMk id="22" creationId="{2C6D9CD7-EC98-E808-54B7-545DCEDC627C}"/>
          </ac:spMkLst>
        </pc:spChg>
        <pc:spChg chg="add mod">
          <ac:chgData name="Diederik Wéreau" userId="3de4d852-29bc-42f2-a35f-4ac12fa5bc69" providerId="ADAL" clId="{ED67D86B-4C8C-48D4-91D7-2FA7DC0A381D}" dt="2024-03-28T13:07:34.793" v="2437" actId="1037"/>
          <ac:spMkLst>
            <pc:docMk/>
            <pc:sldMk cId="712400505" sldId="277"/>
            <ac:spMk id="26" creationId="{5E2FA1F3-9415-7AD6-625E-CA7474188B6C}"/>
          </ac:spMkLst>
        </pc:spChg>
        <pc:spChg chg="add mod">
          <ac:chgData name="Diederik Wéreau" userId="3de4d852-29bc-42f2-a35f-4ac12fa5bc69" providerId="ADAL" clId="{ED67D86B-4C8C-48D4-91D7-2FA7DC0A381D}" dt="2024-03-28T13:07:34.793" v="2437" actId="1037"/>
          <ac:spMkLst>
            <pc:docMk/>
            <pc:sldMk cId="712400505" sldId="277"/>
            <ac:spMk id="27" creationId="{19F4082A-C298-F6C8-5B10-37FB8C8DB589}"/>
          </ac:spMkLst>
        </pc:spChg>
        <pc:grpChg chg="add del mod">
          <ac:chgData name="Diederik Wéreau" userId="3de4d852-29bc-42f2-a35f-4ac12fa5bc69" providerId="ADAL" clId="{ED67D86B-4C8C-48D4-91D7-2FA7DC0A381D}" dt="2024-03-28T13:07:26.938" v="2387" actId="478"/>
          <ac:grpSpMkLst>
            <pc:docMk/>
            <pc:sldMk cId="712400505" sldId="277"/>
            <ac:grpSpMk id="12" creationId="{4951182D-1261-6F94-C15A-ABEC296A1135}"/>
          </ac:grpSpMkLst>
        </pc:grpChg>
        <pc:grpChg chg="add del mod">
          <ac:chgData name="Diederik Wéreau" userId="3de4d852-29bc-42f2-a35f-4ac12fa5bc69" providerId="ADAL" clId="{ED67D86B-4C8C-48D4-91D7-2FA7DC0A381D}" dt="2024-03-28T13:07:25.445" v="2386" actId="478"/>
          <ac:grpSpMkLst>
            <pc:docMk/>
            <pc:sldMk cId="712400505" sldId="277"/>
            <ac:grpSpMk id="15" creationId="{C33AA1B3-7E63-7464-7AAB-F53A2B6344F0}"/>
          </ac:grpSpMkLst>
        </pc:grpChg>
        <pc:grpChg chg="add mod">
          <ac:chgData name="Diederik Wéreau" userId="3de4d852-29bc-42f2-a35f-4ac12fa5bc69" providerId="ADAL" clId="{ED67D86B-4C8C-48D4-91D7-2FA7DC0A381D}" dt="2024-03-28T13:07:34.793" v="2437" actId="1037"/>
          <ac:grpSpMkLst>
            <pc:docMk/>
            <pc:sldMk cId="712400505" sldId="277"/>
            <ac:grpSpMk id="20" creationId="{CA7CD06B-2CA8-52EF-3530-09478751796F}"/>
          </ac:grpSpMkLst>
        </pc:grpChg>
        <pc:grpChg chg="add mod">
          <ac:chgData name="Diederik Wéreau" userId="3de4d852-29bc-42f2-a35f-4ac12fa5bc69" providerId="ADAL" clId="{ED67D86B-4C8C-48D4-91D7-2FA7DC0A381D}" dt="2024-03-28T13:07:34.793" v="2437" actId="1037"/>
          <ac:grpSpMkLst>
            <pc:docMk/>
            <pc:sldMk cId="712400505" sldId="277"/>
            <ac:grpSpMk id="23" creationId="{2F486ED4-4539-ED9F-98CE-60154D424D92}"/>
          </ac:grpSpMkLst>
        </pc:grpChg>
        <pc:picChg chg="add mod">
          <ac:chgData name="Diederik Wéreau" userId="3de4d852-29bc-42f2-a35f-4ac12fa5bc69" providerId="ADAL" clId="{ED67D86B-4C8C-48D4-91D7-2FA7DC0A381D}" dt="2024-03-28T09:06:45.309" v="594" actId="1035"/>
          <ac:picMkLst>
            <pc:docMk/>
            <pc:sldMk cId="712400505" sldId="277"/>
            <ac:picMk id="5" creationId="{25FD4ADA-C13B-C432-3B93-990EBF3DD0AC}"/>
          </ac:picMkLst>
        </pc:picChg>
        <pc:picChg chg="add mod">
          <ac:chgData name="Diederik Wéreau" userId="3de4d852-29bc-42f2-a35f-4ac12fa5bc69" providerId="ADAL" clId="{ED67D86B-4C8C-48D4-91D7-2FA7DC0A381D}" dt="2024-03-28T09:06:45.309" v="594" actId="1035"/>
          <ac:picMkLst>
            <pc:docMk/>
            <pc:sldMk cId="712400505" sldId="277"/>
            <ac:picMk id="7" creationId="{7FA7CAAB-9838-0143-FEAE-07829801FE8E}"/>
          </ac:picMkLst>
        </pc:picChg>
        <pc:picChg chg="add mod">
          <ac:chgData name="Diederik Wéreau" userId="3de4d852-29bc-42f2-a35f-4ac12fa5bc69" providerId="ADAL" clId="{ED67D86B-4C8C-48D4-91D7-2FA7DC0A381D}" dt="2024-03-28T09:06:45.309" v="594" actId="1035"/>
          <ac:picMkLst>
            <pc:docMk/>
            <pc:sldMk cId="712400505" sldId="277"/>
            <ac:picMk id="9" creationId="{840DFCDF-0E0F-5003-FA5C-8C4A604673A5}"/>
          </ac:picMkLst>
        </pc:picChg>
        <pc:picChg chg="mod">
          <ac:chgData name="Diederik Wéreau" userId="3de4d852-29bc-42f2-a35f-4ac12fa5bc69" providerId="ADAL" clId="{ED67D86B-4C8C-48D4-91D7-2FA7DC0A381D}" dt="2024-03-28T13:06:58.573" v="2322" actId="1037"/>
          <ac:picMkLst>
            <pc:docMk/>
            <pc:sldMk cId="712400505" sldId="277"/>
            <ac:picMk id="13" creationId="{9485DA7E-8FA1-4C05-E940-0FECD552DBC0}"/>
          </ac:picMkLst>
        </pc:picChg>
        <pc:picChg chg="mod">
          <ac:chgData name="Diederik Wéreau" userId="3de4d852-29bc-42f2-a35f-4ac12fa5bc69" providerId="ADAL" clId="{ED67D86B-4C8C-48D4-91D7-2FA7DC0A381D}" dt="2024-03-28T13:06:58.573" v="2322" actId="1037"/>
          <ac:picMkLst>
            <pc:docMk/>
            <pc:sldMk cId="712400505" sldId="277"/>
            <ac:picMk id="16" creationId="{A7248724-1C9F-32E3-3890-CB11A5A9BA92}"/>
          </ac:picMkLst>
        </pc:picChg>
        <pc:picChg chg="mod">
          <ac:chgData name="Diederik Wéreau" userId="3de4d852-29bc-42f2-a35f-4ac12fa5bc69" providerId="ADAL" clId="{ED67D86B-4C8C-48D4-91D7-2FA7DC0A381D}" dt="2024-03-28T13:06:58.573" v="2322" actId="1037"/>
          <ac:picMkLst>
            <pc:docMk/>
            <pc:sldMk cId="712400505" sldId="277"/>
            <ac:picMk id="17" creationId="{19B693B2-057A-E035-8BAA-AEE88CE2FA7B}"/>
          </ac:picMkLst>
        </pc:picChg>
        <pc:picChg chg="mod">
          <ac:chgData name="Diederik Wéreau" userId="3de4d852-29bc-42f2-a35f-4ac12fa5bc69" providerId="ADAL" clId="{ED67D86B-4C8C-48D4-91D7-2FA7DC0A381D}" dt="2024-03-28T13:07:34.793" v="2437" actId="1037"/>
          <ac:picMkLst>
            <pc:docMk/>
            <pc:sldMk cId="712400505" sldId="277"/>
            <ac:picMk id="21" creationId="{A6CB5451-3866-9944-1B4F-17F115550A9C}"/>
          </ac:picMkLst>
        </pc:picChg>
        <pc:picChg chg="mod">
          <ac:chgData name="Diederik Wéreau" userId="3de4d852-29bc-42f2-a35f-4ac12fa5bc69" providerId="ADAL" clId="{ED67D86B-4C8C-48D4-91D7-2FA7DC0A381D}" dt="2024-03-28T13:07:34.793" v="2437" actId="1037"/>
          <ac:picMkLst>
            <pc:docMk/>
            <pc:sldMk cId="712400505" sldId="277"/>
            <ac:picMk id="24" creationId="{2A629353-6E7C-96EC-12F4-210112201232}"/>
          </ac:picMkLst>
        </pc:picChg>
        <pc:picChg chg="mod">
          <ac:chgData name="Diederik Wéreau" userId="3de4d852-29bc-42f2-a35f-4ac12fa5bc69" providerId="ADAL" clId="{ED67D86B-4C8C-48D4-91D7-2FA7DC0A381D}" dt="2024-03-28T13:07:34.793" v="2437" actId="1037"/>
          <ac:picMkLst>
            <pc:docMk/>
            <pc:sldMk cId="712400505" sldId="277"/>
            <ac:picMk id="25" creationId="{2BA08451-AE23-A5B1-BC71-A4E2519E522A}"/>
          </ac:picMkLst>
        </pc:picChg>
      </pc:sldChg>
      <pc:sldChg chg="addSp delSp modSp new mod modTransition">
        <pc:chgData name="Diederik Wéreau" userId="3de4d852-29bc-42f2-a35f-4ac12fa5bc69" providerId="ADAL" clId="{ED67D86B-4C8C-48D4-91D7-2FA7DC0A381D}" dt="2024-05-07T10:14:48.003" v="15676" actId="20577"/>
        <pc:sldMkLst>
          <pc:docMk/>
          <pc:sldMk cId="2837729564" sldId="278"/>
        </pc:sldMkLst>
        <pc:spChg chg="del mod">
          <ac:chgData name="Diederik Wéreau" userId="3de4d852-29bc-42f2-a35f-4ac12fa5bc69" providerId="ADAL" clId="{ED67D86B-4C8C-48D4-91D7-2FA7DC0A381D}" dt="2024-05-07T08:51:31.649" v="13962" actId="478"/>
          <ac:spMkLst>
            <pc:docMk/>
            <pc:sldMk cId="2837729564" sldId="278"/>
            <ac:spMk id="2" creationId="{98CF848F-793F-90AD-1E6F-BEC546509967}"/>
          </ac:spMkLst>
        </pc:spChg>
        <pc:spChg chg="add mod">
          <ac:chgData name="Diederik Wéreau" userId="3de4d852-29bc-42f2-a35f-4ac12fa5bc69" providerId="ADAL" clId="{ED67D86B-4C8C-48D4-91D7-2FA7DC0A381D}" dt="2024-03-28T13:15:09.755" v="2643"/>
          <ac:spMkLst>
            <pc:docMk/>
            <pc:sldMk cId="2837729564" sldId="278"/>
            <ac:spMk id="4" creationId="{1792554C-A243-8629-B54B-B2FE2901662B}"/>
          </ac:spMkLst>
        </pc:spChg>
        <pc:spChg chg="mod">
          <ac:chgData name="Diederik Wéreau" userId="3de4d852-29bc-42f2-a35f-4ac12fa5bc69" providerId="ADAL" clId="{ED67D86B-4C8C-48D4-91D7-2FA7DC0A381D}" dt="2024-03-28T13:07:17.831" v="2384" actId="1035"/>
          <ac:spMkLst>
            <pc:docMk/>
            <pc:sldMk cId="2837729564" sldId="278"/>
            <ac:spMk id="7" creationId="{0803EF29-D8E0-F24B-265F-5B1C69B6045D}"/>
          </ac:spMkLst>
        </pc:spChg>
        <pc:spChg chg="add mod">
          <ac:chgData name="Diederik Wéreau" userId="3de4d852-29bc-42f2-a35f-4ac12fa5bc69" providerId="ADAL" clId="{ED67D86B-4C8C-48D4-91D7-2FA7DC0A381D}" dt="2024-03-28T13:07:17.831" v="2384" actId="1035"/>
          <ac:spMkLst>
            <pc:docMk/>
            <pc:sldMk cId="2837729564" sldId="278"/>
            <ac:spMk id="11" creationId="{2FC2A9D4-4925-EA64-691A-19F173633845}"/>
          </ac:spMkLst>
        </pc:spChg>
        <pc:spChg chg="add mod">
          <ac:chgData name="Diederik Wéreau" userId="3de4d852-29bc-42f2-a35f-4ac12fa5bc69" providerId="ADAL" clId="{ED67D86B-4C8C-48D4-91D7-2FA7DC0A381D}" dt="2024-03-28T13:07:17.831" v="2384" actId="1035"/>
          <ac:spMkLst>
            <pc:docMk/>
            <pc:sldMk cId="2837729564" sldId="278"/>
            <ac:spMk id="12" creationId="{03FFFBFF-00E3-075F-9864-D344C891FF4B}"/>
          </ac:spMkLst>
        </pc:spChg>
        <pc:spChg chg="mod">
          <ac:chgData name="Diederik Wéreau" userId="3de4d852-29bc-42f2-a35f-4ac12fa5bc69" providerId="ADAL" clId="{ED67D86B-4C8C-48D4-91D7-2FA7DC0A381D}" dt="2024-03-28T13:15:34.005" v="2644"/>
          <ac:spMkLst>
            <pc:docMk/>
            <pc:sldMk cId="2837729564" sldId="278"/>
            <ac:spMk id="15" creationId="{B168DB2E-2E20-AB5D-6F80-FABCB92AA073}"/>
          </ac:spMkLst>
        </pc:spChg>
        <pc:spChg chg="mod">
          <ac:chgData name="Diederik Wéreau" userId="3de4d852-29bc-42f2-a35f-4ac12fa5bc69" providerId="ADAL" clId="{ED67D86B-4C8C-48D4-91D7-2FA7DC0A381D}" dt="2024-05-07T08:48:14.845" v="13811"/>
          <ac:spMkLst>
            <pc:docMk/>
            <pc:sldMk cId="2837729564" sldId="278"/>
            <ac:spMk id="16" creationId="{97593C3B-3501-6388-6778-6ED174E8C5D0}"/>
          </ac:spMkLst>
        </pc:spChg>
        <pc:spChg chg="mod">
          <ac:chgData name="Diederik Wéreau" userId="3de4d852-29bc-42f2-a35f-4ac12fa5bc69" providerId="ADAL" clId="{ED67D86B-4C8C-48D4-91D7-2FA7DC0A381D}" dt="2024-05-07T08:48:14.845" v="13811"/>
          <ac:spMkLst>
            <pc:docMk/>
            <pc:sldMk cId="2837729564" sldId="278"/>
            <ac:spMk id="17" creationId="{F8F56402-9B88-706F-D1EA-79188306C907}"/>
          </ac:spMkLst>
        </pc:spChg>
        <pc:spChg chg="mod">
          <ac:chgData name="Diederik Wéreau" userId="3de4d852-29bc-42f2-a35f-4ac12fa5bc69" providerId="ADAL" clId="{ED67D86B-4C8C-48D4-91D7-2FA7DC0A381D}" dt="2024-05-07T08:48:14.845" v="13811"/>
          <ac:spMkLst>
            <pc:docMk/>
            <pc:sldMk cId="2837729564" sldId="278"/>
            <ac:spMk id="18" creationId="{A7F0B3A7-10D5-C367-EC25-23AB04544C81}"/>
          </ac:spMkLst>
        </pc:spChg>
        <pc:spChg chg="add del mod">
          <ac:chgData name="Diederik Wéreau" userId="3de4d852-29bc-42f2-a35f-4ac12fa5bc69" providerId="ADAL" clId="{ED67D86B-4C8C-48D4-91D7-2FA7DC0A381D}" dt="2024-03-28T13:15:45.374" v="2645"/>
          <ac:spMkLst>
            <pc:docMk/>
            <pc:sldMk cId="2837729564" sldId="278"/>
            <ac:spMk id="18" creationId="{E99C661D-4741-D027-CC10-DD4ED124DEBE}"/>
          </ac:spMkLst>
        </pc:spChg>
        <pc:spChg chg="add del mod">
          <ac:chgData name="Diederik Wéreau" userId="3de4d852-29bc-42f2-a35f-4ac12fa5bc69" providerId="ADAL" clId="{ED67D86B-4C8C-48D4-91D7-2FA7DC0A381D}" dt="2024-03-28T13:15:45.374" v="2645"/>
          <ac:spMkLst>
            <pc:docMk/>
            <pc:sldMk cId="2837729564" sldId="278"/>
            <ac:spMk id="19" creationId="{0F3B22D0-196B-211F-F01E-F5F6A2BDA807}"/>
          </ac:spMkLst>
        </pc:spChg>
        <pc:spChg chg="add del mod">
          <ac:chgData name="Diederik Wéreau" userId="3de4d852-29bc-42f2-a35f-4ac12fa5bc69" providerId="ADAL" clId="{ED67D86B-4C8C-48D4-91D7-2FA7DC0A381D}" dt="2024-05-07T08:51:33.215" v="13963" actId="478"/>
          <ac:spMkLst>
            <pc:docMk/>
            <pc:sldMk cId="2837729564" sldId="278"/>
            <ac:spMk id="20" creationId="{50724BDE-31F0-F331-0429-C6AE8CB5396D}"/>
          </ac:spMkLst>
        </pc:spChg>
        <pc:spChg chg="add mod">
          <ac:chgData name="Diederik Wéreau" userId="3de4d852-29bc-42f2-a35f-4ac12fa5bc69" providerId="ADAL" clId="{ED67D86B-4C8C-48D4-91D7-2FA7DC0A381D}" dt="2024-05-07T08:51:43.491" v="13999" actId="20577"/>
          <ac:spMkLst>
            <pc:docMk/>
            <pc:sldMk cId="2837729564" sldId="278"/>
            <ac:spMk id="21" creationId="{C8097725-7F11-5961-9215-74BEA4E138DF}"/>
          </ac:spMkLst>
        </pc:spChg>
        <pc:spChg chg="mod">
          <ac:chgData name="Diederik Wéreau" userId="3de4d852-29bc-42f2-a35f-4ac12fa5bc69" providerId="ADAL" clId="{ED67D86B-4C8C-48D4-91D7-2FA7DC0A381D}" dt="2024-03-28T13:15:34.005" v="2644"/>
          <ac:spMkLst>
            <pc:docMk/>
            <pc:sldMk cId="2837729564" sldId="278"/>
            <ac:spMk id="22" creationId="{5FAC3EC3-820C-6565-BCDE-CC29B00C2E46}"/>
          </ac:spMkLst>
        </pc:spChg>
        <pc:spChg chg="mod">
          <ac:chgData name="Diederik Wéreau" userId="3de4d852-29bc-42f2-a35f-4ac12fa5bc69" providerId="ADAL" clId="{ED67D86B-4C8C-48D4-91D7-2FA7DC0A381D}" dt="2024-03-28T13:16:45.293" v="2770"/>
          <ac:spMkLst>
            <pc:docMk/>
            <pc:sldMk cId="2837729564" sldId="278"/>
            <ac:spMk id="25" creationId="{F1E30FA7-D7C3-85D2-18D1-7B4C5DAEC15B}"/>
          </ac:spMkLst>
        </pc:spChg>
        <pc:spChg chg="add mod">
          <ac:chgData name="Diederik Wéreau" userId="3de4d852-29bc-42f2-a35f-4ac12fa5bc69" providerId="ADAL" clId="{ED67D86B-4C8C-48D4-91D7-2FA7DC0A381D}" dt="2024-05-07T10:14:48.003" v="15676" actId="20577"/>
          <ac:spMkLst>
            <pc:docMk/>
            <pc:sldMk cId="2837729564" sldId="278"/>
            <ac:spMk id="28" creationId="{AB4A0E47-4D77-8D6F-94AB-85D2550A75CC}"/>
          </ac:spMkLst>
        </pc:spChg>
        <pc:spChg chg="add mod">
          <ac:chgData name="Diederik Wéreau" userId="3de4d852-29bc-42f2-a35f-4ac12fa5bc69" providerId="ADAL" clId="{ED67D86B-4C8C-48D4-91D7-2FA7DC0A381D}" dt="2024-03-28T13:16:47.814" v="2814" actId="1038"/>
          <ac:spMkLst>
            <pc:docMk/>
            <pc:sldMk cId="2837729564" sldId="278"/>
            <ac:spMk id="29" creationId="{E9C38321-3FC0-1F41-B1D2-091FC385C7B6}"/>
          </ac:spMkLst>
        </pc:spChg>
        <pc:spChg chg="mod">
          <ac:chgData name="Diederik Wéreau" userId="3de4d852-29bc-42f2-a35f-4ac12fa5bc69" providerId="ADAL" clId="{ED67D86B-4C8C-48D4-91D7-2FA7DC0A381D}" dt="2024-03-28T13:16:45.293" v="2770"/>
          <ac:spMkLst>
            <pc:docMk/>
            <pc:sldMk cId="2837729564" sldId="278"/>
            <ac:spMk id="32" creationId="{94E2CC3B-61F5-F8BA-87C5-B140594F014D}"/>
          </ac:spMkLst>
        </pc:spChg>
        <pc:grpChg chg="add mod">
          <ac:chgData name="Diederik Wéreau" userId="3de4d852-29bc-42f2-a35f-4ac12fa5bc69" providerId="ADAL" clId="{ED67D86B-4C8C-48D4-91D7-2FA7DC0A381D}" dt="2024-03-28T13:07:17.831" v="2384" actId="1035"/>
          <ac:grpSpMkLst>
            <pc:docMk/>
            <pc:sldMk cId="2837729564" sldId="278"/>
            <ac:grpSpMk id="5" creationId="{79B48819-F192-E1AA-1C11-90B2A497588E}"/>
          </ac:grpSpMkLst>
        </pc:grpChg>
        <pc:grpChg chg="add mod">
          <ac:chgData name="Diederik Wéreau" userId="3de4d852-29bc-42f2-a35f-4ac12fa5bc69" providerId="ADAL" clId="{ED67D86B-4C8C-48D4-91D7-2FA7DC0A381D}" dt="2024-03-28T13:07:17.831" v="2384" actId="1035"/>
          <ac:grpSpMkLst>
            <pc:docMk/>
            <pc:sldMk cId="2837729564" sldId="278"/>
            <ac:grpSpMk id="8" creationId="{64A89158-8C82-65F4-C491-2F393978C126}"/>
          </ac:grpSpMkLst>
        </pc:grpChg>
        <pc:grpChg chg="add del mod">
          <ac:chgData name="Diederik Wéreau" userId="3de4d852-29bc-42f2-a35f-4ac12fa5bc69" providerId="ADAL" clId="{ED67D86B-4C8C-48D4-91D7-2FA7DC0A381D}" dt="2024-03-28T13:15:45.374" v="2645"/>
          <ac:grpSpMkLst>
            <pc:docMk/>
            <pc:sldMk cId="2837729564" sldId="278"/>
            <ac:grpSpMk id="13" creationId="{3D453BE0-1A7C-5F44-B048-C4C7E3A26F8F}"/>
          </ac:grpSpMkLst>
        </pc:grpChg>
        <pc:grpChg chg="mod">
          <ac:chgData name="Diederik Wéreau" userId="3de4d852-29bc-42f2-a35f-4ac12fa5bc69" providerId="ADAL" clId="{ED67D86B-4C8C-48D4-91D7-2FA7DC0A381D}" dt="2024-03-28T13:15:34.005" v="2644"/>
          <ac:grpSpMkLst>
            <pc:docMk/>
            <pc:sldMk cId="2837729564" sldId="278"/>
            <ac:grpSpMk id="14" creationId="{1F4969AC-6B25-5165-6E2B-7BA5DE5DF2CB}"/>
          </ac:grpSpMkLst>
        </pc:grpChg>
        <pc:grpChg chg="add mod">
          <ac:chgData name="Diederik Wéreau" userId="3de4d852-29bc-42f2-a35f-4ac12fa5bc69" providerId="ADAL" clId="{ED67D86B-4C8C-48D4-91D7-2FA7DC0A381D}" dt="2024-05-07T08:48:14.845" v="13811"/>
          <ac:grpSpMkLst>
            <pc:docMk/>
            <pc:sldMk cId="2837729564" sldId="278"/>
            <ac:grpSpMk id="15" creationId="{4BF9ACB0-9672-FAE3-BA8B-5899759FBE50}"/>
          </ac:grpSpMkLst>
        </pc:grpChg>
        <pc:grpChg chg="add del mod">
          <ac:chgData name="Diederik Wéreau" userId="3de4d852-29bc-42f2-a35f-4ac12fa5bc69" providerId="ADAL" clId="{ED67D86B-4C8C-48D4-91D7-2FA7DC0A381D}" dt="2024-03-28T13:15:45.374" v="2645"/>
          <ac:grpSpMkLst>
            <pc:docMk/>
            <pc:sldMk cId="2837729564" sldId="278"/>
            <ac:grpSpMk id="20" creationId="{2B32BB5C-BC39-D112-BC7C-A470A2464EDD}"/>
          </ac:grpSpMkLst>
        </pc:grpChg>
        <pc:grpChg chg="add mod">
          <ac:chgData name="Diederik Wéreau" userId="3de4d852-29bc-42f2-a35f-4ac12fa5bc69" providerId="ADAL" clId="{ED67D86B-4C8C-48D4-91D7-2FA7DC0A381D}" dt="2024-03-28T13:16:47.814" v="2814" actId="1038"/>
          <ac:grpSpMkLst>
            <pc:docMk/>
            <pc:sldMk cId="2837729564" sldId="278"/>
            <ac:grpSpMk id="23" creationId="{BDA8592C-5051-FA02-A2EB-234F9ACFF730}"/>
          </ac:grpSpMkLst>
        </pc:grpChg>
        <pc:grpChg chg="mod">
          <ac:chgData name="Diederik Wéreau" userId="3de4d852-29bc-42f2-a35f-4ac12fa5bc69" providerId="ADAL" clId="{ED67D86B-4C8C-48D4-91D7-2FA7DC0A381D}" dt="2024-03-28T13:16:45.293" v="2770"/>
          <ac:grpSpMkLst>
            <pc:docMk/>
            <pc:sldMk cId="2837729564" sldId="278"/>
            <ac:grpSpMk id="24" creationId="{6F586C3D-4353-F571-D68B-66F72A1E7508}"/>
          </ac:grpSpMkLst>
        </pc:grpChg>
        <pc:grpChg chg="add mod">
          <ac:chgData name="Diederik Wéreau" userId="3de4d852-29bc-42f2-a35f-4ac12fa5bc69" providerId="ADAL" clId="{ED67D86B-4C8C-48D4-91D7-2FA7DC0A381D}" dt="2024-03-28T13:16:47.814" v="2814" actId="1038"/>
          <ac:grpSpMkLst>
            <pc:docMk/>
            <pc:sldMk cId="2837729564" sldId="278"/>
            <ac:grpSpMk id="30" creationId="{77C148B4-7F9B-706C-C95A-DE826FE52939}"/>
          </ac:grpSpMkLst>
        </pc:grpChg>
        <pc:picChg chg="add mod">
          <ac:chgData name="Diederik Wéreau" userId="3de4d852-29bc-42f2-a35f-4ac12fa5bc69" providerId="ADAL" clId="{ED67D86B-4C8C-48D4-91D7-2FA7DC0A381D}" dt="2024-05-07T08:48:14.845" v="13811"/>
          <ac:picMkLst>
            <pc:docMk/>
            <pc:sldMk cId="2837729564" sldId="278"/>
            <ac:picMk id="3" creationId="{C42AB9E2-A25D-9A47-C134-8447061F2DBB}"/>
          </ac:picMkLst>
        </pc:picChg>
        <pc:picChg chg="mod">
          <ac:chgData name="Diederik Wéreau" userId="3de4d852-29bc-42f2-a35f-4ac12fa5bc69" providerId="ADAL" clId="{ED67D86B-4C8C-48D4-91D7-2FA7DC0A381D}" dt="2024-03-28T13:07:17.831" v="2384" actId="1035"/>
          <ac:picMkLst>
            <pc:docMk/>
            <pc:sldMk cId="2837729564" sldId="278"/>
            <ac:picMk id="6" creationId="{C184B876-F1B1-359F-5980-126B2F2875CE}"/>
          </ac:picMkLst>
        </pc:picChg>
        <pc:picChg chg="mod">
          <ac:chgData name="Diederik Wéreau" userId="3de4d852-29bc-42f2-a35f-4ac12fa5bc69" providerId="ADAL" clId="{ED67D86B-4C8C-48D4-91D7-2FA7DC0A381D}" dt="2024-03-28T13:07:17.831" v="2384" actId="1035"/>
          <ac:picMkLst>
            <pc:docMk/>
            <pc:sldMk cId="2837729564" sldId="278"/>
            <ac:picMk id="9" creationId="{DFF6AAD8-43BB-B59A-B8FA-60D4D138C539}"/>
          </ac:picMkLst>
        </pc:picChg>
        <pc:picChg chg="mod">
          <ac:chgData name="Diederik Wéreau" userId="3de4d852-29bc-42f2-a35f-4ac12fa5bc69" providerId="ADAL" clId="{ED67D86B-4C8C-48D4-91D7-2FA7DC0A381D}" dt="2024-03-28T13:07:17.831" v="2384" actId="1035"/>
          <ac:picMkLst>
            <pc:docMk/>
            <pc:sldMk cId="2837729564" sldId="278"/>
            <ac:picMk id="10" creationId="{BF2D438E-3282-B2AC-E3FC-F4A22609487F}"/>
          </ac:picMkLst>
        </pc:picChg>
        <pc:picChg chg="add mod">
          <ac:chgData name="Diederik Wéreau" userId="3de4d852-29bc-42f2-a35f-4ac12fa5bc69" providerId="ADAL" clId="{ED67D86B-4C8C-48D4-91D7-2FA7DC0A381D}" dt="2024-05-07T08:48:14.845" v="13811"/>
          <ac:picMkLst>
            <pc:docMk/>
            <pc:sldMk cId="2837729564" sldId="278"/>
            <ac:picMk id="13" creationId="{7D1A2ECD-298F-90F5-30CE-9072BEC4CA9C}"/>
          </ac:picMkLst>
        </pc:picChg>
        <pc:picChg chg="add mod">
          <ac:chgData name="Diederik Wéreau" userId="3de4d852-29bc-42f2-a35f-4ac12fa5bc69" providerId="ADAL" clId="{ED67D86B-4C8C-48D4-91D7-2FA7DC0A381D}" dt="2024-05-07T08:48:14.845" v="13811"/>
          <ac:picMkLst>
            <pc:docMk/>
            <pc:sldMk cId="2837729564" sldId="278"/>
            <ac:picMk id="14" creationId="{FE5F3FE6-7498-3590-B24A-1933DC1AB019}"/>
          </ac:picMkLst>
        </pc:picChg>
        <pc:picChg chg="mod">
          <ac:chgData name="Diederik Wéreau" userId="3de4d852-29bc-42f2-a35f-4ac12fa5bc69" providerId="ADAL" clId="{ED67D86B-4C8C-48D4-91D7-2FA7DC0A381D}" dt="2024-03-28T13:15:34.005" v="2644"/>
          <ac:picMkLst>
            <pc:docMk/>
            <pc:sldMk cId="2837729564" sldId="278"/>
            <ac:picMk id="16" creationId="{55BD6F03-F501-1D2B-AB69-E36191689021}"/>
          </ac:picMkLst>
        </pc:picChg>
        <pc:picChg chg="mod">
          <ac:chgData name="Diederik Wéreau" userId="3de4d852-29bc-42f2-a35f-4ac12fa5bc69" providerId="ADAL" clId="{ED67D86B-4C8C-48D4-91D7-2FA7DC0A381D}" dt="2024-03-28T13:15:34.005" v="2644"/>
          <ac:picMkLst>
            <pc:docMk/>
            <pc:sldMk cId="2837729564" sldId="278"/>
            <ac:picMk id="17" creationId="{FBC37D42-C9BA-E9CF-6EE9-B89E2BEC4C14}"/>
          </ac:picMkLst>
        </pc:picChg>
        <pc:picChg chg="mod">
          <ac:chgData name="Diederik Wéreau" userId="3de4d852-29bc-42f2-a35f-4ac12fa5bc69" providerId="ADAL" clId="{ED67D86B-4C8C-48D4-91D7-2FA7DC0A381D}" dt="2024-03-28T13:15:34.005" v="2644"/>
          <ac:picMkLst>
            <pc:docMk/>
            <pc:sldMk cId="2837729564" sldId="278"/>
            <ac:picMk id="21" creationId="{BA6FA749-16F0-5577-F7AF-D64FA3EF8A1E}"/>
          </ac:picMkLst>
        </pc:picChg>
        <pc:picChg chg="mod">
          <ac:chgData name="Diederik Wéreau" userId="3de4d852-29bc-42f2-a35f-4ac12fa5bc69" providerId="ADAL" clId="{ED67D86B-4C8C-48D4-91D7-2FA7DC0A381D}" dt="2024-03-28T13:16:45.293" v="2770"/>
          <ac:picMkLst>
            <pc:docMk/>
            <pc:sldMk cId="2837729564" sldId="278"/>
            <ac:picMk id="26" creationId="{1E077FA8-B0D8-BC54-9536-0CCC98BF0743}"/>
          </ac:picMkLst>
        </pc:picChg>
        <pc:picChg chg="mod">
          <ac:chgData name="Diederik Wéreau" userId="3de4d852-29bc-42f2-a35f-4ac12fa5bc69" providerId="ADAL" clId="{ED67D86B-4C8C-48D4-91D7-2FA7DC0A381D}" dt="2024-03-28T13:16:45.293" v="2770"/>
          <ac:picMkLst>
            <pc:docMk/>
            <pc:sldMk cId="2837729564" sldId="278"/>
            <ac:picMk id="27" creationId="{7EFDB36A-BCE0-6816-1514-92F902111579}"/>
          </ac:picMkLst>
        </pc:picChg>
        <pc:picChg chg="mod">
          <ac:chgData name="Diederik Wéreau" userId="3de4d852-29bc-42f2-a35f-4ac12fa5bc69" providerId="ADAL" clId="{ED67D86B-4C8C-48D4-91D7-2FA7DC0A381D}" dt="2024-03-28T13:16:45.293" v="2770"/>
          <ac:picMkLst>
            <pc:docMk/>
            <pc:sldMk cId="2837729564" sldId="278"/>
            <ac:picMk id="31" creationId="{F0C53C88-A3B7-D30A-5A82-1092B30C15EC}"/>
          </ac:picMkLst>
        </pc:picChg>
      </pc:sldChg>
      <pc:sldChg chg="addSp modSp new del mod modTransition">
        <pc:chgData name="Diederik Wéreau" userId="3de4d852-29bc-42f2-a35f-4ac12fa5bc69" providerId="ADAL" clId="{ED67D86B-4C8C-48D4-91D7-2FA7DC0A381D}" dt="2024-03-28T13:23:33.913" v="2924" actId="47"/>
        <pc:sldMkLst>
          <pc:docMk/>
          <pc:sldMk cId="2306108425" sldId="279"/>
        </pc:sldMkLst>
        <pc:spChg chg="mod">
          <ac:chgData name="Diederik Wéreau" userId="3de4d852-29bc-42f2-a35f-4ac12fa5bc69" providerId="ADAL" clId="{ED67D86B-4C8C-48D4-91D7-2FA7DC0A381D}" dt="2024-03-28T09:13:24.238" v="770" actId="20577"/>
          <ac:spMkLst>
            <pc:docMk/>
            <pc:sldMk cId="2306108425" sldId="279"/>
            <ac:spMk id="2" creationId="{717EC297-5E42-3C74-63EC-3AA63E4860D0}"/>
          </ac:spMkLst>
        </pc:spChg>
        <pc:spChg chg="add">
          <ac:chgData name="Diederik Wéreau" userId="3de4d852-29bc-42f2-a35f-4ac12fa5bc69" providerId="ADAL" clId="{ED67D86B-4C8C-48D4-91D7-2FA7DC0A381D}" dt="2024-03-28T13:04:17.944" v="2101" actId="22"/>
          <ac:spMkLst>
            <pc:docMk/>
            <pc:sldMk cId="2306108425" sldId="279"/>
            <ac:spMk id="4" creationId="{F93A2174-A316-30F3-3028-7F40FFEF1A9C}"/>
          </ac:spMkLst>
        </pc:spChg>
      </pc:sldChg>
      <pc:sldChg chg="addSp modSp new del mod modTransition">
        <pc:chgData name="Diederik Wéreau" userId="3de4d852-29bc-42f2-a35f-4ac12fa5bc69" providerId="ADAL" clId="{ED67D86B-4C8C-48D4-91D7-2FA7DC0A381D}" dt="2024-03-28T13:27:37.804" v="3212" actId="47"/>
        <pc:sldMkLst>
          <pc:docMk/>
          <pc:sldMk cId="3309072229" sldId="280"/>
        </pc:sldMkLst>
        <pc:spChg chg="mod">
          <ac:chgData name="Diederik Wéreau" userId="3de4d852-29bc-42f2-a35f-4ac12fa5bc69" providerId="ADAL" clId="{ED67D86B-4C8C-48D4-91D7-2FA7DC0A381D}" dt="2024-03-28T13:05:26.451" v="2254" actId="20577"/>
          <ac:spMkLst>
            <pc:docMk/>
            <pc:sldMk cId="3309072229" sldId="280"/>
            <ac:spMk id="2" creationId="{D239997C-5DC6-A339-78A6-2242830954FD}"/>
          </ac:spMkLst>
        </pc:spChg>
        <pc:spChg chg="add mod">
          <ac:chgData name="Diederik Wéreau" userId="3de4d852-29bc-42f2-a35f-4ac12fa5bc69" providerId="ADAL" clId="{ED67D86B-4C8C-48D4-91D7-2FA7DC0A381D}" dt="2024-03-28T13:05:43.205" v="2274" actId="20577"/>
          <ac:spMkLst>
            <pc:docMk/>
            <pc:sldMk cId="3309072229" sldId="280"/>
            <ac:spMk id="4" creationId="{BD8BC2EA-BBFB-E77D-54D2-2FCCF4F0EE14}"/>
          </ac:spMkLst>
        </pc:spChg>
      </pc:sldChg>
      <pc:sldChg chg="addSp delSp modSp add mod modTransition delAnim modAnim modNotesTx">
        <pc:chgData name="Diederik Wéreau" userId="3de4d852-29bc-42f2-a35f-4ac12fa5bc69" providerId="ADAL" clId="{ED67D86B-4C8C-48D4-91D7-2FA7DC0A381D}" dt="2024-05-07T12:46:07.712" v="17746" actId="20577"/>
        <pc:sldMkLst>
          <pc:docMk/>
          <pc:sldMk cId="1324484476" sldId="281"/>
        </pc:sldMkLst>
        <pc:spChg chg="del">
          <ac:chgData name="Diederik Wéreau" userId="3de4d852-29bc-42f2-a35f-4ac12fa5bc69" providerId="ADAL" clId="{ED67D86B-4C8C-48D4-91D7-2FA7DC0A381D}" dt="2024-05-07T07:47:47.964" v="12477" actId="478"/>
          <ac:spMkLst>
            <pc:docMk/>
            <pc:sldMk cId="1324484476" sldId="281"/>
            <ac:spMk id="8" creationId="{B59594A9-9A00-89CB-A82A-E1AED8528DA9}"/>
          </ac:spMkLst>
        </pc:spChg>
        <pc:spChg chg="mod">
          <ac:chgData name="Diederik Wéreau" userId="3de4d852-29bc-42f2-a35f-4ac12fa5bc69" providerId="ADAL" clId="{ED67D86B-4C8C-48D4-91D7-2FA7DC0A381D}" dt="2024-05-07T07:51:58.031" v="12637"/>
          <ac:spMkLst>
            <pc:docMk/>
            <pc:sldMk cId="1324484476" sldId="281"/>
            <ac:spMk id="11" creationId="{561CA324-D9ED-B4C0-CB70-8B72E71A387B}"/>
          </ac:spMkLst>
        </pc:spChg>
        <pc:spChg chg="mod">
          <ac:chgData name="Diederik Wéreau" userId="3de4d852-29bc-42f2-a35f-4ac12fa5bc69" providerId="ADAL" clId="{ED67D86B-4C8C-48D4-91D7-2FA7DC0A381D}" dt="2024-05-07T07:51:58.031" v="12637"/>
          <ac:spMkLst>
            <pc:docMk/>
            <pc:sldMk cId="1324484476" sldId="281"/>
            <ac:spMk id="12" creationId="{86B87271-D663-C919-EED3-EFB42AC501A3}"/>
          </ac:spMkLst>
        </pc:spChg>
        <pc:spChg chg="mod">
          <ac:chgData name="Diederik Wéreau" userId="3de4d852-29bc-42f2-a35f-4ac12fa5bc69" providerId="ADAL" clId="{ED67D86B-4C8C-48D4-91D7-2FA7DC0A381D}" dt="2024-05-07T07:51:58.031" v="12637"/>
          <ac:spMkLst>
            <pc:docMk/>
            <pc:sldMk cId="1324484476" sldId="281"/>
            <ac:spMk id="13" creationId="{1CD36A06-FD04-F877-54C7-F8627535E07C}"/>
          </ac:spMkLst>
        </pc:spChg>
        <pc:spChg chg="del">
          <ac:chgData name="Diederik Wéreau" userId="3de4d852-29bc-42f2-a35f-4ac12fa5bc69" providerId="ADAL" clId="{ED67D86B-4C8C-48D4-91D7-2FA7DC0A381D}" dt="2024-03-28T10:23:48.410" v="1402" actId="478"/>
          <ac:spMkLst>
            <pc:docMk/>
            <pc:sldMk cId="1324484476" sldId="281"/>
            <ac:spMk id="13" creationId="{A41469AD-022D-FA1F-EE24-2A87C109C69D}"/>
          </ac:spMkLst>
        </pc:spChg>
        <pc:spChg chg="add mod">
          <ac:chgData name="Diederik Wéreau" userId="3de4d852-29bc-42f2-a35f-4ac12fa5bc69" providerId="ADAL" clId="{ED67D86B-4C8C-48D4-91D7-2FA7DC0A381D}" dt="2024-03-28T10:23:37.949" v="1399"/>
          <ac:spMkLst>
            <pc:docMk/>
            <pc:sldMk cId="1324484476" sldId="281"/>
            <ac:spMk id="24" creationId="{D2D4E776-642E-6193-5B53-B241171EAB34}"/>
          </ac:spMkLst>
        </pc:spChg>
        <pc:spChg chg="add del mod">
          <ac:chgData name="Diederik Wéreau" userId="3de4d852-29bc-42f2-a35f-4ac12fa5bc69" providerId="ADAL" clId="{ED67D86B-4C8C-48D4-91D7-2FA7DC0A381D}" dt="2024-03-28T10:23:46.650" v="1401" actId="478"/>
          <ac:spMkLst>
            <pc:docMk/>
            <pc:sldMk cId="1324484476" sldId="281"/>
            <ac:spMk id="25" creationId="{F8ECC352-DBBE-B503-9197-2DF6C253E299}"/>
          </ac:spMkLst>
        </pc:spChg>
        <pc:spChg chg="add mod">
          <ac:chgData name="Diederik Wéreau" userId="3de4d852-29bc-42f2-a35f-4ac12fa5bc69" providerId="ADAL" clId="{ED67D86B-4C8C-48D4-91D7-2FA7DC0A381D}" dt="2024-04-19T09:08:35.793" v="11721" actId="20577"/>
          <ac:spMkLst>
            <pc:docMk/>
            <pc:sldMk cId="1324484476" sldId="281"/>
            <ac:spMk id="26" creationId="{490A6E78-C21C-71FF-06E8-20ACBADD63D9}"/>
          </ac:spMkLst>
        </pc:spChg>
        <pc:spChg chg="add mod">
          <ac:chgData name="Diederik Wéreau" userId="3de4d852-29bc-42f2-a35f-4ac12fa5bc69" providerId="ADAL" clId="{ED67D86B-4C8C-48D4-91D7-2FA7DC0A381D}" dt="2024-04-19T09:08:38.839" v="11722" actId="20577"/>
          <ac:spMkLst>
            <pc:docMk/>
            <pc:sldMk cId="1324484476" sldId="281"/>
            <ac:spMk id="27" creationId="{0AC57F3A-3B92-C04E-8EED-DE06FC4F0D3D}"/>
          </ac:spMkLst>
        </pc:spChg>
        <pc:spChg chg="del">
          <ac:chgData name="Diederik Wéreau" userId="3de4d852-29bc-42f2-a35f-4ac12fa5bc69" providerId="ADAL" clId="{ED67D86B-4C8C-48D4-91D7-2FA7DC0A381D}" dt="2024-03-28T10:23:50.410" v="1403" actId="478"/>
          <ac:spMkLst>
            <pc:docMk/>
            <pc:sldMk cId="1324484476" sldId="281"/>
            <ac:spMk id="31" creationId="{016DDC66-8BCC-7517-5D28-00254582A846}"/>
          </ac:spMkLst>
        </pc:spChg>
        <pc:spChg chg="mod">
          <ac:chgData name="Diederik Wéreau" userId="3de4d852-29bc-42f2-a35f-4ac12fa5bc69" providerId="ADAL" clId="{ED67D86B-4C8C-48D4-91D7-2FA7DC0A381D}" dt="2024-04-17T15:21:56.547" v="3596"/>
          <ac:spMkLst>
            <pc:docMk/>
            <pc:sldMk cId="1324484476" sldId="281"/>
            <ac:spMk id="35" creationId="{F8D27238-C06C-1E29-D554-D09E81C194EC}"/>
          </ac:spMkLst>
        </pc:spChg>
        <pc:spChg chg="mod">
          <ac:chgData name="Diederik Wéreau" userId="3de4d852-29bc-42f2-a35f-4ac12fa5bc69" providerId="ADAL" clId="{ED67D86B-4C8C-48D4-91D7-2FA7DC0A381D}" dt="2024-04-17T15:21:56.547" v="3596"/>
          <ac:spMkLst>
            <pc:docMk/>
            <pc:sldMk cId="1324484476" sldId="281"/>
            <ac:spMk id="46" creationId="{3AC86C7D-7CE8-0D37-7D31-4F5067F36BA0}"/>
          </ac:spMkLst>
        </pc:spChg>
        <pc:spChg chg="mod">
          <ac:chgData name="Diederik Wéreau" userId="3de4d852-29bc-42f2-a35f-4ac12fa5bc69" providerId="ADAL" clId="{ED67D86B-4C8C-48D4-91D7-2FA7DC0A381D}" dt="2024-04-17T15:21:56.547" v="3596"/>
          <ac:spMkLst>
            <pc:docMk/>
            <pc:sldMk cId="1324484476" sldId="281"/>
            <ac:spMk id="49" creationId="{A71F3FE3-660A-CFC4-4465-70C346D14590}"/>
          </ac:spMkLst>
        </pc:spChg>
        <pc:spChg chg="mod">
          <ac:chgData name="Diederik Wéreau" userId="3de4d852-29bc-42f2-a35f-4ac12fa5bc69" providerId="ADAL" clId="{ED67D86B-4C8C-48D4-91D7-2FA7DC0A381D}" dt="2024-05-07T12:46:04.942" v="17745" actId="20577"/>
          <ac:spMkLst>
            <pc:docMk/>
            <pc:sldMk cId="1324484476" sldId="281"/>
            <ac:spMk id="58" creationId="{21CB8F0F-6771-33AE-A716-4C66ED38920C}"/>
          </ac:spMkLst>
        </pc:spChg>
        <pc:spChg chg="mod">
          <ac:chgData name="Diederik Wéreau" userId="3de4d852-29bc-42f2-a35f-4ac12fa5bc69" providerId="ADAL" clId="{ED67D86B-4C8C-48D4-91D7-2FA7DC0A381D}" dt="2024-05-07T12:46:07.712" v="17746" actId="20577"/>
          <ac:spMkLst>
            <pc:docMk/>
            <pc:sldMk cId="1324484476" sldId="281"/>
            <ac:spMk id="61" creationId="{66D1546E-7DEB-BC71-6FF7-7A2A0307BD38}"/>
          </ac:spMkLst>
        </pc:spChg>
        <pc:spChg chg="mod">
          <ac:chgData name="Diederik Wéreau" userId="3de4d852-29bc-42f2-a35f-4ac12fa5bc69" providerId="ADAL" clId="{ED67D86B-4C8C-48D4-91D7-2FA7DC0A381D}" dt="2024-04-17T15:35:06.364" v="4037"/>
          <ac:spMkLst>
            <pc:docMk/>
            <pc:sldMk cId="1324484476" sldId="281"/>
            <ac:spMk id="2051" creationId="{1555208E-7FA4-960A-E872-BF22A68B35D6}"/>
          </ac:spMkLst>
        </pc:spChg>
        <pc:spChg chg="mod">
          <ac:chgData name="Diederik Wéreau" userId="3de4d852-29bc-42f2-a35f-4ac12fa5bc69" providerId="ADAL" clId="{ED67D86B-4C8C-48D4-91D7-2FA7DC0A381D}" dt="2024-04-17T15:35:06.364" v="4037"/>
          <ac:spMkLst>
            <pc:docMk/>
            <pc:sldMk cId="1324484476" sldId="281"/>
            <ac:spMk id="2054" creationId="{B4F24071-59A0-139F-3CBD-00DC15B28730}"/>
          </ac:spMkLst>
        </pc:spChg>
        <pc:spChg chg="mod">
          <ac:chgData name="Diederik Wéreau" userId="3de4d852-29bc-42f2-a35f-4ac12fa5bc69" providerId="ADAL" clId="{ED67D86B-4C8C-48D4-91D7-2FA7DC0A381D}" dt="2024-04-17T15:35:06.364" v="4037"/>
          <ac:spMkLst>
            <pc:docMk/>
            <pc:sldMk cId="1324484476" sldId="281"/>
            <ac:spMk id="2057" creationId="{DC493B9E-3651-923E-56C3-397E21C07FDB}"/>
          </ac:spMkLst>
        </pc:spChg>
        <pc:spChg chg="mod">
          <ac:chgData name="Diederik Wéreau" userId="3de4d852-29bc-42f2-a35f-4ac12fa5bc69" providerId="ADAL" clId="{ED67D86B-4C8C-48D4-91D7-2FA7DC0A381D}" dt="2024-04-19T09:27:07.407" v="12053"/>
          <ac:spMkLst>
            <pc:docMk/>
            <pc:sldMk cId="1324484476" sldId="281"/>
            <ac:spMk id="2062" creationId="{1F400C8F-E9EB-6A79-A017-6DF4606FE1DB}"/>
          </ac:spMkLst>
        </pc:spChg>
        <pc:spChg chg="mod">
          <ac:chgData name="Diederik Wéreau" userId="3de4d852-29bc-42f2-a35f-4ac12fa5bc69" providerId="ADAL" clId="{ED67D86B-4C8C-48D4-91D7-2FA7DC0A381D}" dt="2024-04-19T09:27:07.407" v="12053"/>
          <ac:spMkLst>
            <pc:docMk/>
            <pc:sldMk cId="1324484476" sldId="281"/>
            <ac:spMk id="2067" creationId="{352929DB-5721-22FF-59B4-11E2164CB988}"/>
          </ac:spMkLst>
        </pc:spChg>
        <pc:grpChg chg="add del mod">
          <ac:chgData name="Diederik Wéreau" userId="3de4d852-29bc-42f2-a35f-4ac12fa5bc69" providerId="ADAL" clId="{ED67D86B-4C8C-48D4-91D7-2FA7DC0A381D}" dt="2024-03-28T10:15:05.200" v="1358" actId="478"/>
          <ac:grpSpMkLst>
            <pc:docMk/>
            <pc:sldMk cId="1324484476" sldId="281"/>
            <ac:grpSpMk id="2" creationId="{0B8DC6CD-32B2-AE2F-649D-00608F0369AA}"/>
          </ac:grpSpMkLst>
        </pc:grpChg>
        <pc:grpChg chg="add mod ord">
          <ac:chgData name="Diederik Wéreau" userId="3de4d852-29bc-42f2-a35f-4ac12fa5bc69" providerId="ADAL" clId="{ED67D86B-4C8C-48D4-91D7-2FA7DC0A381D}" dt="2024-05-07T08:02:28.859" v="12725" actId="1036"/>
          <ac:grpSpMkLst>
            <pc:docMk/>
            <pc:sldMk cId="1324484476" sldId="281"/>
            <ac:grpSpMk id="10" creationId="{739CDE5E-3D28-3463-2EC1-2553BAFAB84D}"/>
          </ac:grpSpMkLst>
        </pc:grpChg>
        <pc:grpChg chg="add mod">
          <ac:chgData name="Diederik Wéreau" userId="3de4d852-29bc-42f2-a35f-4ac12fa5bc69" providerId="ADAL" clId="{ED67D86B-4C8C-48D4-91D7-2FA7DC0A381D}" dt="2024-03-28T10:15:05.491" v="1359"/>
          <ac:grpSpMkLst>
            <pc:docMk/>
            <pc:sldMk cId="1324484476" sldId="281"/>
            <ac:grpSpMk id="16" creationId="{1A2B5557-F458-2C74-D5F4-A3D8BDD62831}"/>
          </ac:grpSpMkLst>
        </pc:grpChg>
        <pc:grpChg chg="mod">
          <ac:chgData name="Diederik Wéreau" userId="3de4d852-29bc-42f2-a35f-4ac12fa5bc69" providerId="ADAL" clId="{ED67D86B-4C8C-48D4-91D7-2FA7DC0A381D}" dt="2024-05-07T08:08:07.218" v="12736" actId="1035"/>
          <ac:grpSpMkLst>
            <pc:docMk/>
            <pc:sldMk cId="1324484476" sldId="281"/>
            <ac:grpSpMk id="30" creationId="{F5C36988-2890-6558-9605-E1923B32D966}"/>
          </ac:grpSpMkLst>
        </pc:grpChg>
        <pc:grpChg chg="add del mod">
          <ac:chgData name="Diederik Wéreau" userId="3de4d852-29bc-42f2-a35f-4ac12fa5bc69" providerId="ADAL" clId="{ED67D86B-4C8C-48D4-91D7-2FA7DC0A381D}" dt="2024-04-19T09:27:07.054" v="12052" actId="478"/>
          <ac:grpSpMkLst>
            <pc:docMk/>
            <pc:sldMk cId="1324484476" sldId="281"/>
            <ac:grpSpMk id="32" creationId="{DEB656F6-20AB-83AF-C9C4-079F36F3B5CB}"/>
          </ac:grpSpMkLst>
        </pc:grpChg>
        <pc:grpChg chg="del">
          <ac:chgData name="Diederik Wéreau" userId="3de4d852-29bc-42f2-a35f-4ac12fa5bc69" providerId="ADAL" clId="{ED67D86B-4C8C-48D4-91D7-2FA7DC0A381D}" dt="2024-03-28T10:14:35.436" v="1351" actId="478"/>
          <ac:grpSpMkLst>
            <pc:docMk/>
            <pc:sldMk cId="1324484476" sldId="281"/>
            <ac:grpSpMk id="39" creationId="{ACECE6CF-CA31-54E2-CFB4-E8DD6619B27F}"/>
          </ac:grpSpMkLst>
        </pc:grpChg>
        <pc:grpChg chg="add del mod">
          <ac:chgData name="Diederik Wéreau" userId="3de4d852-29bc-42f2-a35f-4ac12fa5bc69" providerId="ADAL" clId="{ED67D86B-4C8C-48D4-91D7-2FA7DC0A381D}" dt="2024-04-19T09:27:07.054" v="12052" actId="478"/>
          <ac:grpSpMkLst>
            <pc:docMk/>
            <pc:sldMk cId="1324484476" sldId="281"/>
            <ac:grpSpMk id="40" creationId="{57B92E91-4216-B800-059D-195D4F996589}"/>
          </ac:grpSpMkLst>
        </pc:grpChg>
        <pc:grpChg chg="del">
          <ac:chgData name="Diederik Wéreau" userId="3de4d852-29bc-42f2-a35f-4ac12fa5bc69" providerId="ADAL" clId="{ED67D86B-4C8C-48D4-91D7-2FA7DC0A381D}" dt="2024-04-17T15:30:10.194" v="3888" actId="478"/>
          <ac:grpSpMkLst>
            <pc:docMk/>
            <pc:sldMk cId="1324484476" sldId="281"/>
            <ac:grpSpMk id="45" creationId="{9A0B238E-2E89-1473-B2E9-E5EFC3FF925D}"/>
          </ac:grpSpMkLst>
        </pc:grpChg>
        <pc:grpChg chg="add del mod">
          <ac:chgData name="Diederik Wéreau" userId="3de4d852-29bc-42f2-a35f-4ac12fa5bc69" providerId="ADAL" clId="{ED67D86B-4C8C-48D4-91D7-2FA7DC0A381D}" dt="2024-04-19T09:27:07.054" v="12052" actId="478"/>
          <ac:grpSpMkLst>
            <pc:docMk/>
            <pc:sldMk cId="1324484476" sldId="281"/>
            <ac:grpSpMk id="47" creationId="{0FFC8271-22C2-93F4-3EB7-6B3DB99C3486}"/>
          </ac:grpSpMkLst>
        </pc:grpChg>
        <pc:grpChg chg="del">
          <ac:chgData name="Diederik Wéreau" userId="3de4d852-29bc-42f2-a35f-4ac12fa5bc69" providerId="ADAL" clId="{ED67D86B-4C8C-48D4-91D7-2FA7DC0A381D}" dt="2024-04-17T15:30:10.194" v="3888" actId="478"/>
          <ac:grpSpMkLst>
            <pc:docMk/>
            <pc:sldMk cId="1324484476" sldId="281"/>
            <ac:grpSpMk id="50" creationId="{CD380EF9-FF28-248A-AA55-BFBD83A5ED15}"/>
          </ac:grpSpMkLst>
        </pc:grpChg>
        <pc:grpChg chg="add mod">
          <ac:chgData name="Diederik Wéreau" userId="3de4d852-29bc-42f2-a35f-4ac12fa5bc69" providerId="ADAL" clId="{ED67D86B-4C8C-48D4-91D7-2FA7DC0A381D}" dt="2024-04-17T15:30:10.516" v="3889"/>
          <ac:grpSpMkLst>
            <pc:docMk/>
            <pc:sldMk cId="1324484476" sldId="281"/>
            <ac:grpSpMk id="54" creationId="{38C080C8-090B-56A7-C0B2-EFDDE0BD686E}"/>
          </ac:grpSpMkLst>
        </pc:grpChg>
        <pc:grpChg chg="add mod">
          <ac:chgData name="Diederik Wéreau" userId="3de4d852-29bc-42f2-a35f-4ac12fa5bc69" providerId="ADAL" clId="{ED67D86B-4C8C-48D4-91D7-2FA7DC0A381D}" dt="2024-04-17T15:30:10.516" v="3889"/>
          <ac:grpSpMkLst>
            <pc:docMk/>
            <pc:sldMk cId="1324484476" sldId="281"/>
            <ac:grpSpMk id="59" creationId="{0FA65F8C-C52E-5621-B600-CC323DC4C924}"/>
          </ac:grpSpMkLst>
        </pc:grpChg>
        <pc:grpChg chg="mod">
          <ac:chgData name="Diederik Wéreau" userId="3de4d852-29bc-42f2-a35f-4ac12fa5bc69" providerId="ADAL" clId="{ED67D86B-4C8C-48D4-91D7-2FA7DC0A381D}" dt="2024-04-17T15:30:10.516" v="3889"/>
          <ac:grpSpMkLst>
            <pc:docMk/>
            <pc:sldMk cId="1324484476" sldId="281"/>
            <ac:grpSpMk id="60" creationId="{B3DAD90F-95C9-56A8-CC59-619AB8557DBC}"/>
          </ac:grpSpMkLst>
        </pc:grpChg>
        <pc:grpChg chg="add mod">
          <ac:chgData name="Diederik Wéreau" userId="3de4d852-29bc-42f2-a35f-4ac12fa5bc69" providerId="ADAL" clId="{ED67D86B-4C8C-48D4-91D7-2FA7DC0A381D}" dt="2024-04-17T15:35:10.687" v="4073" actId="1035"/>
          <ac:grpSpMkLst>
            <pc:docMk/>
            <pc:sldMk cId="1324484476" sldId="281"/>
            <ac:grpSpMk id="2048" creationId="{4E5CAA77-7337-178B-2A8F-7A6197CC0748}"/>
          </ac:grpSpMkLst>
        </pc:grpChg>
        <pc:grpChg chg="add mod">
          <ac:chgData name="Diederik Wéreau" userId="3de4d852-29bc-42f2-a35f-4ac12fa5bc69" providerId="ADAL" clId="{ED67D86B-4C8C-48D4-91D7-2FA7DC0A381D}" dt="2024-04-17T15:35:10.687" v="4073" actId="1035"/>
          <ac:grpSpMkLst>
            <pc:docMk/>
            <pc:sldMk cId="1324484476" sldId="281"/>
            <ac:grpSpMk id="2052" creationId="{522D1F8F-B5C0-F6AF-D755-6CAD795E7701}"/>
          </ac:grpSpMkLst>
        </pc:grpChg>
        <pc:grpChg chg="add mod">
          <ac:chgData name="Diederik Wéreau" userId="3de4d852-29bc-42f2-a35f-4ac12fa5bc69" providerId="ADAL" clId="{ED67D86B-4C8C-48D4-91D7-2FA7DC0A381D}" dt="2024-04-17T15:35:10.687" v="4073" actId="1035"/>
          <ac:grpSpMkLst>
            <pc:docMk/>
            <pc:sldMk cId="1324484476" sldId="281"/>
            <ac:grpSpMk id="2055" creationId="{6FBD966F-8088-0EDB-7C58-AB4DADD1658E}"/>
          </ac:grpSpMkLst>
        </pc:grpChg>
        <pc:grpChg chg="add mod">
          <ac:chgData name="Diederik Wéreau" userId="3de4d852-29bc-42f2-a35f-4ac12fa5bc69" providerId="ADAL" clId="{ED67D86B-4C8C-48D4-91D7-2FA7DC0A381D}" dt="2024-04-19T09:27:07.407" v="12053"/>
          <ac:grpSpMkLst>
            <pc:docMk/>
            <pc:sldMk cId="1324484476" sldId="281"/>
            <ac:grpSpMk id="2058" creationId="{25C0D9C4-609F-B32E-C0B8-7B47EA37F36E}"/>
          </ac:grpSpMkLst>
        </pc:grpChg>
        <pc:grpChg chg="mod">
          <ac:chgData name="Diederik Wéreau" userId="3de4d852-29bc-42f2-a35f-4ac12fa5bc69" providerId="ADAL" clId="{ED67D86B-4C8C-48D4-91D7-2FA7DC0A381D}" dt="2024-04-19T09:27:07.407" v="12053"/>
          <ac:grpSpMkLst>
            <pc:docMk/>
            <pc:sldMk cId="1324484476" sldId="281"/>
            <ac:grpSpMk id="2059" creationId="{7F99F2B6-7690-395D-D6B8-23BFB9C2631F}"/>
          </ac:grpSpMkLst>
        </pc:grpChg>
        <pc:grpChg chg="add mod">
          <ac:chgData name="Diederik Wéreau" userId="3de4d852-29bc-42f2-a35f-4ac12fa5bc69" providerId="ADAL" clId="{ED67D86B-4C8C-48D4-91D7-2FA7DC0A381D}" dt="2024-04-19T09:27:07.407" v="12053"/>
          <ac:grpSpMkLst>
            <pc:docMk/>
            <pc:sldMk cId="1324484476" sldId="281"/>
            <ac:grpSpMk id="2063" creationId="{46DC2074-AF3C-F833-4DD8-9213D7F9E4EB}"/>
          </ac:grpSpMkLst>
        </pc:grpChg>
        <pc:grpChg chg="mod">
          <ac:chgData name="Diederik Wéreau" userId="3de4d852-29bc-42f2-a35f-4ac12fa5bc69" providerId="ADAL" clId="{ED67D86B-4C8C-48D4-91D7-2FA7DC0A381D}" dt="2024-04-19T09:27:07.407" v="12053"/>
          <ac:grpSpMkLst>
            <pc:docMk/>
            <pc:sldMk cId="1324484476" sldId="281"/>
            <ac:grpSpMk id="2064" creationId="{172C8CD3-B39A-5474-D43A-D85FF2C3C6CC}"/>
          </ac:grpSpMkLst>
        </pc:grpChg>
        <pc:grpChg chg="add mod">
          <ac:chgData name="Diederik Wéreau" userId="3de4d852-29bc-42f2-a35f-4ac12fa5bc69" providerId="ADAL" clId="{ED67D86B-4C8C-48D4-91D7-2FA7DC0A381D}" dt="2024-04-19T09:27:07.407" v="12053"/>
          <ac:grpSpMkLst>
            <pc:docMk/>
            <pc:sldMk cId="1324484476" sldId="281"/>
            <ac:grpSpMk id="2068" creationId="{C6494930-8700-E3C2-352F-DB2517B5A58F}"/>
          </ac:grpSpMkLst>
        </pc:grpChg>
        <pc:picChg chg="add mod">
          <ac:chgData name="Diederik Wéreau" userId="3de4d852-29bc-42f2-a35f-4ac12fa5bc69" providerId="ADAL" clId="{ED67D86B-4C8C-48D4-91D7-2FA7DC0A381D}" dt="2024-05-07T07:51:58.031" v="12637"/>
          <ac:picMkLst>
            <pc:docMk/>
            <pc:sldMk cId="1324484476" sldId="281"/>
            <ac:picMk id="2" creationId="{95039D8B-1F02-6DC4-8CFE-C5568509B629}"/>
          </ac:picMkLst>
        </pc:picChg>
        <pc:picChg chg="mod">
          <ac:chgData name="Diederik Wéreau" userId="3de4d852-29bc-42f2-a35f-4ac12fa5bc69" providerId="ADAL" clId="{ED67D86B-4C8C-48D4-91D7-2FA7DC0A381D}" dt="2024-03-28T10:14:35.695" v="1352"/>
          <ac:picMkLst>
            <pc:docMk/>
            <pc:sldMk cId="1324484476" sldId="281"/>
            <ac:picMk id="3" creationId="{A53BD859-1A81-61BA-8920-CD36DB04B06F}"/>
          </ac:picMkLst>
        </pc:picChg>
        <pc:picChg chg="add mod">
          <ac:chgData name="Diederik Wéreau" userId="3de4d852-29bc-42f2-a35f-4ac12fa5bc69" providerId="ADAL" clId="{ED67D86B-4C8C-48D4-91D7-2FA7DC0A381D}" dt="2024-05-07T07:51:58.031" v="12637"/>
          <ac:picMkLst>
            <pc:docMk/>
            <pc:sldMk cId="1324484476" sldId="281"/>
            <ac:picMk id="3" creationId="{C8523921-4518-4DCC-486D-6C7EE4A054BC}"/>
          </ac:picMkLst>
        </pc:picChg>
        <pc:picChg chg="add mod">
          <ac:chgData name="Diederik Wéreau" userId="3de4d852-29bc-42f2-a35f-4ac12fa5bc69" providerId="ADAL" clId="{ED67D86B-4C8C-48D4-91D7-2FA7DC0A381D}" dt="2024-05-07T07:51:58.031" v="12637"/>
          <ac:picMkLst>
            <pc:docMk/>
            <pc:sldMk cId="1324484476" sldId="281"/>
            <ac:picMk id="9" creationId="{8A13E637-0511-E06D-5B58-A5BB7714A0C6}"/>
          </ac:picMkLst>
        </pc:picChg>
        <pc:picChg chg="mod">
          <ac:chgData name="Diederik Wéreau" userId="3de4d852-29bc-42f2-a35f-4ac12fa5bc69" providerId="ADAL" clId="{ED67D86B-4C8C-48D4-91D7-2FA7DC0A381D}" dt="2024-03-28T10:14:35.695" v="1352"/>
          <ac:picMkLst>
            <pc:docMk/>
            <pc:sldMk cId="1324484476" sldId="281"/>
            <ac:picMk id="11" creationId="{F32C7749-1D72-B0AE-29F0-0904980ACF37}"/>
          </ac:picMkLst>
        </pc:picChg>
        <pc:picChg chg="mod">
          <ac:chgData name="Diederik Wéreau" userId="3de4d852-29bc-42f2-a35f-4ac12fa5bc69" providerId="ADAL" clId="{ED67D86B-4C8C-48D4-91D7-2FA7DC0A381D}" dt="2024-03-28T10:15:05.491" v="1359"/>
          <ac:picMkLst>
            <pc:docMk/>
            <pc:sldMk cId="1324484476" sldId="281"/>
            <ac:picMk id="18" creationId="{2B6A5172-C8EF-4F9D-C907-0B1256D68E09}"/>
          </ac:picMkLst>
        </pc:picChg>
        <pc:picChg chg="mod">
          <ac:chgData name="Diederik Wéreau" userId="3de4d852-29bc-42f2-a35f-4ac12fa5bc69" providerId="ADAL" clId="{ED67D86B-4C8C-48D4-91D7-2FA7DC0A381D}" dt="2024-03-28T10:15:05.491" v="1359"/>
          <ac:picMkLst>
            <pc:docMk/>
            <pc:sldMk cId="1324484476" sldId="281"/>
            <ac:picMk id="22" creationId="{67810307-1BF0-7FF4-CB3D-00172B7B5ACB}"/>
          </ac:picMkLst>
        </pc:picChg>
        <pc:picChg chg="add del mod">
          <ac:chgData name="Diederik Wéreau" userId="3de4d852-29bc-42f2-a35f-4ac12fa5bc69" providerId="ADAL" clId="{ED67D86B-4C8C-48D4-91D7-2FA7DC0A381D}" dt="2024-03-28T10:25:19.795" v="1414" actId="478"/>
          <ac:picMkLst>
            <pc:docMk/>
            <pc:sldMk cId="1324484476" sldId="281"/>
            <ac:picMk id="23" creationId="{46B86943-030D-01BC-E9B1-F77F67FC0998}"/>
          </ac:picMkLst>
        </pc:picChg>
        <pc:picChg chg="mod">
          <ac:chgData name="Diederik Wéreau" userId="3de4d852-29bc-42f2-a35f-4ac12fa5bc69" providerId="ADAL" clId="{ED67D86B-4C8C-48D4-91D7-2FA7DC0A381D}" dt="2024-04-17T15:21:56.547" v="3596"/>
          <ac:picMkLst>
            <pc:docMk/>
            <pc:sldMk cId="1324484476" sldId="281"/>
            <ac:picMk id="33" creationId="{8F71A235-B181-DB80-1A67-60C3C2C3ED70}"/>
          </ac:picMkLst>
        </pc:picChg>
        <pc:picChg chg="mod">
          <ac:chgData name="Diederik Wéreau" userId="3de4d852-29bc-42f2-a35f-4ac12fa5bc69" providerId="ADAL" clId="{ED67D86B-4C8C-48D4-91D7-2FA7DC0A381D}" dt="2024-04-17T15:21:56.547" v="3596"/>
          <ac:picMkLst>
            <pc:docMk/>
            <pc:sldMk cId="1324484476" sldId="281"/>
            <ac:picMk id="41" creationId="{19B58A32-D573-27B1-45BA-CCBC15285D48}"/>
          </ac:picMkLst>
        </pc:picChg>
        <pc:picChg chg="mod">
          <ac:chgData name="Diederik Wéreau" userId="3de4d852-29bc-42f2-a35f-4ac12fa5bc69" providerId="ADAL" clId="{ED67D86B-4C8C-48D4-91D7-2FA7DC0A381D}" dt="2024-04-17T15:21:56.547" v="3596"/>
          <ac:picMkLst>
            <pc:docMk/>
            <pc:sldMk cId="1324484476" sldId="281"/>
            <ac:picMk id="48" creationId="{B59C37DF-E1AE-FB4D-4D92-7AF3B4A33638}"/>
          </ac:picMkLst>
        </pc:picChg>
        <pc:picChg chg="mod">
          <ac:chgData name="Diederik Wéreau" userId="3de4d852-29bc-42f2-a35f-4ac12fa5bc69" providerId="ADAL" clId="{ED67D86B-4C8C-48D4-91D7-2FA7DC0A381D}" dt="2024-04-17T15:30:10.516" v="3889"/>
          <ac:picMkLst>
            <pc:docMk/>
            <pc:sldMk cId="1324484476" sldId="281"/>
            <ac:picMk id="55" creationId="{BE77EA60-F887-71E1-4780-B5D9CADB9CC2}"/>
          </ac:picMkLst>
        </pc:picChg>
        <pc:picChg chg="mod">
          <ac:chgData name="Diederik Wéreau" userId="3de4d852-29bc-42f2-a35f-4ac12fa5bc69" providerId="ADAL" clId="{ED67D86B-4C8C-48D4-91D7-2FA7DC0A381D}" dt="2024-04-17T15:30:10.516" v="3889"/>
          <ac:picMkLst>
            <pc:docMk/>
            <pc:sldMk cId="1324484476" sldId="281"/>
            <ac:picMk id="56" creationId="{488E3454-EBBA-3312-D986-17BA7FD90933}"/>
          </ac:picMkLst>
        </pc:picChg>
        <pc:picChg chg="mod">
          <ac:chgData name="Diederik Wéreau" userId="3de4d852-29bc-42f2-a35f-4ac12fa5bc69" providerId="ADAL" clId="{ED67D86B-4C8C-48D4-91D7-2FA7DC0A381D}" dt="2024-04-17T15:30:10.516" v="3889"/>
          <ac:picMkLst>
            <pc:docMk/>
            <pc:sldMk cId="1324484476" sldId="281"/>
            <ac:picMk id="62" creationId="{9E5E49D2-6045-B503-4D26-71F92DD2DD7D}"/>
          </ac:picMkLst>
        </pc:picChg>
        <pc:picChg chg="mod">
          <ac:chgData name="Diederik Wéreau" userId="3de4d852-29bc-42f2-a35f-4ac12fa5bc69" providerId="ADAL" clId="{ED67D86B-4C8C-48D4-91D7-2FA7DC0A381D}" dt="2024-04-17T15:30:10.516" v="3889"/>
          <ac:picMkLst>
            <pc:docMk/>
            <pc:sldMk cId="1324484476" sldId="281"/>
            <ac:picMk id="63" creationId="{EDAC986E-BC9F-89A0-A66E-B13A6BD4D81B}"/>
          </ac:picMkLst>
        </pc:picChg>
        <pc:picChg chg="mod">
          <ac:chgData name="Diederik Wéreau" userId="3de4d852-29bc-42f2-a35f-4ac12fa5bc69" providerId="ADAL" clId="{ED67D86B-4C8C-48D4-91D7-2FA7DC0A381D}" dt="2024-04-17T15:35:06.364" v="4037"/>
          <ac:picMkLst>
            <pc:docMk/>
            <pc:sldMk cId="1324484476" sldId="281"/>
            <ac:picMk id="2049" creationId="{BFA7FF6A-1826-97FE-DDB8-65C085AA911B}"/>
          </ac:picMkLst>
        </pc:picChg>
        <pc:picChg chg="mod">
          <ac:chgData name="Diederik Wéreau" userId="3de4d852-29bc-42f2-a35f-4ac12fa5bc69" providerId="ADAL" clId="{ED67D86B-4C8C-48D4-91D7-2FA7DC0A381D}" dt="2024-04-17T15:35:06.364" v="4037"/>
          <ac:picMkLst>
            <pc:docMk/>
            <pc:sldMk cId="1324484476" sldId="281"/>
            <ac:picMk id="2053" creationId="{B8FB9FED-15EA-80AF-F09F-55E54C8A3170}"/>
          </ac:picMkLst>
        </pc:picChg>
        <pc:picChg chg="mod">
          <ac:chgData name="Diederik Wéreau" userId="3de4d852-29bc-42f2-a35f-4ac12fa5bc69" providerId="ADAL" clId="{ED67D86B-4C8C-48D4-91D7-2FA7DC0A381D}" dt="2024-04-17T15:35:06.364" v="4037"/>
          <ac:picMkLst>
            <pc:docMk/>
            <pc:sldMk cId="1324484476" sldId="281"/>
            <ac:picMk id="2056" creationId="{6F3FB636-98C9-1B5D-36CA-BEC667468A0D}"/>
          </ac:picMkLst>
        </pc:picChg>
        <pc:picChg chg="mod">
          <ac:chgData name="Diederik Wéreau" userId="3de4d852-29bc-42f2-a35f-4ac12fa5bc69" providerId="ADAL" clId="{ED67D86B-4C8C-48D4-91D7-2FA7DC0A381D}" dt="2024-04-19T09:27:07.407" v="12053"/>
          <ac:picMkLst>
            <pc:docMk/>
            <pc:sldMk cId="1324484476" sldId="281"/>
            <ac:picMk id="2060" creationId="{A097DF0D-AEAE-BD1E-BDDB-E532084EEA89}"/>
          </ac:picMkLst>
        </pc:picChg>
        <pc:picChg chg="mod">
          <ac:chgData name="Diederik Wéreau" userId="3de4d852-29bc-42f2-a35f-4ac12fa5bc69" providerId="ADAL" clId="{ED67D86B-4C8C-48D4-91D7-2FA7DC0A381D}" dt="2024-04-19T09:27:07.407" v="12053"/>
          <ac:picMkLst>
            <pc:docMk/>
            <pc:sldMk cId="1324484476" sldId="281"/>
            <ac:picMk id="2061" creationId="{0A25DFF0-D53D-6615-C63E-A744F8152C23}"/>
          </ac:picMkLst>
        </pc:picChg>
        <pc:picChg chg="mod">
          <ac:chgData name="Diederik Wéreau" userId="3de4d852-29bc-42f2-a35f-4ac12fa5bc69" providerId="ADAL" clId="{ED67D86B-4C8C-48D4-91D7-2FA7DC0A381D}" dt="2024-04-19T09:27:07.407" v="12053"/>
          <ac:picMkLst>
            <pc:docMk/>
            <pc:sldMk cId="1324484476" sldId="281"/>
            <ac:picMk id="2065" creationId="{854966A5-D2FE-EE8C-5F7D-647097BC8BAD}"/>
          </ac:picMkLst>
        </pc:picChg>
        <pc:picChg chg="mod">
          <ac:chgData name="Diederik Wéreau" userId="3de4d852-29bc-42f2-a35f-4ac12fa5bc69" providerId="ADAL" clId="{ED67D86B-4C8C-48D4-91D7-2FA7DC0A381D}" dt="2024-04-19T09:27:07.407" v="12053"/>
          <ac:picMkLst>
            <pc:docMk/>
            <pc:sldMk cId="1324484476" sldId="281"/>
            <ac:picMk id="2066" creationId="{BE0C77D8-FD89-FECD-112C-9C747D65E60B}"/>
          </ac:picMkLst>
        </pc:picChg>
        <pc:picChg chg="mod">
          <ac:chgData name="Diederik Wéreau" userId="3de4d852-29bc-42f2-a35f-4ac12fa5bc69" providerId="ADAL" clId="{ED67D86B-4C8C-48D4-91D7-2FA7DC0A381D}" dt="2024-04-19T09:27:07.407" v="12053"/>
          <ac:picMkLst>
            <pc:docMk/>
            <pc:sldMk cId="1324484476" sldId="281"/>
            <ac:picMk id="2069" creationId="{2BD90150-646D-8480-3338-520FA3280831}"/>
          </ac:picMkLst>
        </pc:picChg>
        <pc:picChg chg="mod">
          <ac:chgData name="Diederik Wéreau" userId="3de4d852-29bc-42f2-a35f-4ac12fa5bc69" providerId="ADAL" clId="{ED67D86B-4C8C-48D4-91D7-2FA7DC0A381D}" dt="2024-04-19T09:27:07.407" v="12053"/>
          <ac:picMkLst>
            <pc:docMk/>
            <pc:sldMk cId="1324484476" sldId="281"/>
            <ac:picMk id="2070" creationId="{2F68CE74-CE78-707A-111D-DAEE32F79C01}"/>
          </ac:picMkLst>
        </pc:picChg>
      </pc:sldChg>
      <pc:sldChg chg="add del">
        <pc:chgData name="Diederik Wéreau" userId="3de4d852-29bc-42f2-a35f-4ac12fa5bc69" providerId="ADAL" clId="{ED67D86B-4C8C-48D4-91D7-2FA7DC0A381D}" dt="2024-03-28T09:20:39.576" v="901"/>
        <pc:sldMkLst>
          <pc:docMk/>
          <pc:sldMk cId="1730816160" sldId="281"/>
        </pc:sldMkLst>
      </pc:sldChg>
      <pc:sldChg chg="addSp delSp modSp add mod modTransition modNotesTx">
        <pc:chgData name="Diederik Wéreau" userId="3de4d852-29bc-42f2-a35f-4ac12fa5bc69" providerId="ADAL" clId="{ED67D86B-4C8C-48D4-91D7-2FA7DC0A381D}" dt="2024-05-07T12:45:06.804" v="17743" actId="478"/>
        <pc:sldMkLst>
          <pc:docMk/>
          <pc:sldMk cId="3861467095" sldId="282"/>
        </pc:sldMkLst>
        <pc:spChg chg="add del mod">
          <ac:chgData name="Diederik Wéreau" userId="3de4d852-29bc-42f2-a35f-4ac12fa5bc69" providerId="ADAL" clId="{ED67D86B-4C8C-48D4-91D7-2FA7DC0A381D}" dt="2024-04-17T15:41:55.963" v="4405" actId="478"/>
          <ac:spMkLst>
            <pc:docMk/>
            <pc:sldMk cId="3861467095" sldId="282"/>
            <ac:spMk id="2" creationId="{40648DB8-EE0E-B4F4-9115-57A6F3286B7A}"/>
          </ac:spMkLst>
        </pc:spChg>
        <pc:spChg chg="mod">
          <ac:chgData name="Diederik Wéreau" userId="3de4d852-29bc-42f2-a35f-4ac12fa5bc69" providerId="ADAL" clId="{ED67D86B-4C8C-48D4-91D7-2FA7DC0A381D}" dt="2024-03-28T10:15:49.862" v="1364"/>
          <ac:spMkLst>
            <pc:docMk/>
            <pc:sldMk cId="3861467095" sldId="282"/>
            <ac:spMk id="13" creationId="{F0F47CB5-3ED4-BC2D-F698-65E63F0BC3A3}"/>
          </ac:spMkLst>
        </pc:spChg>
        <pc:spChg chg="add del mod">
          <ac:chgData name="Diederik Wéreau" userId="3de4d852-29bc-42f2-a35f-4ac12fa5bc69" providerId="ADAL" clId="{ED67D86B-4C8C-48D4-91D7-2FA7DC0A381D}" dt="2024-04-17T15:41:55.963" v="4405" actId="478"/>
          <ac:spMkLst>
            <pc:docMk/>
            <pc:sldMk cId="3861467095" sldId="282"/>
            <ac:spMk id="16" creationId="{31F4A692-A8C2-AD4D-F79E-0148FECC2088}"/>
          </ac:spMkLst>
        </pc:spChg>
        <pc:spChg chg="mod">
          <ac:chgData name="Diederik Wéreau" userId="3de4d852-29bc-42f2-a35f-4ac12fa5bc69" providerId="ADAL" clId="{ED67D86B-4C8C-48D4-91D7-2FA7DC0A381D}" dt="2024-05-07T07:51:47.083" v="12632"/>
          <ac:spMkLst>
            <pc:docMk/>
            <pc:sldMk cId="3861467095" sldId="282"/>
            <ac:spMk id="16" creationId="{3BD05F20-A9FD-6173-0E00-7ECA618300A1}"/>
          </ac:spMkLst>
        </pc:spChg>
        <pc:spChg chg="mod">
          <ac:chgData name="Diederik Wéreau" userId="3de4d852-29bc-42f2-a35f-4ac12fa5bc69" providerId="ADAL" clId="{ED67D86B-4C8C-48D4-91D7-2FA7DC0A381D}" dt="2024-05-07T07:51:47.083" v="12632"/>
          <ac:spMkLst>
            <pc:docMk/>
            <pc:sldMk cId="3861467095" sldId="282"/>
            <ac:spMk id="18" creationId="{55A000E4-D0C6-C742-3168-9090E92DE884}"/>
          </ac:spMkLst>
        </pc:spChg>
        <pc:spChg chg="mod">
          <ac:chgData name="Diederik Wéreau" userId="3de4d852-29bc-42f2-a35f-4ac12fa5bc69" providerId="ADAL" clId="{ED67D86B-4C8C-48D4-91D7-2FA7DC0A381D}" dt="2024-05-07T07:51:47.083" v="12632"/>
          <ac:spMkLst>
            <pc:docMk/>
            <pc:sldMk cId="3861467095" sldId="282"/>
            <ac:spMk id="22" creationId="{658F2984-0C9A-6668-1C1C-59EA2ADD1878}"/>
          </ac:spMkLst>
        </pc:spChg>
        <pc:spChg chg="mod">
          <ac:chgData name="Diederik Wéreau" userId="3de4d852-29bc-42f2-a35f-4ac12fa5bc69" providerId="ADAL" clId="{ED67D86B-4C8C-48D4-91D7-2FA7DC0A381D}" dt="2024-04-17T15:20:04.726" v="3439"/>
          <ac:spMkLst>
            <pc:docMk/>
            <pc:sldMk cId="3861467095" sldId="282"/>
            <ac:spMk id="23" creationId="{205145A9-3B66-5122-7E29-D3C8B703D43B}"/>
          </ac:spMkLst>
        </pc:spChg>
        <pc:spChg chg="mod">
          <ac:chgData name="Diederik Wéreau" userId="3de4d852-29bc-42f2-a35f-4ac12fa5bc69" providerId="ADAL" clId="{ED67D86B-4C8C-48D4-91D7-2FA7DC0A381D}" dt="2024-04-19T09:07:10.648" v="11691" actId="20577"/>
          <ac:spMkLst>
            <pc:docMk/>
            <pc:sldMk cId="3861467095" sldId="282"/>
            <ac:spMk id="27" creationId="{A134F744-9AF4-66BB-162B-F5E67E3FF6BD}"/>
          </ac:spMkLst>
        </pc:spChg>
        <pc:spChg chg="mod">
          <ac:chgData name="Diederik Wéreau" userId="3de4d852-29bc-42f2-a35f-4ac12fa5bc69" providerId="ADAL" clId="{ED67D86B-4C8C-48D4-91D7-2FA7DC0A381D}" dt="2024-04-17T15:34:32.719" v="3989"/>
          <ac:spMkLst>
            <pc:docMk/>
            <pc:sldMk cId="3861467095" sldId="282"/>
            <ac:spMk id="30" creationId="{BF785D54-EBFA-BB92-F88F-F194F6AC9217}"/>
          </ac:spMkLst>
        </pc:spChg>
        <pc:spChg chg="mod">
          <ac:chgData name="Diederik Wéreau" userId="3de4d852-29bc-42f2-a35f-4ac12fa5bc69" providerId="ADAL" clId="{ED67D86B-4C8C-48D4-91D7-2FA7DC0A381D}" dt="2024-04-17T15:34:32.719" v="3989"/>
          <ac:spMkLst>
            <pc:docMk/>
            <pc:sldMk cId="3861467095" sldId="282"/>
            <ac:spMk id="33" creationId="{9E36E29E-756F-CAD5-C7EE-DAA3F0751F6E}"/>
          </ac:spMkLst>
        </pc:spChg>
        <pc:spChg chg="del">
          <ac:chgData name="Diederik Wéreau" userId="3de4d852-29bc-42f2-a35f-4ac12fa5bc69" providerId="ADAL" clId="{ED67D86B-4C8C-48D4-91D7-2FA7DC0A381D}" dt="2024-03-28T10:13:13.434" v="1340" actId="478"/>
          <ac:spMkLst>
            <pc:docMk/>
            <pc:sldMk cId="3861467095" sldId="282"/>
            <ac:spMk id="34" creationId="{17E84A6C-CDE3-6D12-96F5-141A4E126B0D}"/>
          </ac:spMkLst>
        </pc:spChg>
        <pc:spChg chg="add del mod">
          <ac:chgData name="Diederik Wéreau" userId="3de4d852-29bc-42f2-a35f-4ac12fa5bc69" providerId="ADAL" clId="{ED67D86B-4C8C-48D4-91D7-2FA7DC0A381D}" dt="2024-05-07T12:45:06.804" v="17743" actId="478"/>
          <ac:spMkLst>
            <pc:docMk/>
            <pc:sldMk cId="3861467095" sldId="282"/>
            <ac:spMk id="35" creationId="{7788D693-B8B4-3FE5-1133-6817D61462EC}"/>
          </ac:spMkLst>
        </pc:spChg>
        <pc:spChg chg="add del mod">
          <ac:chgData name="Diederik Wéreau" userId="3de4d852-29bc-42f2-a35f-4ac12fa5bc69" providerId="ADAL" clId="{ED67D86B-4C8C-48D4-91D7-2FA7DC0A381D}" dt="2024-05-07T12:45:06.804" v="17743" actId="478"/>
          <ac:spMkLst>
            <pc:docMk/>
            <pc:sldMk cId="3861467095" sldId="282"/>
            <ac:spMk id="40" creationId="{BC2CA96F-4613-483D-CECF-13DC50402063}"/>
          </ac:spMkLst>
        </pc:spChg>
        <pc:spChg chg="mod">
          <ac:chgData name="Diederik Wéreau" userId="3de4d852-29bc-42f2-a35f-4ac12fa5bc69" providerId="ADAL" clId="{ED67D86B-4C8C-48D4-91D7-2FA7DC0A381D}" dt="2024-04-19T09:02:15.439" v="11548"/>
          <ac:spMkLst>
            <pc:docMk/>
            <pc:sldMk cId="3861467095" sldId="282"/>
            <ac:spMk id="49" creationId="{7882F1D4-6437-5B48-5A97-04D2BC730F53}"/>
          </ac:spMkLst>
        </pc:spChg>
        <pc:spChg chg="del">
          <ac:chgData name="Diederik Wéreau" userId="3de4d852-29bc-42f2-a35f-4ac12fa5bc69" providerId="ADAL" clId="{ED67D86B-4C8C-48D4-91D7-2FA7DC0A381D}" dt="2024-03-28T10:13:13.434" v="1340" actId="478"/>
          <ac:spMkLst>
            <pc:docMk/>
            <pc:sldMk cId="3861467095" sldId="282"/>
            <ac:spMk id="57" creationId="{C12C3D17-4937-5A29-EBC2-D175086540F7}"/>
          </ac:spMkLst>
        </pc:spChg>
        <pc:spChg chg="del">
          <ac:chgData name="Diederik Wéreau" userId="3de4d852-29bc-42f2-a35f-4ac12fa5bc69" providerId="ADAL" clId="{ED67D86B-4C8C-48D4-91D7-2FA7DC0A381D}" dt="2024-03-28T10:13:13.434" v="1340" actId="478"/>
          <ac:spMkLst>
            <pc:docMk/>
            <pc:sldMk cId="3861467095" sldId="282"/>
            <ac:spMk id="59" creationId="{08A4D211-B28D-417E-FF9A-3F3627F13067}"/>
          </ac:spMkLst>
        </pc:spChg>
        <pc:spChg chg="del">
          <ac:chgData name="Diederik Wéreau" userId="3de4d852-29bc-42f2-a35f-4ac12fa5bc69" providerId="ADAL" clId="{ED67D86B-4C8C-48D4-91D7-2FA7DC0A381D}" dt="2024-03-28T10:13:15.727" v="1341" actId="478"/>
          <ac:spMkLst>
            <pc:docMk/>
            <pc:sldMk cId="3861467095" sldId="282"/>
            <ac:spMk id="61" creationId="{73D46F92-C28E-C707-60E6-EC9A77415141}"/>
          </ac:spMkLst>
        </pc:spChg>
        <pc:spChg chg="mod">
          <ac:chgData name="Diederik Wéreau" userId="3de4d852-29bc-42f2-a35f-4ac12fa5bc69" providerId="ADAL" clId="{ED67D86B-4C8C-48D4-91D7-2FA7DC0A381D}" dt="2024-04-19T09:05:41.326" v="11686" actId="1038"/>
          <ac:spMkLst>
            <pc:docMk/>
            <pc:sldMk cId="3861467095" sldId="282"/>
            <ac:spMk id="2048" creationId="{C5A238FC-CD61-086A-070A-949011D365BB}"/>
          </ac:spMkLst>
        </pc:spChg>
        <pc:grpChg chg="add mod">
          <ac:chgData name="Diederik Wéreau" userId="3de4d852-29bc-42f2-a35f-4ac12fa5bc69" providerId="ADAL" clId="{ED67D86B-4C8C-48D4-91D7-2FA7DC0A381D}" dt="2024-03-28T10:15:54.012" v="1365" actId="1076"/>
          <ac:grpSpMkLst>
            <pc:docMk/>
            <pc:sldMk cId="3861467095" sldId="282"/>
            <ac:grpSpMk id="3" creationId="{8E88F7FE-EA06-8121-5CE9-02F0E1277A23}"/>
          </ac:grpSpMkLst>
        </pc:grpChg>
        <pc:grpChg chg="add mod">
          <ac:chgData name="Diederik Wéreau" userId="3de4d852-29bc-42f2-a35f-4ac12fa5bc69" providerId="ADAL" clId="{ED67D86B-4C8C-48D4-91D7-2FA7DC0A381D}" dt="2024-05-07T07:51:47.083" v="12632"/>
          <ac:grpSpMkLst>
            <pc:docMk/>
            <pc:sldMk cId="3861467095" sldId="282"/>
            <ac:grpSpMk id="10" creationId="{58E87CCF-229F-D14C-403D-DEEB01B0AE9D}"/>
          </ac:grpSpMkLst>
        </pc:grpChg>
        <pc:grpChg chg="add del mod">
          <ac:chgData name="Diederik Wéreau" userId="3de4d852-29bc-42f2-a35f-4ac12fa5bc69" providerId="ADAL" clId="{ED67D86B-4C8C-48D4-91D7-2FA7DC0A381D}" dt="2024-04-19T09:02:15.188" v="11547" actId="478"/>
          <ac:grpSpMkLst>
            <pc:docMk/>
            <pc:sldMk cId="3861467095" sldId="282"/>
            <ac:grpSpMk id="18" creationId="{B294DE2C-11BA-5AB8-592B-D81C5B5D993A}"/>
          </ac:grpSpMkLst>
        </pc:grpChg>
        <pc:grpChg chg="add mod">
          <ac:chgData name="Diederik Wéreau" userId="3de4d852-29bc-42f2-a35f-4ac12fa5bc69" providerId="ADAL" clId="{ED67D86B-4C8C-48D4-91D7-2FA7DC0A381D}" dt="2024-04-17T15:28:13.505" v="3803"/>
          <ac:grpSpMkLst>
            <pc:docMk/>
            <pc:sldMk cId="3861467095" sldId="282"/>
            <ac:grpSpMk id="24" creationId="{1CE7816B-20B4-4B96-58D0-258D7C483503}"/>
          </ac:grpSpMkLst>
        </pc:grpChg>
        <pc:grpChg chg="add del mod">
          <ac:chgData name="Diederik Wéreau" userId="3de4d852-29bc-42f2-a35f-4ac12fa5bc69" providerId="ADAL" clId="{ED67D86B-4C8C-48D4-91D7-2FA7DC0A381D}" dt="2024-04-19T09:05:36.720" v="11658" actId="478"/>
          <ac:grpSpMkLst>
            <pc:docMk/>
            <pc:sldMk cId="3861467095" sldId="282"/>
            <ac:grpSpMk id="28" creationId="{51A43540-6987-EAEA-28D4-A1100BE2D3F5}"/>
          </ac:grpSpMkLst>
        </pc:grpChg>
        <pc:grpChg chg="add del mod">
          <ac:chgData name="Diederik Wéreau" userId="3de4d852-29bc-42f2-a35f-4ac12fa5bc69" providerId="ADAL" clId="{ED67D86B-4C8C-48D4-91D7-2FA7DC0A381D}" dt="2024-04-19T09:05:36.720" v="11658" actId="478"/>
          <ac:grpSpMkLst>
            <pc:docMk/>
            <pc:sldMk cId="3861467095" sldId="282"/>
            <ac:grpSpMk id="31" creationId="{6C8E3C09-2AD4-0A27-339F-08A4A75720B2}"/>
          </ac:grpSpMkLst>
        </pc:grpChg>
        <pc:grpChg chg="mod">
          <ac:chgData name="Diederik Wéreau" userId="3de4d852-29bc-42f2-a35f-4ac12fa5bc69" providerId="ADAL" clId="{ED67D86B-4C8C-48D4-91D7-2FA7DC0A381D}" dt="2024-03-28T10:14:52.601" v="1353" actId="1076"/>
          <ac:grpSpMkLst>
            <pc:docMk/>
            <pc:sldMk cId="3861467095" sldId="282"/>
            <ac:grpSpMk id="39" creationId="{ACECE6CF-CA31-54E2-CFB4-E8DD6619B27F}"/>
          </ac:grpSpMkLst>
        </pc:grpChg>
        <pc:grpChg chg="add mod">
          <ac:chgData name="Diederik Wéreau" userId="3de4d852-29bc-42f2-a35f-4ac12fa5bc69" providerId="ADAL" clId="{ED67D86B-4C8C-48D4-91D7-2FA7DC0A381D}" dt="2024-04-19T09:02:15.439" v="11548"/>
          <ac:grpSpMkLst>
            <pc:docMk/>
            <pc:sldMk cId="3861467095" sldId="282"/>
            <ac:grpSpMk id="41" creationId="{370E8874-011B-2CFD-DDF6-F0EF835464FD}"/>
          </ac:grpSpMkLst>
        </pc:grpChg>
        <pc:grpChg chg="del">
          <ac:chgData name="Diederik Wéreau" userId="3de4d852-29bc-42f2-a35f-4ac12fa5bc69" providerId="ADAL" clId="{ED67D86B-4C8C-48D4-91D7-2FA7DC0A381D}" dt="2024-03-28T10:13:13.434" v="1340" actId="478"/>
          <ac:grpSpMkLst>
            <pc:docMk/>
            <pc:sldMk cId="3861467095" sldId="282"/>
            <ac:grpSpMk id="42" creationId="{F469AC07-6798-904A-F2CA-A40BF9DEC9F4}"/>
          </ac:grpSpMkLst>
        </pc:grpChg>
        <pc:grpChg chg="del">
          <ac:chgData name="Diederik Wéreau" userId="3de4d852-29bc-42f2-a35f-4ac12fa5bc69" providerId="ADAL" clId="{ED67D86B-4C8C-48D4-91D7-2FA7DC0A381D}" dt="2024-03-28T10:13:13.434" v="1340" actId="478"/>
          <ac:grpSpMkLst>
            <pc:docMk/>
            <pc:sldMk cId="3861467095" sldId="282"/>
            <ac:grpSpMk id="45" creationId="{9A0B238E-2E89-1473-B2E9-E5EFC3FF925D}"/>
          </ac:grpSpMkLst>
        </pc:grpChg>
        <pc:grpChg chg="mod">
          <ac:chgData name="Diederik Wéreau" userId="3de4d852-29bc-42f2-a35f-4ac12fa5bc69" providerId="ADAL" clId="{ED67D86B-4C8C-48D4-91D7-2FA7DC0A381D}" dt="2024-04-19T09:02:15.439" v="11548"/>
          <ac:grpSpMkLst>
            <pc:docMk/>
            <pc:sldMk cId="3861467095" sldId="282"/>
            <ac:grpSpMk id="46" creationId="{094D1BC2-C03C-03DF-79D3-287AADB21935}"/>
          </ac:grpSpMkLst>
        </pc:grpChg>
        <pc:grpChg chg="del">
          <ac:chgData name="Diederik Wéreau" userId="3de4d852-29bc-42f2-a35f-4ac12fa5bc69" providerId="ADAL" clId="{ED67D86B-4C8C-48D4-91D7-2FA7DC0A381D}" dt="2024-04-17T15:28:13.297" v="3802" actId="478"/>
          <ac:grpSpMkLst>
            <pc:docMk/>
            <pc:sldMk cId="3861467095" sldId="282"/>
            <ac:grpSpMk id="50" creationId="{CD380EF9-FF28-248A-AA55-BFBD83A5ED15}"/>
          </ac:grpSpMkLst>
        </pc:grpChg>
        <pc:grpChg chg="add mod">
          <ac:chgData name="Diederik Wéreau" userId="3de4d852-29bc-42f2-a35f-4ac12fa5bc69" providerId="ADAL" clId="{ED67D86B-4C8C-48D4-91D7-2FA7DC0A381D}" dt="2024-04-19T09:05:41.326" v="11686" actId="1038"/>
          <ac:grpSpMkLst>
            <pc:docMk/>
            <pc:sldMk cId="3861467095" sldId="282"/>
            <ac:grpSpMk id="54" creationId="{1A2AE064-FDB4-85AB-09BB-7DCC13BF9873}"/>
          </ac:grpSpMkLst>
        </pc:grpChg>
        <pc:grpChg chg="mod">
          <ac:chgData name="Diederik Wéreau" userId="3de4d852-29bc-42f2-a35f-4ac12fa5bc69" providerId="ADAL" clId="{ED67D86B-4C8C-48D4-91D7-2FA7DC0A381D}" dt="2024-04-19T09:05:41.326" v="11686" actId="1038"/>
          <ac:grpSpMkLst>
            <pc:docMk/>
            <pc:sldMk cId="3861467095" sldId="282"/>
            <ac:grpSpMk id="55" creationId="{8F491933-F5A0-8177-1EE3-50496BDC9F8A}"/>
          </ac:grpSpMkLst>
        </pc:grpChg>
        <pc:grpChg chg="add mod">
          <ac:chgData name="Diederik Wéreau" userId="3de4d852-29bc-42f2-a35f-4ac12fa5bc69" providerId="ADAL" clId="{ED67D86B-4C8C-48D4-91D7-2FA7DC0A381D}" dt="2024-04-19T09:05:41.326" v="11686" actId="1038"/>
          <ac:grpSpMkLst>
            <pc:docMk/>
            <pc:sldMk cId="3861467095" sldId="282"/>
            <ac:grpSpMk id="2049" creationId="{A72B9FE2-851C-A58C-B369-E6EB693997FF}"/>
          </ac:grpSpMkLst>
        </pc:grpChg>
        <pc:picChg chg="add mod">
          <ac:chgData name="Diederik Wéreau" userId="3de4d852-29bc-42f2-a35f-4ac12fa5bc69" providerId="ADAL" clId="{ED67D86B-4C8C-48D4-91D7-2FA7DC0A381D}" dt="2024-05-07T07:51:47.083" v="12632"/>
          <ac:picMkLst>
            <pc:docMk/>
            <pc:sldMk cId="3861467095" sldId="282"/>
            <ac:picMk id="2" creationId="{A8C186AD-E4E8-C8BB-1372-D7A8DDB5F5E0}"/>
          </ac:picMkLst>
        </pc:picChg>
        <pc:picChg chg="add mod">
          <ac:chgData name="Diederik Wéreau" userId="3de4d852-29bc-42f2-a35f-4ac12fa5bc69" providerId="ADAL" clId="{ED67D86B-4C8C-48D4-91D7-2FA7DC0A381D}" dt="2024-05-07T07:51:47.083" v="12632"/>
          <ac:picMkLst>
            <pc:docMk/>
            <pc:sldMk cId="3861467095" sldId="282"/>
            <ac:picMk id="8" creationId="{E797C210-2B40-502F-F208-DB257691814F}"/>
          </ac:picMkLst>
        </pc:picChg>
        <pc:picChg chg="add mod">
          <ac:chgData name="Diederik Wéreau" userId="3de4d852-29bc-42f2-a35f-4ac12fa5bc69" providerId="ADAL" clId="{ED67D86B-4C8C-48D4-91D7-2FA7DC0A381D}" dt="2024-05-07T07:51:47.083" v="12632"/>
          <ac:picMkLst>
            <pc:docMk/>
            <pc:sldMk cId="3861467095" sldId="282"/>
            <ac:picMk id="9" creationId="{AB23EC52-331F-B32F-5B6F-467E1AE7FE62}"/>
          </ac:picMkLst>
        </pc:picChg>
        <pc:picChg chg="mod">
          <ac:chgData name="Diederik Wéreau" userId="3de4d852-29bc-42f2-a35f-4ac12fa5bc69" providerId="ADAL" clId="{ED67D86B-4C8C-48D4-91D7-2FA7DC0A381D}" dt="2024-03-28T10:15:49.862" v="1364"/>
          <ac:picMkLst>
            <pc:docMk/>
            <pc:sldMk cId="3861467095" sldId="282"/>
            <ac:picMk id="11" creationId="{AEB1B608-93A4-417C-66B4-99866FF4E623}"/>
          </ac:picMkLst>
        </pc:picChg>
        <pc:picChg chg="mod">
          <ac:chgData name="Diederik Wéreau" userId="3de4d852-29bc-42f2-a35f-4ac12fa5bc69" providerId="ADAL" clId="{ED67D86B-4C8C-48D4-91D7-2FA7DC0A381D}" dt="2024-03-28T10:14:52.601" v="1353" actId="1076"/>
          <ac:picMkLst>
            <pc:docMk/>
            <pc:sldMk cId="3861467095" sldId="282"/>
            <ac:picMk id="12" creationId="{3EA9D94A-E320-79B1-71FB-CEC3D8A923A0}"/>
          </ac:picMkLst>
        </pc:picChg>
        <pc:picChg chg="mod">
          <ac:chgData name="Diederik Wéreau" userId="3de4d852-29bc-42f2-a35f-4ac12fa5bc69" providerId="ADAL" clId="{ED67D86B-4C8C-48D4-91D7-2FA7DC0A381D}" dt="2024-04-17T15:20:04.726" v="3439"/>
          <ac:picMkLst>
            <pc:docMk/>
            <pc:sldMk cId="3861467095" sldId="282"/>
            <ac:picMk id="22" creationId="{75D1A12F-04C7-6BCE-6B8C-4C3D3D7595F1}"/>
          </ac:picMkLst>
        </pc:picChg>
        <pc:picChg chg="mod">
          <ac:chgData name="Diederik Wéreau" userId="3de4d852-29bc-42f2-a35f-4ac12fa5bc69" providerId="ADAL" clId="{ED67D86B-4C8C-48D4-91D7-2FA7DC0A381D}" dt="2024-04-17T15:28:13.505" v="3803"/>
          <ac:picMkLst>
            <pc:docMk/>
            <pc:sldMk cId="3861467095" sldId="282"/>
            <ac:picMk id="25" creationId="{1E601027-1171-64F7-FC6E-2EA74374C979}"/>
          </ac:picMkLst>
        </pc:picChg>
        <pc:picChg chg="mod">
          <ac:chgData name="Diederik Wéreau" userId="3de4d852-29bc-42f2-a35f-4ac12fa5bc69" providerId="ADAL" clId="{ED67D86B-4C8C-48D4-91D7-2FA7DC0A381D}" dt="2024-04-17T15:28:13.505" v="3803"/>
          <ac:picMkLst>
            <pc:docMk/>
            <pc:sldMk cId="3861467095" sldId="282"/>
            <ac:picMk id="26" creationId="{6E192FCB-4CBB-8A57-CB35-B0D1017AD62E}"/>
          </ac:picMkLst>
        </pc:picChg>
        <pc:picChg chg="mod">
          <ac:chgData name="Diederik Wéreau" userId="3de4d852-29bc-42f2-a35f-4ac12fa5bc69" providerId="ADAL" clId="{ED67D86B-4C8C-48D4-91D7-2FA7DC0A381D}" dt="2024-04-17T15:34:32.719" v="3989"/>
          <ac:picMkLst>
            <pc:docMk/>
            <pc:sldMk cId="3861467095" sldId="282"/>
            <ac:picMk id="29" creationId="{E7DB0594-7E38-2302-D089-34F7414CC7F3}"/>
          </ac:picMkLst>
        </pc:picChg>
        <pc:picChg chg="mod">
          <ac:chgData name="Diederik Wéreau" userId="3de4d852-29bc-42f2-a35f-4ac12fa5bc69" providerId="ADAL" clId="{ED67D86B-4C8C-48D4-91D7-2FA7DC0A381D}" dt="2024-04-17T15:34:32.719" v="3989"/>
          <ac:picMkLst>
            <pc:docMk/>
            <pc:sldMk cId="3861467095" sldId="282"/>
            <ac:picMk id="32" creationId="{A2D0366B-F9C0-5FA6-2B91-07B95C4A16E7}"/>
          </ac:picMkLst>
        </pc:picChg>
        <pc:picChg chg="mod">
          <ac:chgData name="Diederik Wéreau" userId="3de4d852-29bc-42f2-a35f-4ac12fa5bc69" providerId="ADAL" clId="{ED67D86B-4C8C-48D4-91D7-2FA7DC0A381D}" dt="2024-04-19T09:02:15.439" v="11548"/>
          <ac:picMkLst>
            <pc:docMk/>
            <pc:sldMk cId="3861467095" sldId="282"/>
            <ac:picMk id="47" creationId="{5704E934-80C5-BF6A-8E3C-8CC0B4EC8090}"/>
          </ac:picMkLst>
        </pc:picChg>
        <pc:picChg chg="mod">
          <ac:chgData name="Diederik Wéreau" userId="3de4d852-29bc-42f2-a35f-4ac12fa5bc69" providerId="ADAL" clId="{ED67D86B-4C8C-48D4-91D7-2FA7DC0A381D}" dt="2024-04-19T09:02:15.439" v="11548"/>
          <ac:picMkLst>
            <pc:docMk/>
            <pc:sldMk cId="3861467095" sldId="282"/>
            <ac:picMk id="48" creationId="{2EA73856-51B4-9C37-2A67-DB01926AD0D1}"/>
          </ac:picMkLst>
        </pc:picChg>
        <pc:picChg chg="mod">
          <ac:chgData name="Diederik Wéreau" userId="3de4d852-29bc-42f2-a35f-4ac12fa5bc69" providerId="ADAL" clId="{ED67D86B-4C8C-48D4-91D7-2FA7DC0A381D}" dt="2024-04-19T09:05:41.326" v="11686" actId="1038"/>
          <ac:picMkLst>
            <pc:docMk/>
            <pc:sldMk cId="3861467095" sldId="282"/>
            <ac:picMk id="56" creationId="{913061B4-6591-6B15-384F-8234B86A8427}"/>
          </ac:picMkLst>
        </pc:picChg>
        <pc:picChg chg="del">
          <ac:chgData name="Diederik Wéreau" userId="3de4d852-29bc-42f2-a35f-4ac12fa5bc69" providerId="ADAL" clId="{ED67D86B-4C8C-48D4-91D7-2FA7DC0A381D}" dt="2024-03-28T10:13:13.434" v="1340" actId="478"/>
          <ac:picMkLst>
            <pc:docMk/>
            <pc:sldMk cId="3861467095" sldId="282"/>
            <ac:picMk id="62" creationId="{D1FAE3B7-7C3A-E38C-55C5-15E6BD996E14}"/>
          </ac:picMkLst>
        </pc:picChg>
        <pc:picChg chg="mod">
          <ac:chgData name="Diederik Wéreau" userId="3de4d852-29bc-42f2-a35f-4ac12fa5bc69" providerId="ADAL" clId="{ED67D86B-4C8C-48D4-91D7-2FA7DC0A381D}" dt="2024-04-19T09:05:41.326" v="11686" actId="1038"/>
          <ac:picMkLst>
            <pc:docMk/>
            <pc:sldMk cId="3861467095" sldId="282"/>
            <ac:picMk id="63" creationId="{205B8EE7-BAA7-090C-83B1-4847C49D2B87}"/>
          </ac:picMkLst>
        </pc:picChg>
        <pc:picChg chg="mod">
          <ac:chgData name="Diederik Wéreau" userId="3de4d852-29bc-42f2-a35f-4ac12fa5bc69" providerId="ADAL" clId="{ED67D86B-4C8C-48D4-91D7-2FA7DC0A381D}" dt="2024-03-28T10:14:52.601" v="1353" actId="1076"/>
          <ac:picMkLst>
            <pc:docMk/>
            <pc:sldMk cId="3861467095" sldId="282"/>
            <ac:picMk id="2050" creationId="{556AFFC5-9965-D260-3AAB-7B3FAD6CFD0A}"/>
          </ac:picMkLst>
        </pc:picChg>
        <pc:picChg chg="mod">
          <ac:chgData name="Diederik Wéreau" userId="3de4d852-29bc-42f2-a35f-4ac12fa5bc69" providerId="ADAL" clId="{ED67D86B-4C8C-48D4-91D7-2FA7DC0A381D}" dt="2024-04-19T09:05:41.326" v="11686" actId="1038"/>
          <ac:picMkLst>
            <pc:docMk/>
            <pc:sldMk cId="3861467095" sldId="282"/>
            <ac:picMk id="2051" creationId="{27102A10-47F9-5348-87C0-0ED7C3786B58}"/>
          </ac:picMkLst>
        </pc:picChg>
        <pc:picChg chg="mod">
          <ac:chgData name="Diederik Wéreau" userId="3de4d852-29bc-42f2-a35f-4ac12fa5bc69" providerId="ADAL" clId="{ED67D86B-4C8C-48D4-91D7-2FA7DC0A381D}" dt="2024-04-19T09:05:41.326" v="11686" actId="1038"/>
          <ac:picMkLst>
            <pc:docMk/>
            <pc:sldMk cId="3861467095" sldId="282"/>
            <ac:picMk id="2052" creationId="{D8EB1EC8-6A6C-0F22-F313-420F62FBD89F}"/>
          </ac:picMkLst>
        </pc:picChg>
      </pc:sldChg>
      <pc:sldChg chg="addSp delSp modSp add del mod modTransition modAnim modNotesTx">
        <pc:chgData name="Diederik Wéreau" userId="3de4d852-29bc-42f2-a35f-4ac12fa5bc69" providerId="ADAL" clId="{ED67D86B-4C8C-48D4-91D7-2FA7DC0A381D}" dt="2024-05-07T07:45:33.714" v="12471" actId="47"/>
        <pc:sldMkLst>
          <pc:docMk/>
          <pc:sldMk cId="1299977696" sldId="283"/>
        </pc:sldMkLst>
        <pc:spChg chg="mod">
          <ac:chgData name="Diederik Wéreau" userId="3de4d852-29bc-42f2-a35f-4ac12fa5bc69" providerId="ADAL" clId="{ED67D86B-4C8C-48D4-91D7-2FA7DC0A381D}" dt="2024-04-17T15:20:01.243" v="3437"/>
          <ac:spMkLst>
            <pc:docMk/>
            <pc:sldMk cId="1299977696" sldId="283"/>
            <ac:spMk id="8" creationId="{8E74F9D9-7BF8-AC7F-A0A4-14B03C1EA1F8}"/>
          </ac:spMkLst>
        </pc:spChg>
        <pc:spChg chg="mod">
          <ac:chgData name="Diederik Wéreau" userId="3de4d852-29bc-42f2-a35f-4ac12fa5bc69" providerId="ADAL" clId="{ED67D86B-4C8C-48D4-91D7-2FA7DC0A381D}" dt="2024-04-19T09:06:54.726" v="11689" actId="20577"/>
          <ac:spMkLst>
            <pc:docMk/>
            <pc:sldMk cId="1299977696" sldId="283"/>
            <ac:spMk id="12" creationId="{07379A9D-5B91-3A2B-F6FE-F9873D875B37}"/>
          </ac:spMkLst>
        </pc:spChg>
        <pc:spChg chg="mod">
          <ac:chgData name="Diederik Wéreau" userId="3de4d852-29bc-42f2-a35f-4ac12fa5bc69" providerId="ADAL" clId="{ED67D86B-4C8C-48D4-91D7-2FA7DC0A381D}" dt="2024-04-19T09:02:06.902" v="11544"/>
          <ac:spMkLst>
            <pc:docMk/>
            <pc:sldMk cId="1299977696" sldId="283"/>
            <ac:spMk id="23" creationId="{781D4573-25A1-20B3-7812-024EC2CF89C6}"/>
          </ac:spMkLst>
        </pc:spChg>
        <pc:spChg chg="mod">
          <ac:chgData name="Diederik Wéreau" userId="3de4d852-29bc-42f2-a35f-4ac12fa5bc69" providerId="ADAL" clId="{ED67D86B-4C8C-48D4-91D7-2FA7DC0A381D}" dt="2024-03-28T10:12:14.336" v="1337" actId="1076"/>
          <ac:spMkLst>
            <pc:docMk/>
            <pc:sldMk cId="1299977696" sldId="283"/>
            <ac:spMk id="58" creationId="{FE81F13D-55AB-6C18-556F-FF37EA46D872}"/>
          </ac:spMkLst>
        </pc:spChg>
        <pc:spChg chg="mod">
          <ac:chgData name="Diederik Wéreau" userId="3de4d852-29bc-42f2-a35f-4ac12fa5bc69" providerId="ADAL" clId="{ED67D86B-4C8C-48D4-91D7-2FA7DC0A381D}" dt="2024-04-19T09:27:40.212" v="12058" actId="20577"/>
          <ac:spMkLst>
            <pc:docMk/>
            <pc:sldMk cId="1299977696" sldId="283"/>
            <ac:spMk id="60" creationId="{46519E57-C783-3B6F-6424-3EC45D9684FF}"/>
          </ac:spMkLst>
        </pc:spChg>
        <pc:grpChg chg="add del mod">
          <ac:chgData name="Diederik Wéreau" userId="3de4d852-29bc-42f2-a35f-4ac12fa5bc69" providerId="ADAL" clId="{ED67D86B-4C8C-48D4-91D7-2FA7DC0A381D}" dt="2024-04-19T09:02:06.542" v="11543" actId="478"/>
          <ac:grpSpMkLst>
            <pc:docMk/>
            <pc:sldMk cId="1299977696" sldId="283"/>
            <ac:grpSpMk id="2" creationId="{67EF73C9-4274-B8A8-47A6-6B1A8C576249}"/>
          </ac:grpSpMkLst>
        </pc:grpChg>
        <pc:grpChg chg="add mod">
          <ac:chgData name="Diederik Wéreau" userId="3de4d852-29bc-42f2-a35f-4ac12fa5bc69" providerId="ADAL" clId="{ED67D86B-4C8C-48D4-91D7-2FA7DC0A381D}" dt="2024-04-17T15:27:49.558" v="3797" actId="1038"/>
          <ac:grpSpMkLst>
            <pc:docMk/>
            <pc:sldMk cId="1299977696" sldId="283"/>
            <ac:grpSpMk id="9" creationId="{072BFF20-0856-13C7-BF7D-2D00B88B1C79}"/>
          </ac:grpSpMkLst>
        </pc:grpChg>
        <pc:grpChg chg="add mod">
          <ac:chgData name="Diederik Wéreau" userId="3de4d852-29bc-42f2-a35f-4ac12fa5bc69" providerId="ADAL" clId="{ED67D86B-4C8C-48D4-91D7-2FA7DC0A381D}" dt="2024-04-19T09:02:06.902" v="11544"/>
          <ac:grpSpMkLst>
            <pc:docMk/>
            <pc:sldMk cId="1299977696" sldId="283"/>
            <ac:grpSpMk id="13" creationId="{12F25734-F021-D4E9-6936-E4EDF92C105B}"/>
          </ac:grpSpMkLst>
        </pc:grpChg>
        <pc:grpChg chg="mod">
          <ac:chgData name="Diederik Wéreau" userId="3de4d852-29bc-42f2-a35f-4ac12fa5bc69" providerId="ADAL" clId="{ED67D86B-4C8C-48D4-91D7-2FA7DC0A381D}" dt="2024-04-19T09:02:06.902" v="11544"/>
          <ac:grpSpMkLst>
            <pc:docMk/>
            <pc:sldMk cId="1299977696" sldId="283"/>
            <ac:grpSpMk id="16" creationId="{2F17DDCB-F9C1-15B2-267C-871553AFF0E8}"/>
          </ac:grpSpMkLst>
        </pc:grpChg>
        <pc:grpChg chg="del">
          <ac:chgData name="Diederik Wéreau" userId="3de4d852-29bc-42f2-a35f-4ac12fa5bc69" providerId="ADAL" clId="{ED67D86B-4C8C-48D4-91D7-2FA7DC0A381D}" dt="2024-04-17T15:27:42.406" v="3754" actId="478"/>
          <ac:grpSpMkLst>
            <pc:docMk/>
            <pc:sldMk cId="1299977696" sldId="283"/>
            <ac:grpSpMk id="50" creationId="{CD380EF9-FF28-248A-AA55-BFBD83A5ED15}"/>
          </ac:grpSpMkLst>
        </pc:grpChg>
        <pc:picChg chg="mod">
          <ac:chgData name="Diederik Wéreau" userId="3de4d852-29bc-42f2-a35f-4ac12fa5bc69" providerId="ADAL" clId="{ED67D86B-4C8C-48D4-91D7-2FA7DC0A381D}" dt="2024-04-17T15:20:01.243" v="3437"/>
          <ac:picMkLst>
            <pc:docMk/>
            <pc:sldMk cId="1299977696" sldId="283"/>
            <ac:picMk id="3" creationId="{0E092AF0-E42D-04D9-B029-54D631FAD556}"/>
          </ac:picMkLst>
        </pc:picChg>
        <pc:picChg chg="mod">
          <ac:chgData name="Diederik Wéreau" userId="3de4d852-29bc-42f2-a35f-4ac12fa5bc69" providerId="ADAL" clId="{ED67D86B-4C8C-48D4-91D7-2FA7DC0A381D}" dt="2024-04-17T15:27:35.911" v="3753"/>
          <ac:picMkLst>
            <pc:docMk/>
            <pc:sldMk cId="1299977696" sldId="283"/>
            <ac:picMk id="10" creationId="{F173F9C4-0206-93D1-4A2B-D7BD10C1D014}"/>
          </ac:picMkLst>
        </pc:picChg>
        <pc:picChg chg="mod">
          <ac:chgData name="Diederik Wéreau" userId="3de4d852-29bc-42f2-a35f-4ac12fa5bc69" providerId="ADAL" clId="{ED67D86B-4C8C-48D4-91D7-2FA7DC0A381D}" dt="2024-04-17T15:27:35.911" v="3753"/>
          <ac:picMkLst>
            <pc:docMk/>
            <pc:sldMk cId="1299977696" sldId="283"/>
            <ac:picMk id="11" creationId="{7F6F6BF3-29A9-4E28-B9B1-489879063FA6}"/>
          </ac:picMkLst>
        </pc:picChg>
        <pc:picChg chg="mod">
          <ac:chgData name="Diederik Wéreau" userId="3de4d852-29bc-42f2-a35f-4ac12fa5bc69" providerId="ADAL" clId="{ED67D86B-4C8C-48D4-91D7-2FA7DC0A381D}" dt="2024-04-19T09:02:06.902" v="11544"/>
          <ac:picMkLst>
            <pc:docMk/>
            <pc:sldMk cId="1299977696" sldId="283"/>
            <ac:picMk id="18" creationId="{F3A27880-6BFB-5483-8687-C9F2338FC215}"/>
          </ac:picMkLst>
        </pc:picChg>
        <pc:picChg chg="mod">
          <ac:chgData name="Diederik Wéreau" userId="3de4d852-29bc-42f2-a35f-4ac12fa5bc69" providerId="ADAL" clId="{ED67D86B-4C8C-48D4-91D7-2FA7DC0A381D}" dt="2024-04-19T09:02:06.902" v="11544"/>
          <ac:picMkLst>
            <pc:docMk/>
            <pc:sldMk cId="1299977696" sldId="283"/>
            <ac:picMk id="22" creationId="{58802A8B-4CB8-8DEE-B7E8-F8EC9DD28798}"/>
          </ac:picMkLst>
        </pc:picChg>
      </pc:sldChg>
      <pc:sldChg chg="addSp delSp modSp add mod modTransition modAnim modNotesTx">
        <pc:chgData name="Diederik Wéreau" userId="3de4d852-29bc-42f2-a35f-4ac12fa5bc69" providerId="ADAL" clId="{ED67D86B-4C8C-48D4-91D7-2FA7DC0A381D}" dt="2024-05-07T07:51:37.836" v="12629"/>
        <pc:sldMkLst>
          <pc:docMk/>
          <pc:sldMk cId="3851692061" sldId="284"/>
        </pc:sldMkLst>
        <pc:spChg chg="add del mod">
          <ac:chgData name="Diederik Wéreau" userId="3de4d852-29bc-42f2-a35f-4ac12fa5bc69" providerId="ADAL" clId="{ED67D86B-4C8C-48D4-91D7-2FA7DC0A381D}" dt="2024-03-28T10:11:19.127" v="1329" actId="478"/>
          <ac:spMkLst>
            <pc:docMk/>
            <pc:sldMk cId="3851692061" sldId="284"/>
            <ac:spMk id="2" creationId="{21A531B7-7C42-83F4-18CE-C42BCA6B7738}"/>
          </ac:spMkLst>
        </pc:spChg>
        <pc:spChg chg="add mod">
          <ac:chgData name="Diederik Wéreau" userId="3de4d852-29bc-42f2-a35f-4ac12fa5bc69" providerId="ADAL" clId="{ED67D86B-4C8C-48D4-91D7-2FA7DC0A381D}" dt="2024-05-07T07:45:16.673" v="12469" actId="1036"/>
          <ac:spMkLst>
            <pc:docMk/>
            <pc:sldMk cId="3851692061" sldId="284"/>
            <ac:spMk id="2" creationId="{E85AA38F-E95B-2A71-919E-B50E38272495}"/>
          </ac:spMkLst>
        </pc:spChg>
        <pc:spChg chg="add mod">
          <ac:chgData name="Diederik Wéreau" userId="3de4d852-29bc-42f2-a35f-4ac12fa5bc69" providerId="ADAL" clId="{ED67D86B-4C8C-48D4-91D7-2FA7DC0A381D}" dt="2024-05-07T07:45:16.673" v="12469" actId="1036"/>
          <ac:spMkLst>
            <pc:docMk/>
            <pc:sldMk cId="3851692061" sldId="284"/>
            <ac:spMk id="3" creationId="{23E9CE18-49E2-D74A-1722-D98CFE04F7B0}"/>
          </ac:spMkLst>
        </pc:spChg>
        <pc:spChg chg="add del mod">
          <ac:chgData name="Diederik Wéreau" userId="3de4d852-29bc-42f2-a35f-4ac12fa5bc69" providerId="ADAL" clId="{ED67D86B-4C8C-48D4-91D7-2FA7DC0A381D}" dt="2024-03-28T10:11:19.127" v="1329" actId="478"/>
          <ac:spMkLst>
            <pc:docMk/>
            <pc:sldMk cId="3851692061" sldId="284"/>
            <ac:spMk id="3" creationId="{2C6ADF3E-390F-06ED-42DC-3DF38CFF15F0}"/>
          </ac:spMkLst>
        </pc:spChg>
        <pc:spChg chg="mod">
          <ac:chgData name="Diederik Wéreau" userId="3de4d852-29bc-42f2-a35f-4ac12fa5bc69" providerId="ADAL" clId="{ED67D86B-4C8C-48D4-91D7-2FA7DC0A381D}" dt="2024-04-17T15:19:58.716" v="3436"/>
          <ac:spMkLst>
            <pc:docMk/>
            <pc:sldMk cId="3851692061" sldId="284"/>
            <ac:spMk id="10" creationId="{C04914A2-3A85-51E5-F7FC-33001BC808D8}"/>
          </ac:spMkLst>
        </pc:spChg>
        <pc:spChg chg="mod">
          <ac:chgData name="Diederik Wéreau" userId="3de4d852-29bc-42f2-a35f-4ac12fa5bc69" providerId="ADAL" clId="{ED67D86B-4C8C-48D4-91D7-2FA7DC0A381D}" dt="2024-04-19T09:06:50.344" v="11688" actId="20577"/>
          <ac:spMkLst>
            <pc:docMk/>
            <pc:sldMk cId="3851692061" sldId="284"/>
            <ac:spMk id="16" creationId="{8DF353C4-A1C1-2BB9-BF4E-8A65EE117BEA}"/>
          </ac:spMkLst>
        </pc:spChg>
        <pc:spChg chg="mod">
          <ac:chgData name="Diederik Wéreau" userId="3de4d852-29bc-42f2-a35f-4ac12fa5bc69" providerId="ADAL" clId="{ED67D86B-4C8C-48D4-91D7-2FA7DC0A381D}" dt="2024-04-19T09:02:02.580" v="11542"/>
          <ac:spMkLst>
            <pc:docMk/>
            <pc:sldMk cId="3851692061" sldId="284"/>
            <ac:spMk id="25" creationId="{3D2A4D9C-1DAF-B196-0C81-DB47DF9DA7DC}"/>
          </ac:spMkLst>
        </pc:spChg>
        <pc:spChg chg="mod">
          <ac:chgData name="Diederik Wéreau" userId="3de4d852-29bc-42f2-a35f-4ac12fa5bc69" providerId="ADAL" clId="{ED67D86B-4C8C-48D4-91D7-2FA7DC0A381D}" dt="2024-05-07T07:51:37.836" v="12629"/>
          <ac:spMkLst>
            <pc:docMk/>
            <pc:sldMk cId="3851692061" sldId="284"/>
            <ac:spMk id="27" creationId="{FD4985D1-DD51-E670-8553-09C8DDA92657}"/>
          </ac:spMkLst>
        </pc:spChg>
        <pc:spChg chg="mod">
          <ac:chgData name="Diederik Wéreau" userId="3de4d852-29bc-42f2-a35f-4ac12fa5bc69" providerId="ADAL" clId="{ED67D86B-4C8C-48D4-91D7-2FA7DC0A381D}" dt="2024-05-07T07:51:37.836" v="12629"/>
          <ac:spMkLst>
            <pc:docMk/>
            <pc:sldMk cId="3851692061" sldId="284"/>
            <ac:spMk id="28" creationId="{930A6A08-BC70-45C6-F2C7-585E1F6EF633}"/>
          </ac:spMkLst>
        </pc:spChg>
        <pc:spChg chg="mod">
          <ac:chgData name="Diederik Wéreau" userId="3de4d852-29bc-42f2-a35f-4ac12fa5bc69" providerId="ADAL" clId="{ED67D86B-4C8C-48D4-91D7-2FA7DC0A381D}" dt="2024-05-07T07:51:37.836" v="12629"/>
          <ac:spMkLst>
            <pc:docMk/>
            <pc:sldMk cId="3851692061" sldId="284"/>
            <ac:spMk id="29" creationId="{692F8955-6A6A-4EF2-4B89-8A56A67E5165}"/>
          </ac:spMkLst>
        </pc:spChg>
        <pc:grpChg chg="add del mod">
          <ac:chgData name="Diederik Wéreau" userId="3de4d852-29bc-42f2-a35f-4ac12fa5bc69" providerId="ADAL" clId="{ED67D86B-4C8C-48D4-91D7-2FA7DC0A381D}" dt="2024-04-19T09:02:02.298" v="11541" actId="478"/>
          <ac:grpSpMkLst>
            <pc:docMk/>
            <pc:sldMk cId="3851692061" sldId="284"/>
            <ac:grpSpMk id="8" creationId="{316C5375-B2E5-B56C-8460-D826066E7E50}"/>
          </ac:grpSpMkLst>
        </pc:grpChg>
        <pc:grpChg chg="add mod">
          <ac:chgData name="Diederik Wéreau" userId="3de4d852-29bc-42f2-a35f-4ac12fa5bc69" providerId="ADAL" clId="{ED67D86B-4C8C-48D4-91D7-2FA7DC0A381D}" dt="2024-04-17T15:27:31.420" v="3752"/>
          <ac:grpSpMkLst>
            <pc:docMk/>
            <pc:sldMk cId="3851692061" sldId="284"/>
            <ac:grpSpMk id="11" creationId="{1708F57C-CEB5-2E68-2504-A66E6FD4D0AB}"/>
          </ac:grpSpMkLst>
        </pc:grpChg>
        <pc:grpChg chg="add mod">
          <ac:chgData name="Diederik Wéreau" userId="3de4d852-29bc-42f2-a35f-4ac12fa5bc69" providerId="ADAL" clId="{ED67D86B-4C8C-48D4-91D7-2FA7DC0A381D}" dt="2024-04-19T09:02:02.580" v="11542"/>
          <ac:grpSpMkLst>
            <pc:docMk/>
            <pc:sldMk cId="3851692061" sldId="284"/>
            <ac:grpSpMk id="18" creationId="{80DF2E42-7891-9A8C-8A60-B30ACBAFBB9C}"/>
          </ac:grpSpMkLst>
        </pc:grpChg>
        <pc:grpChg chg="mod">
          <ac:chgData name="Diederik Wéreau" userId="3de4d852-29bc-42f2-a35f-4ac12fa5bc69" providerId="ADAL" clId="{ED67D86B-4C8C-48D4-91D7-2FA7DC0A381D}" dt="2024-04-19T09:02:02.580" v="11542"/>
          <ac:grpSpMkLst>
            <pc:docMk/>
            <pc:sldMk cId="3851692061" sldId="284"/>
            <ac:grpSpMk id="22" creationId="{750590DA-34F6-22C9-8F7A-BC4296806D8F}"/>
          </ac:grpSpMkLst>
        </pc:grpChg>
        <pc:grpChg chg="add mod">
          <ac:chgData name="Diederik Wéreau" userId="3de4d852-29bc-42f2-a35f-4ac12fa5bc69" providerId="ADAL" clId="{ED67D86B-4C8C-48D4-91D7-2FA7DC0A381D}" dt="2024-05-07T07:51:37.836" v="12629"/>
          <ac:grpSpMkLst>
            <pc:docMk/>
            <pc:sldMk cId="3851692061" sldId="284"/>
            <ac:grpSpMk id="26" creationId="{3C8249C4-02BE-9CF9-4E37-4553023927FF}"/>
          </ac:grpSpMkLst>
        </pc:grpChg>
        <pc:grpChg chg="del">
          <ac:chgData name="Diederik Wéreau" userId="3de4d852-29bc-42f2-a35f-4ac12fa5bc69" providerId="ADAL" clId="{ED67D86B-4C8C-48D4-91D7-2FA7DC0A381D}" dt="2024-04-17T15:27:31.136" v="3751" actId="478"/>
          <ac:grpSpMkLst>
            <pc:docMk/>
            <pc:sldMk cId="3851692061" sldId="284"/>
            <ac:grpSpMk id="50" creationId="{CD380EF9-FF28-248A-AA55-BFBD83A5ED15}"/>
          </ac:grpSpMkLst>
        </pc:grpChg>
        <pc:picChg chg="add mod">
          <ac:chgData name="Diederik Wéreau" userId="3de4d852-29bc-42f2-a35f-4ac12fa5bc69" providerId="ADAL" clId="{ED67D86B-4C8C-48D4-91D7-2FA7DC0A381D}" dt="2024-05-07T07:50:54.854" v="12621"/>
          <ac:picMkLst>
            <pc:docMk/>
            <pc:sldMk cId="3851692061" sldId="284"/>
            <ac:picMk id="8" creationId="{B1A0CFA4-99F4-EC51-E5B1-233C593D9C8D}"/>
          </ac:picMkLst>
        </pc:picChg>
        <pc:picChg chg="add mod">
          <ac:chgData name="Diederik Wéreau" userId="3de4d852-29bc-42f2-a35f-4ac12fa5bc69" providerId="ADAL" clId="{ED67D86B-4C8C-48D4-91D7-2FA7DC0A381D}" dt="2024-05-07T07:51:37.836" v="12629"/>
          <ac:picMkLst>
            <pc:docMk/>
            <pc:sldMk cId="3851692061" sldId="284"/>
            <ac:picMk id="9" creationId="{26BA1ED2-FACF-E759-2060-A34743527DE8}"/>
          </ac:picMkLst>
        </pc:picChg>
        <pc:picChg chg="mod">
          <ac:chgData name="Diederik Wéreau" userId="3de4d852-29bc-42f2-a35f-4ac12fa5bc69" providerId="ADAL" clId="{ED67D86B-4C8C-48D4-91D7-2FA7DC0A381D}" dt="2024-04-17T15:19:58.716" v="3436"/>
          <ac:picMkLst>
            <pc:docMk/>
            <pc:sldMk cId="3851692061" sldId="284"/>
            <ac:picMk id="9" creationId="{2C485D10-7662-65A3-0A95-21AF84F22478}"/>
          </ac:picMkLst>
        </pc:picChg>
        <pc:picChg chg="add mod">
          <ac:chgData name="Diederik Wéreau" userId="3de4d852-29bc-42f2-a35f-4ac12fa5bc69" providerId="ADAL" clId="{ED67D86B-4C8C-48D4-91D7-2FA7DC0A381D}" dt="2024-05-07T07:51:37.836" v="12629"/>
          <ac:picMkLst>
            <pc:docMk/>
            <pc:sldMk cId="3851692061" sldId="284"/>
            <ac:picMk id="10" creationId="{B061C6D3-1FA5-4DBE-5F9F-16B1E8CA0349}"/>
          </ac:picMkLst>
        </pc:picChg>
        <pc:picChg chg="mod">
          <ac:chgData name="Diederik Wéreau" userId="3de4d852-29bc-42f2-a35f-4ac12fa5bc69" providerId="ADAL" clId="{ED67D86B-4C8C-48D4-91D7-2FA7DC0A381D}" dt="2024-04-17T15:27:31.420" v="3752"/>
          <ac:picMkLst>
            <pc:docMk/>
            <pc:sldMk cId="3851692061" sldId="284"/>
            <ac:picMk id="12" creationId="{C0756DD7-FC93-C3D2-95E3-A34456BF300C}"/>
          </ac:picMkLst>
        </pc:picChg>
        <pc:picChg chg="mod">
          <ac:chgData name="Diederik Wéreau" userId="3de4d852-29bc-42f2-a35f-4ac12fa5bc69" providerId="ADAL" clId="{ED67D86B-4C8C-48D4-91D7-2FA7DC0A381D}" dt="2024-04-17T15:27:31.420" v="3752"/>
          <ac:picMkLst>
            <pc:docMk/>
            <pc:sldMk cId="3851692061" sldId="284"/>
            <ac:picMk id="13" creationId="{42C2AE68-71EC-043E-9013-53F11E867470}"/>
          </ac:picMkLst>
        </pc:picChg>
        <pc:picChg chg="mod">
          <ac:chgData name="Diederik Wéreau" userId="3de4d852-29bc-42f2-a35f-4ac12fa5bc69" providerId="ADAL" clId="{ED67D86B-4C8C-48D4-91D7-2FA7DC0A381D}" dt="2024-04-19T09:02:02.580" v="11542"/>
          <ac:picMkLst>
            <pc:docMk/>
            <pc:sldMk cId="3851692061" sldId="284"/>
            <ac:picMk id="23" creationId="{788788AC-C3B5-0E2D-D803-0F9FDB7BBAC4}"/>
          </ac:picMkLst>
        </pc:picChg>
        <pc:picChg chg="mod">
          <ac:chgData name="Diederik Wéreau" userId="3de4d852-29bc-42f2-a35f-4ac12fa5bc69" providerId="ADAL" clId="{ED67D86B-4C8C-48D4-91D7-2FA7DC0A381D}" dt="2024-04-19T09:02:02.580" v="11542"/>
          <ac:picMkLst>
            <pc:docMk/>
            <pc:sldMk cId="3851692061" sldId="284"/>
            <ac:picMk id="24" creationId="{2FC98E67-8CF1-CF77-22E6-6BCEC974A104}"/>
          </ac:picMkLst>
        </pc:picChg>
      </pc:sldChg>
      <pc:sldChg chg="addSp delSp modSp add mod modAnim modNotesTx">
        <pc:chgData name="Diederik Wéreau" userId="3de4d852-29bc-42f2-a35f-4ac12fa5bc69" providerId="ADAL" clId="{ED67D86B-4C8C-48D4-91D7-2FA7DC0A381D}" dt="2024-05-07T07:51:35.880" v="12628"/>
        <pc:sldMkLst>
          <pc:docMk/>
          <pc:sldMk cId="196903862" sldId="285"/>
        </pc:sldMkLst>
        <pc:spChg chg="mod">
          <ac:chgData name="Diederik Wéreau" userId="3de4d852-29bc-42f2-a35f-4ac12fa5bc69" providerId="ADAL" clId="{ED67D86B-4C8C-48D4-91D7-2FA7DC0A381D}" dt="2024-03-28T10:10:21.461" v="1323"/>
          <ac:spMkLst>
            <pc:docMk/>
            <pc:sldMk cId="196903862" sldId="285"/>
            <ac:spMk id="8" creationId="{84852FBE-53D9-7BB4-1E77-991AF66B5610}"/>
          </ac:spMkLst>
        </pc:spChg>
        <pc:spChg chg="mod">
          <ac:chgData name="Diederik Wéreau" userId="3de4d852-29bc-42f2-a35f-4ac12fa5bc69" providerId="ADAL" clId="{ED67D86B-4C8C-48D4-91D7-2FA7DC0A381D}" dt="2024-04-17T15:19:55.405" v="3435"/>
          <ac:spMkLst>
            <pc:docMk/>
            <pc:sldMk cId="196903862" sldId="285"/>
            <ac:spMk id="13" creationId="{D1936AD0-6BDF-2ED1-128F-EBCE16B17AA0}"/>
          </ac:spMkLst>
        </pc:spChg>
        <pc:spChg chg="mod">
          <ac:chgData name="Diederik Wéreau" userId="3de4d852-29bc-42f2-a35f-4ac12fa5bc69" providerId="ADAL" clId="{ED67D86B-4C8C-48D4-91D7-2FA7DC0A381D}" dt="2024-04-19T09:36:04.651" v="12064" actId="20577"/>
          <ac:spMkLst>
            <pc:docMk/>
            <pc:sldMk cId="196903862" sldId="285"/>
            <ac:spMk id="15" creationId="{B780DBC3-1CCB-5518-5DD4-9BED637D744B}"/>
          </ac:spMkLst>
        </pc:spChg>
        <pc:spChg chg="mod">
          <ac:chgData name="Diederik Wéreau" userId="3de4d852-29bc-42f2-a35f-4ac12fa5bc69" providerId="ADAL" clId="{ED67D86B-4C8C-48D4-91D7-2FA7DC0A381D}" dt="2024-04-19T09:01:55.926" v="11540"/>
          <ac:spMkLst>
            <pc:docMk/>
            <pc:sldMk cId="196903862" sldId="285"/>
            <ac:spMk id="20" creationId="{A19AA211-230C-ADF1-42D3-28A2FB8FC591}"/>
          </ac:spMkLst>
        </pc:spChg>
        <pc:spChg chg="mod">
          <ac:chgData name="Diederik Wéreau" userId="3de4d852-29bc-42f2-a35f-4ac12fa5bc69" providerId="ADAL" clId="{ED67D86B-4C8C-48D4-91D7-2FA7DC0A381D}" dt="2024-05-07T07:51:35.880" v="12628"/>
          <ac:spMkLst>
            <pc:docMk/>
            <pc:sldMk cId="196903862" sldId="285"/>
            <ac:spMk id="22" creationId="{FCE3BAE3-A5CC-2A1E-170F-DC2B719B09E7}"/>
          </ac:spMkLst>
        </pc:spChg>
        <pc:spChg chg="mod">
          <ac:chgData name="Diederik Wéreau" userId="3de4d852-29bc-42f2-a35f-4ac12fa5bc69" providerId="ADAL" clId="{ED67D86B-4C8C-48D4-91D7-2FA7DC0A381D}" dt="2024-05-07T07:51:35.880" v="12628"/>
          <ac:spMkLst>
            <pc:docMk/>
            <pc:sldMk cId="196903862" sldId="285"/>
            <ac:spMk id="23" creationId="{A6492F36-B31B-204D-0150-C29259313DE4}"/>
          </ac:spMkLst>
        </pc:spChg>
        <pc:spChg chg="mod">
          <ac:chgData name="Diederik Wéreau" userId="3de4d852-29bc-42f2-a35f-4ac12fa5bc69" providerId="ADAL" clId="{ED67D86B-4C8C-48D4-91D7-2FA7DC0A381D}" dt="2024-05-07T07:51:35.880" v="12628"/>
          <ac:spMkLst>
            <pc:docMk/>
            <pc:sldMk cId="196903862" sldId="285"/>
            <ac:spMk id="24" creationId="{75735FD6-B702-4847-5C2D-FE8510FABEAA}"/>
          </ac:spMkLst>
        </pc:spChg>
        <pc:spChg chg="mod">
          <ac:chgData name="Diederik Wéreau" userId="3de4d852-29bc-42f2-a35f-4ac12fa5bc69" providerId="ADAL" clId="{ED67D86B-4C8C-48D4-91D7-2FA7DC0A381D}" dt="2024-04-19T09:06:45.783" v="11687" actId="20577"/>
          <ac:spMkLst>
            <pc:docMk/>
            <pc:sldMk cId="196903862" sldId="285"/>
            <ac:spMk id="53" creationId="{2BF4B660-2F4B-DEE8-B8BA-5DCD29E57A15}"/>
          </ac:spMkLst>
        </pc:spChg>
        <pc:grpChg chg="add mod">
          <ac:chgData name="Diederik Wéreau" userId="3de4d852-29bc-42f2-a35f-4ac12fa5bc69" providerId="ADAL" clId="{ED67D86B-4C8C-48D4-91D7-2FA7DC0A381D}" dt="2024-03-28T10:10:26.282" v="1324" actId="1076"/>
          <ac:grpSpMkLst>
            <pc:docMk/>
            <pc:sldMk cId="196903862" sldId="285"/>
            <ac:grpSpMk id="2" creationId="{66F49D54-001B-4013-AF2A-0D2D266FBCFD}"/>
          </ac:grpSpMkLst>
        </pc:grpChg>
        <pc:grpChg chg="mod">
          <ac:chgData name="Diederik Wéreau" userId="3de4d852-29bc-42f2-a35f-4ac12fa5bc69" providerId="ADAL" clId="{ED67D86B-4C8C-48D4-91D7-2FA7DC0A381D}" dt="2024-03-28T10:10:21.461" v="1323"/>
          <ac:grpSpMkLst>
            <pc:docMk/>
            <pc:sldMk cId="196903862" sldId="285"/>
            <ac:grpSpMk id="3" creationId="{EF8163AD-13F8-7399-C3AA-28D26E156C8C}"/>
          </ac:grpSpMkLst>
        </pc:grpChg>
        <pc:grpChg chg="add del mod">
          <ac:chgData name="Diederik Wéreau" userId="3de4d852-29bc-42f2-a35f-4ac12fa5bc69" providerId="ADAL" clId="{ED67D86B-4C8C-48D4-91D7-2FA7DC0A381D}" dt="2024-04-19T09:01:55.620" v="11539" actId="478"/>
          <ac:grpSpMkLst>
            <pc:docMk/>
            <pc:sldMk cId="196903862" sldId="285"/>
            <ac:grpSpMk id="11" creationId="{CFD702B0-181C-908A-AE03-ACC13A7D6925}"/>
          </ac:grpSpMkLst>
        </pc:grpChg>
        <pc:grpChg chg="add mod">
          <ac:chgData name="Diederik Wéreau" userId="3de4d852-29bc-42f2-a35f-4ac12fa5bc69" providerId="ADAL" clId="{ED67D86B-4C8C-48D4-91D7-2FA7DC0A381D}" dt="2024-04-19T09:01:55.926" v="11540"/>
          <ac:grpSpMkLst>
            <pc:docMk/>
            <pc:sldMk cId="196903862" sldId="285"/>
            <ac:grpSpMk id="14" creationId="{E822C337-4A0A-2459-D93C-205BFE4C30DB}"/>
          </ac:grpSpMkLst>
        </pc:grpChg>
        <pc:grpChg chg="mod">
          <ac:chgData name="Diederik Wéreau" userId="3de4d852-29bc-42f2-a35f-4ac12fa5bc69" providerId="ADAL" clId="{ED67D86B-4C8C-48D4-91D7-2FA7DC0A381D}" dt="2024-04-19T09:01:55.926" v="11540"/>
          <ac:grpSpMkLst>
            <pc:docMk/>
            <pc:sldMk cId="196903862" sldId="285"/>
            <ac:grpSpMk id="16" creationId="{3C419E79-3101-E14A-AA9B-88123F1453FB}"/>
          </ac:grpSpMkLst>
        </pc:grpChg>
        <pc:grpChg chg="add mod">
          <ac:chgData name="Diederik Wéreau" userId="3de4d852-29bc-42f2-a35f-4ac12fa5bc69" providerId="ADAL" clId="{ED67D86B-4C8C-48D4-91D7-2FA7DC0A381D}" dt="2024-05-07T07:51:35.880" v="12628"/>
          <ac:grpSpMkLst>
            <pc:docMk/>
            <pc:sldMk cId="196903862" sldId="285"/>
            <ac:grpSpMk id="21" creationId="{4C3A1EE0-3A84-7975-3C19-19189CF9A126}"/>
          </ac:grpSpMkLst>
        </pc:grpChg>
        <pc:picChg chg="mod">
          <ac:chgData name="Diederik Wéreau" userId="3de4d852-29bc-42f2-a35f-4ac12fa5bc69" providerId="ADAL" clId="{ED67D86B-4C8C-48D4-91D7-2FA7DC0A381D}" dt="2024-03-28T10:10:21.461" v="1323"/>
          <ac:picMkLst>
            <pc:docMk/>
            <pc:sldMk cId="196903862" sldId="285"/>
            <ac:picMk id="9" creationId="{41C8D4FC-E9ED-AAE5-A92B-DFBFAB54106E}"/>
          </ac:picMkLst>
        </pc:picChg>
        <pc:picChg chg="mod">
          <ac:chgData name="Diederik Wéreau" userId="3de4d852-29bc-42f2-a35f-4ac12fa5bc69" providerId="ADAL" clId="{ED67D86B-4C8C-48D4-91D7-2FA7DC0A381D}" dt="2024-03-28T10:10:21.461" v="1323"/>
          <ac:picMkLst>
            <pc:docMk/>
            <pc:sldMk cId="196903862" sldId="285"/>
            <ac:picMk id="10" creationId="{4F136369-3C5D-DD91-18B7-B4FE7A48B6F5}"/>
          </ac:picMkLst>
        </pc:picChg>
        <pc:picChg chg="add mod">
          <ac:chgData name="Diederik Wéreau" userId="3de4d852-29bc-42f2-a35f-4ac12fa5bc69" providerId="ADAL" clId="{ED67D86B-4C8C-48D4-91D7-2FA7DC0A381D}" dt="2024-05-07T07:50:39.506" v="12620"/>
          <ac:picMkLst>
            <pc:docMk/>
            <pc:sldMk cId="196903862" sldId="285"/>
            <ac:picMk id="11" creationId="{30FCB988-51DB-52B4-A202-B859B010776A}"/>
          </ac:picMkLst>
        </pc:picChg>
        <pc:picChg chg="mod">
          <ac:chgData name="Diederik Wéreau" userId="3de4d852-29bc-42f2-a35f-4ac12fa5bc69" providerId="ADAL" clId="{ED67D86B-4C8C-48D4-91D7-2FA7DC0A381D}" dt="2024-04-17T15:19:55.405" v="3435"/>
          <ac:picMkLst>
            <pc:docMk/>
            <pc:sldMk cId="196903862" sldId="285"/>
            <ac:picMk id="12" creationId="{37415AB8-E669-5E1E-5CA4-FF8A0ECD5026}"/>
          </ac:picMkLst>
        </pc:picChg>
        <pc:picChg chg="add mod">
          <ac:chgData name="Diederik Wéreau" userId="3de4d852-29bc-42f2-a35f-4ac12fa5bc69" providerId="ADAL" clId="{ED67D86B-4C8C-48D4-91D7-2FA7DC0A381D}" dt="2024-05-07T07:51:35.880" v="12628"/>
          <ac:picMkLst>
            <pc:docMk/>
            <pc:sldMk cId="196903862" sldId="285"/>
            <ac:picMk id="12" creationId="{B607A943-9931-3164-4652-85FFC8BA58F3}"/>
          </ac:picMkLst>
        </pc:picChg>
        <pc:picChg chg="add mod">
          <ac:chgData name="Diederik Wéreau" userId="3de4d852-29bc-42f2-a35f-4ac12fa5bc69" providerId="ADAL" clId="{ED67D86B-4C8C-48D4-91D7-2FA7DC0A381D}" dt="2024-05-07T07:51:35.880" v="12628"/>
          <ac:picMkLst>
            <pc:docMk/>
            <pc:sldMk cId="196903862" sldId="285"/>
            <ac:picMk id="13" creationId="{BA9A8CDD-5C66-2FC4-B02C-42D579D2EE71}"/>
          </ac:picMkLst>
        </pc:picChg>
        <pc:picChg chg="mod">
          <ac:chgData name="Diederik Wéreau" userId="3de4d852-29bc-42f2-a35f-4ac12fa5bc69" providerId="ADAL" clId="{ED67D86B-4C8C-48D4-91D7-2FA7DC0A381D}" dt="2024-04-19T09:01:55.926" v="11540"/>
          <ac:picMkLst>
            <pc:docMk/>
            <pc:sldMk cId="196903862" sldId="285"/>
            <ac:picMk id="18" creationId="{CA2F4C51-C9E2-BF82-8CA6-D7EB06A06781}"/>
          </ac:picMkLst>
        </pc:picChg>
        <pc:picChg chg="mod">
          <ac:chgData name="Diederik Wéreau" userId="3de4d852-29bc-42f2-a35f-4ac12fa5bc69" providerId="ADAL" clId="{ED67D86B-4C8C-48D4-91D7-2FA7DC0A381D}" dt="2024-04-19T09:01:55.926" v="11540"/>
          <ac:picMkLst>
            <pc:docMk/>
            <pc:sldMk cId="196903862" sldId="285"/>
            <ac:picMk id="19" creationId="{1EC07741-DA30-1FFA-BED4-B01F4920D670}"/>
          </ac:picMkLst>
        </pc:picChg>
      </pc:sldChg>
      <pc:sldChg chg="addSp delSp modSp add mod modTransition modNotesTx">
        <pc:chgData name="Diederik Wéreau" userId="3de4d852-29bc-42f2-a35f-4ac12fa5bc69" providerId="ADAL" clId="{ED67D86B-4C8C-48D4-91D7-2FA7DC0A381D}" dt="2024-05-07T07:51:33.810" v="12627"/>
        <pc:sldMkLst>
          <pc:docMk/>
          <pc:sldMk cId="1625667346" sldId="286"/>
        </pc:sldMkLst>
        <pc:spChg chg="mod">
          <ac:chgData name="Diederik Wéreau" userId="3de4d852-29bc-42f2-a35f-4ac12fa5bc69" providerId="ADAL" clId="{ED67D86B-4C8C-48D4-91D7-2FA7DC0A381D}" dt="2024-04-17T13:20:00.860" v="3275"/>
          <ac:spMkLst>
            <pc:docMk/>
            <pc:sldMk cId="1625667346" sldId="286"/>
            <ac:spMk id="8" creationId="{A57394DE-650B-7318-637F-82EEA24DED1D}"/>
          </ac:spMkLst>
        </pc:spChg>
        <pc:spChg chg="mod">
          <ac:chgData name="Diederik Wéreau" userId="3de4d852-29bc-42f2-a35f-4ac12fa5bc69" providerId="ADAL" clId="{ED67D86B-4C8C-48D4-91D7-2FA7DC0A381D}" dt="2024-05-07T07:51:33.810" v="12627"/>
          <ac:spMkLst>
            <pc:docMk/>
            <pc:sldMk cId="1625667346" sldId="286"/>
            <ac:spMk id="10" creationId="{E86E916D-ED99-8BB7-5CCA-810491A691D0}"/>
          </ac:spMkLst>
        </pc:spChg>
        <pc:spChg chg="mod">
          <ac:chgData name="Diederik Wéreau" userId="3de4d852-29bc-42f2-a35f-4ac12fa5bc69" providerId="ADAL" clId="{ED67D86B-4C8C-48D4-91D7-2FA7DC0A381D}" dt="2024-04-17T13:20:40.502" v="3280" actId="14100"/>
          <ac:spMkLst>
            <pc:docMk/>
            <pc:sldMk cId="1625667346" sldId="286"/>
            <ac:spMk id="11" creationId="{0040FE64-E245-12D5-0CB3-E4AE3A2029F4}"/>
          </ac:spMkLst>
        </pc:spChg>
        <pc:spChg chg="mod">
          <ac:chgData name="Diederik Wéreau" userId="3de4d852-29bc-42f2-a35f-4ac12fa5bc69" providerId="ADAL" clId="{ED67D86B-4C8C-48D4-91D7-2FA7DC0A381D}" dt="2024-05-07T07:51:33.810" v="12627"/>
          <ac:spMkLst>
            <pc:docMk/>
            <pc:sldMk cId="1625667346" sldId="286"/>
            <ac:spMk id="11" creationId="{2821C88A-9DB1-6DD9-C01C-2660C1D98826}"/>
          </ac:spMkLst>
        </pc:spChg>
        <pc:spChg chg="mod">
          <ac:chgData name="Diederik Wéreau" userId="3de4d852-29bc-42f2-a35f-4ac12fa5bc69" providerId="ADAL" clId="{ED67D86B-4C8C-48D4-91D7-2FA7DC0A381D}" dt="2024-04-19T09:01:39.015" v="11478"/>
          <ac:spMkLst>
            <pc:docMk/>
            <pc:sldMk cId="1625667346" sldId="286"/>
            <ac:spMk id="18" creationId="{B13A8FE0-2DC9-F9AC-927B-28BE08D63A04}"/>
          </ac:spMkLst>
        </pc:spChg>
        <pc:spChg chg="mod">
          <ac:chgData name="Diederik Wéreau" userId="3de4d852-29bc-42f2-a35f-4ac12fa5bc69" providerId="ADAL" clId="{ED67D86B-4C8C-48D4-91D7-2FA7DC0A381D}" dt="2024-05-07T07:51:33.810" v="12627"/>
          <ac:spMkLst>
            <pc:docMk/>
            <pc:sldMk cId="1625667346" sldId="286"/>
            <ac:spMk id="19" creationId="{1BF70CF4-4515-B85B-F4C2-205A07F76A87}"/>
          </ac:spMkLst>
        </pc:spChg>
        <pc:grpChg chg="add del mod">
          <ac:chgData name="Diederik Wéreau" userId="3de4d852-29bc-42f2-a35f-4ac12fa5bc69" providerId="ADAL" clId="{ED67D86B-4C8C-48D4-91D7-2FA7DC0A381D}" dt="2024-04-19T09:01:38.469" v="11477" actId="478"/>
          <ac:grpSpMkLst>
            <pc:docMk/>
            <pc:sldMk cId="1625667346" sldId="286"/>
            <ac:grpSpMk id="2" creationId="{5A2BD3D0-14EA-42AF-3BB1-15F96D1184B0}"/>
          </ac:grpSpMkLst>
        </pc:grpChg>
        <pc:grpChg chg="add mod">
          <ac:chgData name="Diederik Wéreau" userId="3de4d852-29bc-42f2-a35f-4ac12fa5bc69" providerId="ADAL" clId="{ED67D86B-4C8C-48D4-91D7-2FA7DC0A381D}" dt="2024-05-07T07:51:33.810" v="12627"/>
          <ac:grpSpMkLst>
            <pc:docMk/>
            <pc:sldMk cId="1625667346" sldId="286"/>
            <ac:grpSpMk id="9" creationId="{B55A82F0-7FDA-A4F0-D1E6-F868A84EE455}"/>
          </ac:grpSpMkLst>
        </pc:grpChg>
        <pc:grpChg chg="add del mod">
          <ac:chgData name="Diederik Wéreau" userId="3de4d852-29bc-42f2-a35f-4ac12fa5bc69" providerId="ADAL" clId="{ED67D86B-4C8C-48D4-91D7-2FA7DC0A381D}" dt="2024-04-17T13:26:10.398" v="3397" actId="21"/>
          <ac:grpSpMkLst>
            <pc:docMk/>
            <pc:sldMk cId="1625667346" sldId="286"/>
            <ac:grpSpMk id="9" creationId="{E0F63F27-E073-E114-0953-41B2580E9042}"/>
          </ac:grpSpMkLst>
        </pc:grpChg>
        <pc:grpChg chg="add mod">
          <ac:chgData name="Diederik Wéreau" userId="3de4d852-29bc-42f2-a35f-4ac12fa5bc69" providerId="ADAL" clId="{ED67D86B-4C8C-48D4-91D7-2FA7DC0A381D}" dt="2024-04-19T09:01:39.015" v="11478"/>
          <ac:grpSpMkLst>
            <pc:docMk/>
            <pc:sldMk cId="1625667346" sldId="286"/>
            <ac:grpSpMk id="12" creationId="{5AE8DB82-463F-549C-B51B-141C82657DA0}"/>
          </ac:grpSpMkLst>
        </pc:grpChg>
        <pc:grpChg chg="mod">
          <ac:chgData name="Diederik Wéreau" userId="3de4d852-29bc-42f2-a35f-4ac12fa5bc69" providerId="ADAL" clId="{ED67D86B-4C8C-48D4-91D7-2FA7DC0A381D}" dt="2024-04-19T09:01:39.015" v="11478"/>
          <ac:grpSpMkLst>
            <pc:docMk/>
            <pc:sldMk cId="1625667346" sldId="286"/>
            <ac:grpSpMk id="13" creationId="{EEDE6398-31DB-3BCB-9885-5EF5958D682F}"/>
          </ac:grpSpMkLst>
        </pc:grpChg>
        <pc:grpChg chg="mod">
          <ac:chgData name="Diederik Wéreau" userId="3de4d852-29bc-42f2-a35f-4ac12fa5bc69" providerId="ADAL" clId="{ED67D86B-4C8C-48D4-91D7-2FA7DC0A381D}" dt="2024-04-17T13:25:47.261" v="3351" actId="1076"/>
          <ac:grpSpMkLst>
            <pc:docMk/>
            <pc:sldMk cId="1625667346" sldId="286"/>
            <ac:grpSpMk id="36" creationId="{466C1AB6-A339-8A08-6C07-DBCE43E908FB}"/>
          </ac:grpSpMkLst>
        </pc:grpChg>
        <pc:picChg chg="add mod">
          <ac:chgData name="Diederik Wéreau" userId="3de4d852-29bc-42f2-a35f-4ac12fa5bc69" providerId="ADAL" clId="{ED67D86B-4C8C-48D4-91D7-2FA7DC0A381D}" dt="2024-05-07T07:50:32.410" v="12618"/>
          <ac:picMkLst>
            <pc:docMk/>
            <pc:sldMk cId="1625667346" sldId="286"/>
            <ac:picMk id="2" creationId="{22443AFF-E51E-85F8-2B14-9E1AA724A9B1}"/>
          </ac:picMkLst>
        </pc:picChg>
        <pc:picChg chg="add mod">
          <ac:chgData name="Diederik Wéreau" userId="3de4d852-29bc-42f2-a35f-4ac12fa5bc69" providerId="ADAL" clId="{ED67D86B-4C8C-48D4-91D7-2FA7DC0A381D}" dt="2024-05-07T07:51:33.810" v="12627"/>
          <ac:picMkLst>
            <pc:docMk/>
            <pc:sldMk cId="1625667346" sldId="286"/>
            <ac:picMk id="3" creationId="{7DCC884E-EEBB-A884-F749-710283764F49}"/>
          </ac:picMkLst>
        </pc:picChg>
        <pc:picChg chg="mod">
          <ac:chgData name="Diederik Wéreau" userId="3de4d852-29bc-42f2-a35f-4ac12fa5bc69" providerId="ADAL" clId="{ED67D86B-4C8C-48D4-91D7-2FA7DC0A381D}" dt="2024-04-17T13:20:00.860" v="3275"/>
          <ac:picMkLst>
            <pc:docMk/>
            <pc:sldMk cId="1625667346" sldId="286"/>
            <ac:picMk id="3" creationId="{C297EFFE-BC34-329C-69E3-061D0B1F90D4}"/>
          </ac:picMkLst>
        </pc:picChg>
        <pc:picChg chg="add mod">
          <ac:chgData name="Diederik Wéreau" userId="3de4d852-29bc-42f2-a35f-4ac12fa5bc69" providerId="ADAL" clId="{ED67D86B-4C8C-48D4-91D7-2FA7DC0A381D}" dt="2024-05-07T07:51:33.810" v="12627"/>
          <ac:picMkLst>
            <pc:docMk/>
            <pc:sldMk cId="1625667346" sldId="286"/>
            <ac:picMk id="8" creationId="{01ADD9D2-82E5-DBC0-AEB6-989C7A94BD17}"/>
          </ac:picMkLst>
        </pc:picChg>
        <pc:picChg chg="mod">
          <ac:chgData name="Diederik Wéreau" userId="3de4d852-29bc-42f2-a35f-4ac12fa5bc69" providerId="ADAL" clId="{ED67D86B-4C8C-48D4-91D7-2FA7DC0A381D}" dt="2024-04-17T13:20:20.743" v="3276"/>
          <ac:picMkLst>
            <pc:docMk/>
            <pc:sldMk cId="1625667346" sldId="286"/>
            <ac:picMk id="10" creationId="{6FE44B26-D4D2-2A0E-C9E8-856C42B36912}"/>
          </ac:picMkLst>
        </pc:picChg>
        <pc:picChg chg="mod">
          <ac:chgData name="Diederik Wéreau" userId="3de4d852-29bc-42f2-a35f-4ac12fa5bc69" providerId="ADAL" clId="{ED67D86B-4C8C-48D4-91D7-2FA7DC0A381D}" dt="2024-04-19T09:01:39.015" v="11478"/>
          <ac:picMkLst>
            <pc:docMk/>
            <pc:sldMk cId="1625667346" sldId="286"/>
            <ac:picMk id="14" creationId="{DF1A4059-B0BD-48CE-37A5-87B499CC349C}"/>
          </ac:picMkLst>
        </pc:picChg>
        <pc:picChg chg="mod">
          <ac:chgData name="Diederik Wéreau" userId="3de4d852-29bc-42f2-a35f-4ac12fa5bc69" providerId="ADAL" clId="{ED67D86B-4C8C-48D4-91D7-2FA7DC0A381D}" dt="2024-04-19T09:01:39.015" v="11478"/>
          <ac:picMkLst>
            <pc:docMk/>
            <pc:sldMk cId="1625667346" sldId="286"/>
            <ac:picMk id="16" creationId="{AF81B0EF-AEDA-3D81-278D-D92A8CCA9539}"/>
          </ac:picMkLst>
        </pc:picChg>
      </pc:sldChg>
      <pc:sldChg chg="addSp delSp modSp add mod ord modTransition modNotesTx">
        <pc:chgData name="Diederik Wéreau" userId="3de4d852-29bc-42f2-a35f-4ac12fa5bc69" providerId="ADAL" clId="{ED67D86B-4C8C-48D4-91D7-2FA7DC0A381D}" dt="2024-05-07T07:51:27.830" v="12625"/>
        <pc:sldMkLst>
          <pc:docMk/>
          <pc:sldMk cId="1075021644" sldId="287"/>
        </pc:sldMkLst>
        <pc:spChg chg="add mod">
          <ac:chgData name="Diederik Wéreau" userId="3de4d852-29bc-42f2-a35f-4ac12fa5bc69" providerId="ADAL" clId="{ED67D86B-4C8C-48D4-91D7-2FA7DC0A381D}" dt="2024-03-28T10:09:44.307" v="1320" actId="1076"/>
          <ac:spMkLst>
            <pc:docMk/>
            <pc:sldMk cId="1075021644" sldId="287"/>
            <ac:spMk id="2" creationId="{52895384-1D09-0AC1-E47C-A36CCF27804A}"/>
          </ac:spMkLst>
        </pc:spChg>
        <pc:spChg chg="add mod">
          <ac:chgData name="Diederik Wéreau" userId="3de4d852-29bc-42f2-a35f-4ac12fa5bc69" providerId="ADAL" clId="{ED67D86B-4C8C-48D4-91D7-2FA7DC0A381D}" dt="2024-03-28T10:09:44.307" v="1320" actId="1076"/>
          <ac:spMkLst>
            <pc:docMk/>
            <pc:sldMk cId="1075021644" sldId="287"/>
            <ac:spMk id="3" creationId="{1FF1FE4D-715E-8233-0779-51F22AE7AC7F}"/>
          </ac:spMkLst>
        </pc:spChg>
        <pc:spChg chg="mod">
          <ac:chgData name="Diederik Wéreau" userId="3de4d852-29bc-42f2-a35f-4ac12fa5bc69" providerId="ADAL" clId="{ED67D86B-4C8C-48D4-91D7-2FA7DC0A381D}" dt="2024-04-17T15:26:13.360" v="3682"/>
          <ac:spMkLst>
            <pc:docMk/>
            <pc:sldMk cId="1075021644" sldId="287"/>
            <ac:spMk id="10" creationId="{0E542D59-67BA-78A1-B038-2D83F3FDAB18}"/>
          </ac:spMkLst>
        </pc:spChg>
        <pc:spChg chg="mod">
          <ac:chgData name="Diederik Wéreau" userId="3de4d852-29bc-42f2-a35f-4ac12fa5bc69" providerId="ADAL" clId="{ED67D86B-4C8C-48D4-91D7-2FA7DC0A381D}" dt="2024-05-07T07:51:27.830" v="12625"/>
          <ac:spMkLst>
            <pc:docMk/>
            <pc:sldMk cId="1075021644" sldId="287"/>
            <ac:spMk id="13" creationId="{8238972E-B004-19A5-E834-581C2C0D974D}"/>
          </ac:spMkLst>
        </pc:spChg>
        <pc:spChg chg="mod">
          <ac:chgData name="Diederik Wéreau" userId="3de4d852-29bc-42f2-a35f-4ac12fa5bc69" providerId="ADAL" clId="{ED67D86B-4C8C-48D4-91D7-2FA7DC0A381D}" dt="2024-04-17T15:40:42.847" v="4327"/>
          <ac:spMkLst>
            <pc:docMk/>
            <pc:sldMk cId="1075021644" sldId="287"/>
            <ac:spMk id="13" creationId="{E9DD4CC2-DF29-4C45-7DEB-BD7C243BE483}"/>
          </ac:spMkLst>
        </pc:spChg>
        <pc:spChg chg="del">
          <ac:chgData name="Diederik Wéreau" userId="3de4d852-29bc-42f2-a35f-4ac12fa5bc69" providerId="ADAL" clId="{ED67D86B-4C8C-48D4-91D7-2FA7DC0A381D}" dt="2024-03-28T09:53:12.884" v="1167" actId="478"/>
          <ac:spMkLst>
            <pc:docMk/>
            <pc:sldMk cId="1075021644" sldId="287"/>
            <ac:spMk id="15" creationId="{B780DBC3-1CCB-5518-5DD4-9BED637D744B}"/>
          </ac:spMkLst>
        </pc:spChg>
        <pc:spChg chg="mod">
          <ac:chgData name="Diederik Wéreau" userId="3de4d852-29bc-42f2-a35f-4ac12fa5bc69" providerId="ADAL" clId="{ED67D86B-4C8C-48D4-91D7-2FA7DC0A381D}" dt="2024-05-07T07:51:27.830" v="12625"/>
          <ac:spMkLst>
            <pc:docMk/>
            <pc:sldMk cId="1075021644" sldId="287"/>
            <ac:spMk id="15" creationId="{F0CF13F3-3F8E-3336-F810-3FAFE4102907}"/>
          </ac:spMkLst>
        </pc:spChg>
        <pc:spChg chg="del">
          <ac:chgData name="Diederik Wéreau" userId="3de4d852-29bc-42f2-a35f-4ac12fa5bc69" providerId="ADAL" clId="{ED67D86B-4C8C-48D4-91D7-2FA7DC0A381D}" dt="2024-03-28T09:53:12.884" v="1167" actId="478"/>
          <ac:spMkLst>
            <pc:docMk/>
            <pc:sldMk cId="1075021644" sldId="287"/>
            <ac:spMk id="17" creationId="{69607819-ECCA-1BB6-61D2-E76309FEB478}"/>
          </ac:spMkLst>
        </pc:spChg>
        <pc:spChg chg="mod">
          <ac:chgData name="Diederik Wéreau" userId="3de4d852-29bc-42f2-a35f-4ac12fa5bc69" providerId="ADAL" clId="{ED67D86B-4C8C-48D4-91D7-2FA7DC0A381D}" dt="2024-05-07T07:51:27.830" v="12625"/>
          <ac:spMkLst>
            <pc:docMk/>
            <pc:sldMk cId="1075021644" sldId="287"/>
            <ac:spMk id="17" creationId="{BFB0BCF7-9961-3709-09DE-709B1A48DBEE}"/>
          </ac:spMkLst>
        </pc:spChg>
        <pc:spChg chg="mod">
          <ac:chgData name="Diederik Wéreau" userId="3de4d852-29bc-42f2-a35f-4ac12fa5bc69" providerId="ADAL" clId="{ED67D86B-4C8C-48D4-91D7-2FA7DC0A381D}" dt="2024-04-19T09:01:50.631" v="11538" actId="1035"/>
          <ac:spMkLst>
            <pc:docMk/>
            <pc:sldMk cId="1075021644" sldId="287"/>
            <ac:spMk id="20" creationId="{F182E6D9-06AA-913B-676C-37DA5FD2EB59}"/>
          </ac:spMkLst>
        </pc:spChg>
        <pc:grpChg chg="add del mod">
          <ac:chgData name="Diederik Wéreau" userId="3de4d852-29bc-42f2-a35f-4ac12fa5bc69" providerId="ADAL" clId="{ED67D86B-4C8C-48D4-91D7-2FA7DC0A381D}" dt="2024-04-17T15:40:37.760" v="4326" actId="478"/>
          <ac:grpSpMkLst>
            <pc:docMk/>
            <pc:sldMk cId="1075021644" sldId="287"/>
            <ac:grpSpMk id="8" creationId="{32C98EA4-0D46-F26E-6109-9766F6DC18E1}"/>
          </ac:grpSpMkLst>
        </pc:grpChg>
        <pc:grpChg chg="add del mod">
          <ac:chgData name="Diederik Wéreau" userId="3de4d852-29bc-42f2-a35f-4ac12fa5bc69" providerId="ADAL" clId="{ED67D86B-4C8C-48D4-91D7-2FA7DC0A381D}" dt="2024-04-19T09:01:44.986" v="11479" actId="478"/>
          <ac:grpSpMkLst>
            <pc:docMk/>
            <pc:sldMk cId="1075021644" sldId="287"/>
            <ac:grpSpMk id="11" creationId="{4457BB58-7032-413B-5ACD-FD892AA7FBF5}"/>
          </ac:grpSpMkLst>
        </pc:grpChg>
        <pc:grpChg chg="add mod">
          <ac:chgData name="Diederik Wéreau" userId="3de4d852-29bc-42f2-a35f-4ac12fa5bc69" providerId="ADAL" clId="{ED67D86B-4C8C-48D4-91D7-2FA7DC0A381D}" dt="2024-05-07T07:51:27.830" v="12625"/>
          <ac:grpSpMkLst>
            <pc:docMk/>
            <pc:sldMk cId="1075021644" sldId="287"/>
            <ac:grpSpMk id="12" creationId="{867D28ED-7530-FE5E-B555-D822CFDEA849}"/>
          </ac:grpSpMkLst>
        </pc:grpChg>
        <pc:grpChg chg="add del mod">
          <ac:chgData name="Diederik Wéreau" userId="3de4d852-29bc-42f2-a35f-4ac12fa5bc69" providerId="ADAL" clId="{ED67D86B-4C8C-48D4-91D7-2FA7DC0A381D}" dt="2024-05-07T07:46:06.667" v="12472" actId="478"/>
          <ac:grpSpMkLst>
            <pc:docMk/>
            <pc:sldMk cId="1075021644" sldId="287"/>
            <ac:grpSpMk id="14" creationId="{824FEAEB-312B-7DF8-0D60-F16193BF6943}"/>
          </ac:grpSpMkLst>
        </pc:grpChg>
        <pc:grpChg chg="mod">
          <ac:chgData name="Diederik Wéreau" userId="3de4d852-29bc-42f2-a35f-4ac12fa5bc69" providerId="ADAL" clId="{ED67D86B-4C8C-48D4-91D7-2FA7DC0A381D}" dt="2024-04-19T09:01:50.631" v="11538" actId="1035"/>
          <ac:grpSpMkLst>
            <pc:docMk/>
            <pc:sldMk cId="1075021644" sldId="287"/>
            <ac:grpSpMk id="16" creationId="{9977F3E5-FD4D-F206-C591-5BF1A2DAD008}"/>
          </ac:grpSpMkLst>
        </pc:grpChg>
        <pc:picChg chg="add mod">
          <ac:chgData name="Diederik Wéreau" userId="3de4d852-29bc-42f2-a35f-4ac12fa5bc69" providerId="ADAL" clId="{ED67D86B-4C8C-48D4-91D7-2FA7DC0A381D}" dt="2024-05-07T07:50:28.078" v="12617"/>
          <ac:picMkLst>
            <pc:docMk/>
            <pc:sldMk cId="1075021644" sldId="287"/>
            <ac:picMk id="8" creationId="{20C44AD2-50A7-7BD2-0A60-06410E959A24}"/>
          </ac:picMkLst>
        </pc:picChg>
        <pc:picChg chg="add mod">
          <ac:chgData name="Diederik Wéreau" userId="3de4d852-29bc-42f2-a35f-4ac12fa5bc69" providerId="ADAL" clId="{ED67D86B-4C8C-48D4-91D7-2FA7DC0A381D}" dt="2024-05-07T07:51:18.624" v="12624"/>
          <ac:picMkLst>
            <pc:docMk/>
            <pc:sldMk cId="1075021644" sldId="287"/>
            <ac:picMk id="9" creationId="{8D430EEC-8111-C5B2-19D9-FA4C083C956E}"/>
          </ac:picMkLst>
        </pc:picChg>
        <pc:picChg chg="mod">
          <ac:chgData name="Diederik Wéreau" userId="3de4d852-29bc-42f2-a35f-4ac12fa5bc69" providerId="ADAL" clId="{ED67D86B-4C8C-48D4-91D7-2FA7DC0A381D}" dt="2024-04-17T15:26:13.360" v="3682"/>
          <ac:picMkLst>
            <pc:docMk/>
            <pc:sldMk cId="1075021644" sldId="287"/>
            <ac:picMk id="9" creationId="{D10577FE-39D3-6AA8-D41C-465692FCCFBF}"/>
          </ac:picMkLst>
        </pc:picChg>
        <pc:picChg chg="add mod">
          <ac:chgData name="Diederik Wéreau" userId="3de4d852-29bc-42f2-a35f-4ac12fa5bc69" providerId="ADAL" clId="{ED67D86B-4C8C-48D4-91D7-2FA7DC0A381D}" dt="2024-05-07T07:51:27.830" v="12625"/>
          <ac:picMkLst>
            <pc:docMk/>
            <pc:sldMk cId="1075021644" sldId="287"/>
            <ac:picMk id="10" creationId="{5629A7AA-7002-E684-FA6C-82C8F37D1F5A}"/>
          </ac:picMkLst>
        </pc:picChg>
        <pc:picChg chg="add mod">
          <ac:chgData name="Diederik Wéreau" userId="3de4d852-29bc-42f2-a35f-4ac12fa5bc69" providerId="ADAL" clId="{ED67D86B-4C8C-48D4-91D7-2FA7DC0A381D}" dt="2024-05-07T07:51:27.830" v="12625"/>
          <ac:picMkLst>
            <pc:docMk/>
            <pc:sldMk cId="1075021644" sldId="287"/>
            <ac:picMk id="11" creationId="{07A1E948-7601-D835-1B4A-052ACBBF184D}"/>
          </ac:picMkLst>
        </pc:picChg>
        <pc:picChg chg="mod">
          <ac:chgData name="Diederik Wéreau" userId="3de4d852-29bc-42f2-a35f-4ac12fa5bc69" providerId="ADAL" clId="{ED67D86B-4C8C-48D4-91D7-2FA7DC0A381D}" dt="2024-04-17T15:40:42.847" v="4327"/>
          <ac:picMkLst>
            <pc:docMk/>
            <pc:sldMk cId="1075021644" sldId="287"/>
            <ac:picMk id="12" creationId="{649C6349-830F-C725-C02D-C9851E84148B}"/>
          </ac:picMkLst>
        </pc:picChg>
        <pc:picChg chg="mod">
          <ac:chgData name="Diederik Wéreau" userId="3de4d852-29bc-42f2-a35f-4ac12fa5bc69" providerId="ADAL" clId="{ED67D86B-4C8C-48D4-91D7-2FA7DC0A381D}" dt="2024-04-19T09:01:50.631" v="11538" actId="1035"/>
          <ac:picMkLst>
            <pc:docMk/>
            <pc:sldMk cId="1075021644" sldId="287"/>
            <ac:picMk id="18" creationId="{BFE2CFFE-11E4-D251-4474-3343392F4850}"/>
          </ac:picMkLst>
        </pc:picChg>
        <pc:picChg chg="mod">
          <ac:chgData name="Diederik Wéreau" userId="3de4d852-29bc-42f2-a35f-4ac12fa5bc69" providerId="ADAL" clId="{ED67D86B-4C8C-48D4-91D7-2FA7DC0A381D}" dt="2024-04-19T09:01:50.631" v="11538" actId="1035"/>
          <ac:picMkLst>
            <pc:docMk/>
            <pc:sldMk cId="1075021644" sldId="287"/>
            <ac:picMk id="19" creationId="{BBA4EE19-227E-D1FC-FBCF-FF170520D971}"/>
          </ac:picMkLst>
        </pc:picChg>
      </pc:sldChg>
      <pc:sldChg chg="addSp delSp modSp add mod modNotesTx">
        <pc:chgData name="Diederik Wéreau" userId="3de4d852-29bc-42f2-a35f-4ac12fa5bc69" providerId="ADAL" clId="{ED67D86B-4C8C-48D4-91D7-2FA7DC0A381D}" dt="2024-05-07T07:51:45.397" v="12631"/>
        <pc:sldMkLst>
          <pc:docMk/>
          <pc:sldMk cId="748760443" sldId="288"/>
        </pc:sldMkLst>
        <pc:spChg chg="mod">
          <ac:chgData name="Diederik Wéreau" userId="3de4d852-29bc-42f2-a35f-4ac12fa5bc69" providerId="ADAL" clId="{ED67D86B-4C8C-48D4-91D7-2FA7DC0A381D}" dt="2024-05-07T07:51:45.397" v="12631"/>
          <ac:spMkLst>
            <pc:docMk/>
            <pc:sldMk cId="748760443" sldId="288"/>
            <ac:spMk id="13" creationId="{E9F16F44-B012-AA4F-8360-94467EE454E4}"/>
          </ac:spMkLst>
        </pc:spChg>
        <pc:spChg chg="mod">
          <ac:chgData name="Diederik Wéreau" userId="3de4d852-29bc-42f2-a35f-4ac12fa5bc69" providerId="ADAL" clId="{ED67D86B-4C8C-48D4-91D7-2FA7DC0A381D}" dt="2024-05-07T07:51:45.397" v="12631"/>
          <ac:spMkLst>
            <pc:docMk/>
            <pc:sldMk cId="748760443" sldId="288"/>
            <ac:spMk id="16" creationId="{4A8963F7-99E9-3241-3C37-1C9492D9769D}"/>
          </ac:spMkLst>
        </pc:spChg>
        <pc:spChg chg="mod">
          <ac:chgData name="Diederik Wéreau" userId="3de4d852-29bc-42f2-a35f-4ac12fa5bc69" providerId="ADAL" clId="{ED67D86B-4C8C-48D4-91D7-2FA7DC0A381D}" dt="2024-04-17T15:20:02.944" v="3438"/>
          <ac:spMkLst>
            <pc:docMk/>
            <pc:sldMk cId="748760443" sldId="288"/>
            <ac:spMk id="16" creationId="{AC24CA2D-DB68-2656-4E50-00A6501770CE}"/>
          </ac:spMkLst>
        </pc:spChg>
        <pc:spChg chg="mod">
          <ac:chgData name="Diederik Wéreau" userId="3de4d852-29bc-42f2-a35f-4ac12fa5bc69" providerId="ADAL" clId="{ED67D86B-4C8C-48D4-91D7-2FA7DC0A381D}" dt="2024-04-19T09:07:01.607" v="11690" actId="20577"/>
          <ac:spMkLst>
            <pc:docMk/>
            <pc:sldMk cId="748760443" sldId="288"/>
            <ac:spMk id="24" creationId="{BADA1AA1-EEFB-2A2F-A5FA-341114CA54AB}"/>
          </ac:spMkLst>
        </pc:spChg>
        <pc:spChg chg="mod">
          <ac:chgData name="Diederik Wéreau" userId="3de4d852-29bc-42f2-a35f-4ac12fa5bc69" providerId="ADAL" clId="{ED67D86B-4C8C-48D4-91D7-2FA7DC0A381D}" dt="2024-04-19T09:02:11.145" v="11546"/>
          <ac:spMkLst>
            <pc:docMk/>
            <pc:sldMk cId="748760443" sldId="288"/>
            <ac:spMk id="29" creationId="{B4857529-2327-24D3-4CB8-F7DFBE7F602D}"/>
          </ac:spMkLst>
        </pc:spChg>
        <pc:spChg chg="mod">
          <ac:chgData name="Diederik Wéreau" userId="3de4d852-29bc-42f2-a35f-4ac12fa5bc69" providerId="ADAL" clId="{ED67D86B-4C8C-48D4-91D7-2FA7DC0A381D}" dt="2024-05-07T07:51:45.397" v="12631"/>
          <ac:spMkLst>
            <pc:docMk/>
            <pc:sldMk cId="748760443" sldId="288"/>
            <ac:spMk id="30" creationId="{25286F22-E402-6ADC-712B-4618D1F9BA75}"/>
          </ac:spMkLst>
        </pc:spChg>
        <pc:grpChg chg="add del mod">
          <ac:chgData name="Diederik Wéreau" userId="3de4d852-29bc-42f2-a35f-4ac12fa5bc69" providerId="ADAL" clId="{ED67D86B-4C8C-48D4-91D7-2FA7DC0A381D}" dt="2024-03-28T10:15:13.305" v="1360" actId="478"/>
          <ac:grpSpMkLst>
            <pc:docMk/>
            <pc:sldMk cId="748760443" sldId="288"/>
            <ac:grpSpMk id="2" creationId="{D3BF8D10-E3A0-28B7-7965-5D33578428C5}"/>
          </ac:grpSpMkLst>
        </pc:grpChg>
        <pc:grpChg chg="add mod">
          <ac:chgData name="Diederik Wéreau" userId="3de4d852-29bc-42f2-a35f-4ac12fa5bc69" providerId="ADAL" clId="{ED67D86B-4C8C-48D4-91D7-2FA7DC0A381D}" dt="2024-03-28T10:15:16.397" v="1362" actId="1076"/>
          <ac:grpSpMkLst>
            <pc:docMk/>
            <pc:sldMk cId="748760443" sldId="288"/>
            <ac:grpSpMk id="9" creationId="{C7EF66D9-A50C-5BB1-B496-47E70B1A7327}"/>
          </ac:grpSpMkLst>
        </pc:grpChg>
        <pc:grpChg chg="add mod">
          <ac:chgData name="Diederik Wéreau" userId="3de4d852-29bc-42f2-a35f-4ac12fa5bc69" providerId="ADAL" clId="{ED67D86B-4C8C-48D4-91D7-2FA7DC0A381D}" dt="2024-05-07T07:51:45.397" v="12631"/>
          <ac:grpSpMkLst>
            <pc:docMk/>
            <pc:sldMk cId="748760443" sldId="288"/>
            <ac:grpSpMk id="12" creationId="{F59C6CEB-F217-7A00-F249-5B411083AC5A}"/>
          </ac:grpSpMkLst>
        </pc:grpChg>
        <pc:grpChg chg="add del mod">
          <ac:chgData name="Diederik Wéreau" userId="3de4d852-29bc-42f2-a35f-4ac12fa5bc69" providerId="ADAL" clId="{ED67D86B-4C8C-48D4-91D7-2FA7DC0A381D}" dt="2024-04-19T09:02:10.865" v="11545" actId="478"/>
          <ac:grpSpMkLst>
            <pc:docMk/>
            <pc:sldMk cId="748760443" sldId="288"/>
            <ac:grpSpMk id="12" creationId="{FD1F8B48-709B-9E0B-CF30-DC284BA2F694}"/>
          </ac:grpSpMkLst>
        </pc:grpChg>
        <pc:grpChg chg="add mod">
          <ac:chgData name="Diederik Wéreau" userId="3de4d852-29bc-42f2-a35f-4ac12fa5bc69" providerId="ADAL" clId="{ED67D86B-4C8C-48D4-91D7-2FA7DC0A381D}" dt="2024-04-17T15:28:09.222" v="3801"/>
          <ac:grpSpMkLst>
            <pc:docMk/>
            <pc:sldMk cId="748760443" sldId="288"/>
            <ac:grpSpMk id="18" creationId="{F167A077-9B0B-1A4E-C008-1B8FDF19D79B}"/>
          </ac:grpSpMkLst>
        </pc:grpChg>
        <pc:grpChg chg="add mod">
          <ac:chgData name="Diederik Wéreau" userId="3de4d852-29bc-42f2-a35f-4ac12fa5bc69" providerId="ADAL" clId="{ED67D86B-4C8C-48D4-91D7-2FA7DC0A381D}" dt="2024-04-19T09:02:11.145" v="11546"/>
          <ac:grpSpMkLst>
            <pc:docMk/>
            <pc:sldMk cId="748760443" sldId="288"/>
            <ac:grpSpMk id="25" creationId="{A1AD17C1-4D4F-AC89-AAAF-686D5817418C}"/>
          </ac:grpSpMkLst>
        </pc:grpChg>
        <pc:grpChg chg="mod">
          <ac:chgData name="Diederik Wéreau" userId="3de4d852-29bc-42f2-a35f-4ac12fa5bc69" providerId="ADAL" clId="{ED67D86B-4C8C-48D4-91D7-2FA7DC0A381D}" dt="2024-04-19T09:02:11.145" v="11546"/>
          <ac:grpSpMkLst>
            <pc:docMk/>
            <pc:sldMk cId="748760443" sldId="288"/>
            <ac:grpSpMk id="26" creationId="{D591F243-618A-6B4D-61F8-88B777F7A620}"/>
          </ac:grpSpMkLst>
        </pc:grpChg>
        <pc:grpChg chg="del">
          <ac:chgData name="Diederik Wéreau" userId="3de4d852-29bc-42f2-a35f-4ac12fa5bc69" providerId="ADAL" clId="{ED67D86B-4C8C-48D4-91D7-2FA7DC0A381D}" dt="2024-04-17T15:28:08.901" v="3800" actId="478"/>
          <ac:grpSpMkLst>
            <pc:docMk/>
            <pc:sldMk cId="748760443" sldId="288"/>
            <ac:grpSpMk id="50" creationId="{CD380EF9-FF28-248A-AA55-BFBD83A5ED15}"/>
          </ac:grpSpMkLst>
        </pc:grpChg>
        <pc:picChg chg="add mod">
          <ac:chgData name="Diederik Wéreau" userId="3de4d852-29bc-42f2-a35f-4ac12fa5bc69" providerId="ADAL" clId="{ED67D86B-4C8C-48D4-91D7-2FA7DC0A381D}" dt="2024-05-07T07:51:45.397" v="12631"/>
          <ac:picMkLst>
            <pc:docMk/>
            <pc:sldMk cId="748760443" sldId="288"/>
            <ac:picMk id="2" creationId="{80600CD9-C9DC-D5C6-0438-0CA18399788F}"/>
          </ac:picMkLst>
        </pc:picChg>
        <pc:picChg chg="add mod">
          <ac:chgData name="Diederik Wéreau" userId="3de4d852-29bc-42f2-a35f-4ac12fa5bc69" providerId="ADAL" clId="{ED67D86B-4C8C-48D4-91D7-2FA7DC0A381D}" dt="2024-05-07T07:51:45.397" v="12631"/>
          <ac:picMkLst>
            <pc:docMk/>
            <pc:sldMk cId="748760443" sldId="288"/>
            <ac:picMk id="3" creationId="{D82419E9-DF34-3AD7-5228-3C174E87A08D}"/>
          </ac:picMkLst>
        </pc:picChg>
        <pc:picChg chg="mod">
          <ac:chgData name="Diederik Wéreau" userId="3de4d852-29bc-42f2-a35f-4ac12fa5bc69" providerId="ADAL" clId="{ED67D86B-4C8C-48D4-91D7-2FA7DC0A381D}" dt="2024-03-28T10:13:22.882" v="1343" actId="1076"/>
          <ac:picMkLst>
            <pc:docMk/>
            <pc:sldMk cId="748760443" sldId="288"/>
            <ac:picMk id="3" creationId="{DFDB5952-370B-E546-328E-0C194D7452B6}"/>
          </ac:picMkLst>
        </pc:picChg>
        <pc:picChg chg="add mod">
          <ac:chgData name="Diederik Wéreau" userId="3de4d852-29bc-42f2-a35f-4ac12fa5bc69" providerId="ADAL" clId="{ED67D86B-4C8C-48D4-91D7-2FA7DC0A381D}" dt="2024-05-07T07:51:45.397" v="12631"/>
          <ac:picMkLst>
            <pc:docMk/>
            <pc:sldMk cId="748760443" sldId="288"/>
            <ac:picMk id="8" creationId="{75E51EEE-E855-6C22-A7C1-DBDBE08500C4}"/>
          </ac:picMkLst>
        </pc:picChg>
        <pc:picChg chg="mod">
          <ac:chgData name="Diederik Wéreau" userId="3de4d852-29bc-42f2-a35f-4ac12fa5bc69" providerId="ADAL" clId="{ED67D86B-4C8C-48D4-91D7-2FA7DC0A381D}" dt="2024-03-28T10:13:22.882" v="1343" actId="1076"/>
          <ac:picMkLst>
            <pc:docMk/>
            <pc:sldMk cId="748760443" sldId="288"/>
            <ac:picMk id="8" creationId="{EDA0FCBB-957E-5963-267C-66EDD6C73B7A}"/>
          </ac:picMkLst>
        </pc:picChg>
        <pc:picChg chg="mod">
          <ac:chgData name="Diederik Wéreau" userId="3de4d852-29bc-42f2-a35f-4ac12fa5bc69" providerId="ADAL" clId="{ED67D86B-4C8C-48D4-91D7-2FA7DC0A381D}" dt="2024-03-28T10:15:16.397" v="1362" actId="1076"/>
          <ac:picMkLst>
            <pc:docMk/>
            <pc:sldMk cId="748760443" sldId="288"/>
            <ac:picMk id="10" creationId="{872E77E2-9167-623A-3163-A66028376F4D}"/>
          </ac:picMkLst>
        </pc:picChg>
        <pc:picChg chg="mod">
          <ac:chgData name="Diederik Wéreau" userId="3de4d852-29bc-42f2-a35f-4ac12fa5bc69" providerId="ADAL" clId="{ED67D86B-4C8C-48D4-91D7-2FA7DC0A381D}" dt="2024-03-28T10:15:16.397" v="1362" actId="1076"/>
          <ac:picMkLst>
            <pc:docMk/>
            <pc:sldMk cId="748760443" sldId="288"/>
            <ac:picMk id="11" creationId="{4305B2A6-7CD6-F2D3-EDE6-C618E1D2A681}"/>
          </ac:picMkLst>
        </pc:picChg>
        <pc:picChg chg="mod">
          <ac:chgData name="Diederik Wéreau" userId="3de4d852-29bc-42f2-a35f-4ac12fa5bc69" providerId="ADAL" clId="{ED67D86B-4C8C-48D4-91D7-2FA7DC0A381D}" dt="2024-04-17T15:20:02.944" v="3438"/>
          <ac:picMkLst>
            <pc:docMk/>
            <pc:sldMk cId="748760443" sldId="288"/>
            <ac:picMk id="13" creationId="{F8E0737F-6C9E-4B8B-375E-CCD9B50AE491}"/>
          </ac:picMkLst>
        </pc:picChg>
        <pc:picChg chg="mod">
          <ac:chgData name="Diederik Wéreau" userId="3de4d852-29bc-42f2-a35f-4ac12fa5bc69" providerId="ADAL" clId="{ED67D86B-4C8C-48D4-91D7-2FA7DC0A381D}" dt="2024-04-17T15:28:09.222" v="3801"/>
          <ac:picMkLst>
            <pc:docMk/>
            <pc:sldMk cId="748760443" sldId="288"/>
            <ac:picMk id="22" creationId="{3D18C21B-D20E-BD79-9967-E76F68850DAD}"/>
          </ac:picMkLst>
        </pc:picChg>
        <pc:picChg chg="mod">
          <ac:chgData name="Diederik Wéreau" userId="3de4d852-29bc-42f2-a35f-4ac12fa5bc69" providerId="ADAL" clId="{ED67D86B-4C8C-48D4-91D7-2FA7DC0A381D}" dt="2024-04-17T15:28:09.222" v="3801"/>
          <ac:picMkLst>
            <pc:docMk/>
            <pc:sldMk cId="748760443" sldId="288"/>
            <ac:picMk id="23" creationId="{CEC51046-80A0-5BB3-6CBC-24264EE52423}"/>
          </ac:picMkLst>
        </pc:picChg>
        <pc:picChg chg="mod">
          <ac:chgData name="Diederik Wéreau" userId="3de4d852-29bc-42f2-a35f-4ac12fa5bc69" providerId="ADAL" clId="{ED67D86B-4C8C-48D4-91D7-2FA7DC0A381D}" dt="2024-04-19T09:02:11.145" v="11546"/>
          <ac:picMkLst>
            <pc:docMk/>
            <pc:sldMk cId="748760443" sldId="288"/>
            <ac:picMk id="27" creationId="{AA65E93D-B52D-CB66-21C9-06E2374E40AE}"/>
          </ac:picMkLst>
        </pc:picChg>
        <pc:picChg chg="mod">
          <ac:chgData name="Diederik Wéreau" userId="3de4d852-29bc-42f2-a35f-4ac12fa5bc69" providerId="ADAL" clId="{ED67D86B-4C8C-48D4-91D7-2FA7DC0A381D}" dt="2024-04-19T09:02:11.145" v="11546"/>
          <ac:picMkLst>
            <pc:docMk/>
            <pc:sldMk cId="748760443" sldId="288"/>
            <ac:picMk id="28" creationId="{9102B386-AD25-9BC7-96D9-874A56A45C07}"/>
          </ac:picMkLst>
        </pc:picChg>
      </pc:sldChg>
      <pc:sldChg chg="addSp delSp modSp add mod modTransition modAnim modNotesTx">
        <pc:chgData name="Diederik Wéreau" userId="3de4d852-29bc-42f2-a35f-4ac12fa5bc69" providerId="ADAL" clId="{ED67D86B-4C8C-48D4-91D7-2FA7DC0A381D}" dt="2024-05-07T08:33:09.651" v="13032"/>
        <pc:sldMkLst>
          <pc:docMk/>
          <pc:sldMk cId="3764698213" sldId="289"/>
        </pc:sldMkLst>
        <pc:spChg chg="del">
          <ac:chgData name="Diederik Wéreau" userId="3de4d852-29bc-42f2-a35f-4ac12fa5bc69" providerId="ADAL" clId="{ED67D86B-4C8C-48D4-91D7-2FA7DC0A381D}" dt="2024-04-17T15:28:38.698" v="3809" actId="478"/>
          <ac:spMkLst>
            <pc:docMk/>
            <pc:sldMk cId="3764698213" sldId="289"/>
            <ac:spMk id="10" creationId="{25CDB7AE-4F16-728D-1C73-6CEDE40FFE9C}"/>
          </ac:spMkLst>
        </pc:spChg>
        <pc:spChg chg="mod">
          <ac:chgData name="Diederik Wéreau" userId="3de4d852-29bc-42f2-a35f-4ac12fa5bc69" providerId="ADAL" clId="{ED67D86B-4C8C-48D4-91D7-2FA7DC0A381D}" dt="2024-05-07T07:51:50.410" v="12634"/>
          <ac:spMkLst>
            <pc:docMk/>
            <pc:sldMk cId="3764698213" sldId="289"/>
            <ac:spMk id="12" creationId="{6A42C16C-A0DA-53C0-56D3-FAAD1DE2B46C}"/>
          </ac:spMkLst>
        </pc:spChg>
        <pc:spChg chg="add mod">
          <ac:chgData name="Diederik Wéreau" userId="3de4d852-29bc-42f2-a35f-4ac12fa5bc69" providerId="ADAL" clId="{ED67D86B-4C8C-48D4-91D7-2FA7DC0A381D}" dt="2024-03-28T10:18:38.095" v="1378" actId="1076"/>
          <ac:spMkLst>
            <pc:docMk/>
            <pc:sldMk cId="3764698213" sldId="289"/>
            <ac:spMk id="22" creationId="{B2D968A1-995B-1805-F9A9-D5D66072AEA9}"/>
          </ac:spMkLst>
        </pc:spChg>
        <pc:spChg chg="add mod">
          <ac:chgData name="Diederik Wéreau" userId="3de4d852-29bc-42f2-a35f-4ac12fa5bc69" providerId="ADAL" clId="{ED67D86B-4C8C-48D4-91D7-2FA7DC0A381D}" dt="2024-03-28T10:18:38.095" v="1378" actId="1076"/>
          <ac:spMkLst>
            <pc:docMk/>
            <pc:sldMk cId="3764698213" sldId="289"/>
            <ac:spMk id="23" creationId="{7779DE14-0079-23AE-C420-2C69EF504F7F}"/>
          </ac:spMkLst>
        </pc:spChg>
        <pc:spChg chg="mod">
          <ac:chgData name="Diederik Wéreau" userId="3de4d852-29bc-42f2-a35f-4ac12fa5bc69" providerId="ADAL" clId="{ED67D86B-4C8C-48D4-91D7-2FA7DC0A381D}" dt="2024-05-07T07:51:50.410" v="12634"/>
          <ac:spMkLst>
            <pc:docMk/>
            <pc:sldMk cId="3764698213" sldId="289"/>
            <ac:spMk id="24" creationId="{9F4D7CF6-ECC9-F3C9-59A6-6900BDEA6AAC}"/>
          </ac:spMkLst>
        </pc:spChg>
        <pc:spChg chg="mod">
          <ac:chgData name="Diederik Wéreau" userId="3de4d852-29bc-42f2-a35f-4ac12fa5bc69" providerId="ADAL" clId="{ED67D86B-4C8C-48D4-91D7-2FA7DC0A381D}" dt="2024-05-07T07:51:50.410" v="12634"/>
          <ac:spMkLst>
            <pc:docMk/>
            <pc:sldMk cId="3764698213" sldId="289"/>
            <ac:spMk id="25" creationId="{E8224E2B-3063-F10A-3A13-13A1F87D3585}"/>
          </ac:spMkLst>
        </pc:spChg>
        <pc:spChg chg="mod">
          <ac:chgData name="Diederik Wéreau" userId="3de4d852-29bc-42f2-a35f-4ac12fa5bc69" providerId="ADAL" clId="{ED67D86B-4C8C-48D4-91D7-2FA7DC0A381D}" dt="2024-04-17T15:21:48.973" v="3593"/>
          <ac:spMkLst>
            <pc:docMk/>
            <pc:sldMk cId="3764698213" sldId="289"/>
            <ac:spMk id="26" creationId="{679EE6E8-1542-0A91-40AA-78FE8A23DB44}"/>
          </ac:spMkLst>
        </pc:spChg>
        <pc:spChg chg="add mod">
          <ac:chgData name="Diederik Wéreau" userId="3de4d852-29bc-42f2-a35f-4ac12fa5bc69" providerId="ADAL" clId="{ED67D86B-4C8C-48D4-91D7-2FA7DC0A381D}" dt="2024-05-07T08:33:09.651" v="13032"/>
          <ac:spMkLst>
            <pc:docMk/>
            <pc:sldMk cId="3764698213" sldId="289"/>
            <ac:spMk id="26" creationId="{E9E27E9F-05AB-C74C-0306-1A23F84D9520}"/>
          </ac:spMkLst>
        </pc:spChg>
        <pc:spChg chg="add mod">
          <ac:chgData name="Diederik Wéreau" userId="3de4d852-29bc-42f2-a35f-4ac12fa5bc69" providerId="ADAL" clId="{ED67D86B-4C8C-48D4-91D7-2FA7DC0A381D}" dt="2024-05-07T08:33:09.651" v="13032"/>
          <ac:spMkLst>
            <pc:docMk/>
            <pc:sldMk cId="3764698213" sldId="289"/>
            <ac:spMk id="27" creationId="{80B39206-EA36-A96B-4FB3-BBD676390708}"/>
          </ac:spMkLst>
        </pc:spChg>
        <pc:spChg chg="mod">
          <ac:chgData name="Diederik Wéreau" userId="3de4d852-29bc-42f2-a35f-4ac12fa5bc69" providerId="ADAL" clId="{ED67D86B-4C8C-48D4-91D7-2FA7DC0A381D}" dt="2024-04-17T15:21:48.973" v="3593"/>
          <ac:spMkLst>
            <pc:docMk/>
            <pc:sldMk cId="3764698213" sldId="289"/>
            <ac:spMk id="29" creationId="{C1B0097D-A6AB-F7ED-B1A8-D825E9D77F64}"/>
          </ac:spMkLst>
        </pc:spChg>
        <pc:spChg chg="mod">
          <ac:chgData name="Diederik Wéreau" userId="3de4d852-29bc-42f2-a35f-4ac12fa5bc69" providerId="ADAL" clId="{ED67D86B-4C8C-48D4-91D7-2FA7DC0A381D}" dt="2024-04-17T15:21:48.973" v="3593"/>
          <ac:spMkLst>
            <pc:docMk/>
            <pc:sldMk cId="3764698213" sldId="289"/>
            <ac:spMk id="32" creationId="{82229B03-EA45-A33F-47FB-BB81BFA64917}"/>
          </ac:spMkLst>
        </pc:spChg>
        <pc:spChg chg="mod">
          <ac:chgData name="Diederik Wéreau" userId="3de4d852-29bc-42f2-a35f-4ac12fa5bc69" providerId="ADAL" clId="{ED67D86B-4C8C-48D4-91D7-2FA7DC0A381D}" dt="2024-04-19T09:27:49.506" v="12059" actId="20577"/>
          <ac:spMkLst>
            <pc:docMk/>
            <pc:sldMk cId="3764698213" sldId="289"/>
            <ac:spMk id="41" creationId="{3B99B2E9-BECB-286C-B89D-1C0A6D7917F0}"/>
          </ac:spMkLst>
        </pc:spChg>
        <pc:spChg chg="add mod">
          <ac:chgData name="Diederik Wéreau" userId="3de4d852-29bc-42f2-a35f-4ac12fa5bc69" providerId="ADAL" clId="{ED67D86B-4C8C-48D4-91D7-2FA7DC0A381D}" dt="2024-04-19T09:27:51.879" v="12060" actId="20577"/>
          <ac:spMkLst>
            <pc:docMk/>
            <pc:sldMk cId="3764698213" sldId="289"/>
            <ac:spMk id="46" creationId="{0A7284C0-FAE2-0872-EDED-BCB8EAB7359B}"/>
          </ac:spMkLst>
        </pc:spChg>
        <pc:spChg chg="mod">
          <ac:chgData name="Diederik Wéreau" userId="3de4d852-29bc-42f2-a35f-4ac12fa5bc69" providerId="ADAL" clId="{ED67D86B-4C8C-48D4-91D7-2FA7DC0A381D}" dt="2024-04-19T09:26:42.670" v="12046"/>
          <ac:spMkLst>
            <pc:docMk/>
            <pc:sldMk cId="3764698213" sldId="289"/>
            <ac:spMk id="56" creationId="{0BAD5671-6562-FD47-B6B2-75D5542C96D7}"/>
          </ac:spMkLst>
        </pc:spChg>
        <pc:spChg chg="add del">
          <ac:chgData name="Diederik Wéreau" userId="3de4d852-29bc-42f2-a35f-4ac12fa5bc69" providerId="ADAL" clId="{ED67D86B-4C8C-48D4-91D7-2FA7DC0A381D}" dt="2024-03-28T10:18:02.729" v="1373" actId="478"/>
          <ac:spMkLst>
            <pc:docMk/>
            <pc:sldMk cId="3764698213" sldId="289"/>
            <ac:spMk id="59" creationId="{08A4D211-B28D-417E-FF9A-3F3627F13067}"/>
          </ac:spMkLst>
        </pc:spChg>
        <pc:spChg chg="add del">
          <ac:chgData name="Diederik Wéreau" userId="3de4d852-29bc-42f2-a35f-4ac12fa5bc69" providerId="ADAL" clId="{ED67D86B-4C8C-48D4-91D7-2FA7DC0A381D}" dt="2024-03-28T10:18:02.729" v="1373" actId="478"/>
          <ac:spMkLst>
            <pc:docMk/>
            <pc:sldMk cId="3764698213" sldId="289"/>
            <ac:spMk id="61" creationId="{73D46F92-C28E-C707-60E6-EC9A77415141}"/>
          </ac:spMkLst>
        </pc:spChg>
        <pc:spChg chg="mod">
          <ac:chgData name="Diederik Wéreau" userId="3de4d852-29bc-42f2-a35f-4ac12fa5bc69" providerId="ADAL" clId="{ED67D86B-4C8C-48D4-91D7-2FA7DC0A381D}" dt="2024-04-19T09:26:42.670" v="12046"/>
          <ac:spMkLst>
            <pc:docMk/>
            <pc:sldMk cId="3764698213" sldId="289"/>
            <ac:spMk id="2052" creationId="{EC717FBF-563D-B5F5-8CC4-9582D66089A2}"/>
          </ac:spMkLst>
        </pc:spChg>
        <pc:grpChg chg="add del mod">
          <ac:chgData name="Diederik Wéreau" userId="3de4d852-29bc-42f2-a35f-4ac12fa5bc69" providerId="ADAL" clId="{ED67D86B-4C8C-48D4-91D7-2FA7DC0A381D}" dt="2024-03-28T10:15:02.056" v="1356" actId="478"/>
          <ac:grpSpMkLst>
            <pc:docMk/>
            <pc:sldMk cId="3764698213" sldId="289"/>
            <ac:grpSpMk id="2" creationId="{0829A9C7-9749-CB28-68AB-C18C62E7E3B6}"/>
          </ac:grpSpMkLst>
        </pc:grpChg>
        <pc:grpChg chg="add mod">
          <ac:chgData name="Diederik Wéreau" userId="3de4d852-29bc-42f2-a35f-4ac12fa5bc69" providerId="ADAL" clId="{ED67D86B-4C8C-48D4-91D7-2FA7DC0A381D}" dt="2024-05-07T07:51:50.410" v="12634"/>
          <ac:grpSpMkLst>
            <pc:docMk/>
            <pc:sldMk cId="3764698213" sldId="289"/>
            <ac:grpSpMk id="11" creationId="{1EA817E6-349B-9B50-1EC1-3C3B0AFE25DB}"/>
          </ac:grpSpMkLst>
        </pc:grpChg>
        <pc:grpChg chg="add mod">
          <ac:chgData name="Diederik Wéreau" userId="3de4d852-29bc-42f2-a35f-4ac12fa5bc69" providerId="ADAL" clId="{ED67D86B-4C8C-48D4-91D7-2FA7DC0A381D}" dt="2024-03-28T10:15:02.314" v="1357"/>
          <ac:grpSpMkLst>
            <pc:docMk/>
            <pc:sldMk cId="3764698213" sldId="289"/>
            <ac:grpSpMk id="13" creationId="{7F6ADDFD-E386-CCBB-8D5C-E512FBBE8287}"/>
          </ac:grpSpMkLst>
        </pc:grpChg>
        <pc:grpChg chg="add del mod">
          <ac:chgData name="Diederik Wéreau" userId="3de4d852-29bc-42f2-a35f-4ac12fa5bc69" providerId="ADAL" clId="{ED67D86B-4C8C-48D4-91D7-2FA7DC0A381D}" dt="2024-04-19T09:26:41.961" v="12045" actId="478"/>
          <ac:grpSpMkLst>
            <pc:docMk/>
            <pc:sldMk cId="3764698213" sldId="289"/>
            <ac:grpSpMk id="24" creationId="{F7BA7FCD-DF35-ACFE-4AC7-7E79E05FC926}"/>
          </ac:grpSpMkLst>
        </pc:grpChg>
        <pc:grpChg chg="add del mod">
          <ac:chgData name="Diederik Wéreau" userId="3de4d852-29bc-42f2-a35f-4ac12fa5bc69" providerId="ADAL" clId="{ED67D86B-4C8C-48D4-91D7-2FA7DC0A381D}" dt="2024-04-19T09:26:40.039" v="12044" actId="478"/>
          <ac:grpSpMkLst>
            <pc:docMk/>
            <pc:sldMk cId="3764698213" sldId="289"/>
            <ac:grpSpMk id="27" creationId="{3C347B52-A394-280C-17D2-CA1B305FA49A}"/>
          </ac:grpSpMkLst>
        </pc:grpChg>
        <pc:grpChg chg="add del mod">
          <ac:chgData name="Diederik Wéreau" userId="3de4d852-29bc-42f2-a35f-4ac12fa5bc69" providerId="ADAL" clId="{ED67D86B-4C8C-48D4-91D7-2FA7DC0A381D}" dt="2024-04-19T09:26:36.988" v="12043" actId="478"/>
          <ac:grpSpMkLst>
            <pc:docMk/>
            <pc:sldMk cId="3764698213" sldId="289"/>
            <ac:grpSpMk id="30" creationId="{5FD7A2D8-681A-91E4-97F2-51E791942772}"/>
          </ac:grpSpMkLst>
        </pc:grpChg>
        <pc:grpChg chg="add mod">
          <ac:chgData name="Diederik Wéreau" userId="3de4d852-29bc-42f2-a35f-4ac12fa5bc69" providerId="ADAL" clId="{ED67D86B-4C8C-48D4-91D7-2FA7DC0A381D}" dt="2024-04-17T15:28:20.520" v="3807"/>
          <ac:grpSpMkLst>
            <pc:docMk/>
            <pc:sldMk cId="3764698213" sldId="289"/>
            <ac:grpSpMk id="33" creationId="{9F63F074-64BC-E29B-ADDA-48AE71337F3E}"/>
          </ac:grpSpMkLst>
        </pc:grpChg>
        <pc:grpChg chg="del">
          <ac:chgData name="Diederik Wéreau" userId="3de4d852-29bc-42f2-a35f-4ac12fa5bc69" providerId="ADAL" clId="{ED67D86B-4C8C-48D4-91D7-2FA7DC0A381D}" dt="2024-03-28T10:14:31.971" v="1349" actId="478"/>
          <ac:grpSpMkLst>
            <pc:docMk/>
            <pc:sldMk cId="3764698213" sldId="289"/>
            <ac:grpSpMk id="39" creationId="{ACECE6CF-CA31-54E2-CFB4-E8DD6619B27F}"/>
          </ac:grpSpMkLst>
        </pc:grpChg>
        <pc:grpChg chg="mod">
          <ac:chgData name="Diederik Wéreau" userId="3de4d852-29bc-42f2-a35f-4ac12fa5bc69" providerId="ADAL" clId="{ED67D86B-4C8C-48D4-91D7-2FA7DC0A381D}" dt="2024-04-17T15:29:02.581" v="3877" actId="164"/>
          <ac:grpSpMkLst>
            <pc:docMk/>
            <pc:sldMk cId="3764698213" sldId="289"/>
            <ac:grpSpMk id="45" creationId="{9A0B238E-2E89-1473-B2E9-E5EFC3FF925D}"/>
          </ac:grpSpMkLst>
        </pc:grpChg>
        <pc:grpChg chg="add mod">
          <ac:chgData name="Diederik Wéreau" userId="3de4d852-29bc-42f2-a35f-4ac12fa5bc69" providerId="ADAL" clId="{ED67D86B-4C8C-48D4-91D7-2FA7DC0A381D}" dt="2024-04-17T15:29:02.581" v="3877" actId="164"/>
          <ac:grpSpMkLst>
            <pc:docMk/>
            <pc:sldMk cId="3764698213" sldId="289"/>
            <ac:grpSpMk id="47" creationId="{C9F68FCF-C1DF-5ACB-7381-44B4A3BB944D}"/>
          </ac:grpSpMkLst>
        </pc:grpChg>
        <pc:grpChg chg="add mod">
          <ac:chgData name="Diederik Wéreau" userId="3de4d852-29bc-42f2-a35f-4ac12fa5bc69" providerId="ADAL" clId="{ED67D86B-4C8C-48D4-91D7-2FA7DC0A381D}" dt="2024-04-19T09:26:42.670" v="12046"/>
          <ac:grpSpMkLst>
            <pc:docMk/>
            <pc:sldMk cId="3764698213" sldId="289"/>
            <ac:grpSpMk id="48" creationId="{D2614B72-F0D7-D9BC-4500-F8AF83170E30}"/>
          </ac:grpSpMkLst>
        </pc:grpChg>
        <pc:grpChg chg="mod">
          <ac:chgData name="Diederik Wéreau" userId="3de4d852-29bc-42f2-a35f-4ac12fa5bc69" providerId="ADAL" clId="{ED67D86B-4C8C-48D4-91D7-2FA7DC0A381D}" dt="2024-04-19T09:26:42.670" v="12046"/>
          <ac:grpSpMkLst>
            <pc:docMk/>
            <pc:sldMk cId="3764698213" sldId="289"/>
            <ac:grpSpMk id="49" creationId="{F1D55A0C-3A34-E47E-9A07-D711B4540DC7}"/>
          </ac:grpSpMkLst>
        </pc:grpChg>
        <pc:grpChg chg="del">
          <ac:chgData name="Diederik Wéreau" userId="3de4d852-29bc-42f2-a35f-4ac12fa5bc69" providerId="ADAL" clId="{ED67D86B-4C8C-48D4-91D7-2FA7DC0A381D}" dt="2024-04-17T15:28:20.338" v="3806" actId="478"/>
          <ac:grpSpMkLst>
            <pc:docMk/>
            <pc:sldMk cId="3764698213" sldId="289"/>
            <ac:grpSpMk id="50" creationId="{CD380EF9-FF28-248A-AA55-BFBD83A5ED15}"/>
          </ac:grpSpMkLst>
        </pc:grpChg>
        <pc:grpChg chg="add mod">
          <ac:chgData name="Diederik Wéreau" userId="3de4d852-29bc-42f2-a35f-4ac12fa5bc69" providerId="ADAL" clId="{ED67D86B-4C8C-48D4-91D7-2FA7DC0A381D}" dt="2024-04-19T09:26:42.670" v="12046"/>
          <ac:grpSpMkLst>
            <pc:docMk/>
            <pc:sldMk cId="3764698213" sldId="289"/>
            <ac:grpSpMk id="63" creationId="{1E80F504-D688-8A5F-FB8F-38EED69EBEFE}"/>
          </ac:grpSpMkLst>
        </pc:grpChg>
        <pc:grpChg chg="mod">
          <ac:chgData name="Diederik Wéreau" userId="3de4d852-29bc-42f2-a35f-4ac12fa5bc69" providerId="ADAL" clId="{ED67D86B-4C8C-48D4-91D7-2FA7DC0A381D}" dt="2024-04-19T09:26:42.670" v="12046"/>
          <ac:grpSpMkLst>
            <pc:docMk/>
            <pc:sldMk cId="3764698213" sldId="289"/>
            <ac:grpSpMk id="2048" creationId="{4E7FEE9A-9102-BD0B-86B3-A00727F919A3}"/>
          </ac:grpSpMkLst>
        </pc:grpChg>
        <pc:grpChg chg="add mod">
          <ac:chgData name="Diederik Wéreau" userId="3de4d852-29bc-42f2-a35f-4ac12fa5bc69" providerId="ADAL" clId="{ED67D86B-4C8C-48D4-91D7-2FA7DC0A381D}" dt="2024-04-19T09:26:42.670" v="12046"/>
          <ac:grpSpMkLst>
            <pc:docMk/>
            <pc:sldMk cId="3764698213" sldId="289"/>
            <ac:grpSpMk id="2053" creationId="{FE30DD3C-B812-5E95-C1F9-3F0CCB1B6BC2}"/>
          </ac:grpSpMkLst>
        </pc:grpChg>
        <pc:picChg chg="add mod">
          <ac:chgData name="Diederik Wéreau" userId="3de4d852-29bc-42f2-a35f-4ac12fa5bc69" providerId="ADAL" clId="{ED67D86B-4C8C-48D4-91D7-2FA7DC0A381D}" dt="2024-05-07T07:51:50.410" v="12634"/>
          <ac:picMkLst>
            <pc:docMk/>
            <pc:sldMk cId="3764698213" sldId="289"/>
            <ac:picMk id="2" creationId="{E40EF030-607D-051D-728E-EC4874308D43}"/>
          </ac:picMkLst>
        </pc:picChg>
        <pc:picChg chg="add mod">
          <ac:chgData name="Diederik Wéreau" userId="3de4d852-29bc-42f2-a35f-4ac12fa5bc69" providerId="ADAL" clId="{ED67D86B-4C8C-48D4-91D7-2FA7DC0A381D}" dt="2024-05-07T07:51:50.410" v="12634"/>
          <ac:picMkLst>
            <pc:docMk/>
            <pc:sldMk cId="3764698213" sldId="289"/>
            <ac:picMk id="3" creationId="{759252F3-0D73-CAB7-426D-384C5F4EB88D}"/>
          </ac:picMkLst>
        </pc:picChg>
        <pc:picChg chg="mod">
          <ac:chgData name="Diederik Wéreau" userId="3de4d852-29bc-42f2-a35f-4ac12fa5bc69" providerId="ADAL" clId="{ED67D86B-4C8C-48D4-91D7-2FA7DC0A381D}" dt="2024-03-28T10:14:32.237" v="1350"/>
          <ac:picMkLst>
            <pc:docMk/>
            <pc:sldMk cId="3764698213" sldId="289"/>
            <ac:picMk id="3" creationId="{DDCBD8F3-343A-46DF-2368-6B4C40C71E16}"/>
          </ac:picMkLst>
        </pc:picChg>
        <pc:picChg chg="add mod">
          <ac:chgData name="Diederik Wéreau" userId="3de4d852-29bc-42f2-a35f-4ac12fa5bc69" providerId="ADAL" clId="{ED67D86B-4C8C-48D4-91D7-2FA7DC0A381D}" dt="2024-05-07T07:51:50.410" v="12634"/>
          <ac:picMkLst>
            <pc:docMk/>
            <pc:sldMk cId="3764698213" sldId="289"/>
            <ac:picMk id="10" creationId="{0EC95D3A-A47E-B1D9-6316-CBE2F84B4E5D}"/>
          </ac:picMkLst>
        </pc:picChg>
        <pc:picChg chg="mod">
          <ac:chgData name="Diederik Wéreau" userId="3de4d852-29bc-42f2-a35f-4ac12fa5bc69" providerId="ADAL" clId="{ED67D86B-4C8C-48D4-91D7-2FA7DC0A381D}" dt="2024-03-28T10:14:32.237" v="1350"/>
          <ac:picMkLst>
            <pc:docMk/>
            <pc:sldMk cId="3764698213" sldId="289"/>
            <ac:picMk id="11" creationId="{05FD4630-C4FC-A285-5CC4-5BA1DC9ABE92}"/>
          </ac:picMkLst>
        </pc:picChg>
        <pc:picChg chg="mod">
          <ac:chgData name="Diederik Wéreau" userId="3de4d852-29bc-42f2-a35f-4ac12fa5bc69" providerId="ADAL" clId="{ED67D86B-4C8C-48D4-91D7-2FA7DC0A381D}" dt="2024-03-28T10:15:02.314" v="1357"/>
          <ac:picMkLst>
            <pc:docMk/>
            <pc:sldMk cId="3764698213" sldId="289"/>
            <ac:picMk id="16" creationId="{BF3C6DD0-6C0B-A51A-243C-23E72DD7FD5C}"/>
          </ac:picMkLst>
        </pc:picChg>
        <pc:picChg chg="mod">
          <ac:chgData name="Diederik Wéreau" userId="3de4d852-29bc-42f2-a35f-4ac12fa5bc69" providerId="ADAL" clId="{ED67D86B-4C8C-48D4-91D7-2FA7DC0A381D}" dt="2024-03-28T10:15:02.314" v="1357"/>
          <ac:picMkLst>
            <pc:docMk/>
            <pc:sldMk cId="3764698213" sldId="289"/>
            <ac:picMk id="18" creationId="{067C831F-F020-928D-4974-0E7A81EFEBD2}"/>
          </ac:picMkLst>
        </pc:picChg>
        <pc:picChg chg="mod">
          <ac:chgData name="Diederik Wéreau" userId="3de4d852-29bc-42f2-a35f-4ac12fa5bc69" providerId="ADAL" clId="{ED67D86B-4C8C-48D4-91D7-2FA7DC0A381D}" dt="2024-04-17T15:21:48.973" v="3593"/>
          <ac:picMkLst>
            <pc:docMk/>
            <pc:sldMk cId="3764698213" sldId="289"/>
            <ac:picMk id="25" creationId="{53D98487-8425-E114-0DE2-D23F39EE4D91}"/>
          </ac:picMkLst>
        </pc:picChg>
        <pc:picChg chg="mod">
          <ac:chgData name="Diederik Wéreau" userId="3de4d852-29bc-42f2-a35f-4ac12fa5bc69" providerId="ADAL" clId="{ED67D86B-4C8C-48D4-91D7-2FA7DC0A381D}" dt="2024-04-17T15:21:48.973" v="3593"/>
          <ac:picMkLst>
            <pc:docMk/>
            <pc:sldMk cId="3764698213" sldId="289"/>
            <ac:picMk id="28" creationId="{2187B7A0-21D2-DD14-E0DC-E5E10FCA51F3}"/>
          </ac:picMkLst>
        </pc:picChg>
        <pc:picChg chg="mod">
          <ac:chgData name="Diederik Wéreau" userId="3de4d852-29bc-42f2-a35f-4ac12fa5bc69" providerId="ADAL" clId="{ED67D86B-4C8C-48D4-91D7-2FA7DC0A381D}" dt="2024-04-17T15:21:48.973" v="3593"/>
          <ac:picMkLst>
            <pc:docMk/>
            <pc:sldMk cId="3764698213" sldId="289"/>
            <ac:picMk id="31" creationId="{A287CC04-5391-B3D4-8DA5-9B1273CEF6E4}"/>
          </ac:picMkLst>
        </pc:picChg>
        <pc:picChg chg="mod">
          <ac:chgData name="Diederik Wéreau" userId="3de4d852-29bc-42f2-a35f-4ac12fa5bc69" providerId="ADAL" clId="{ED67D86B-4C8C-48D4-91D7-2FA7DC0A381D}" dt="2024-04-17T15:28:20.520" v="3807"/>
          <ac:picMkLst>
            <pc:docMk/>
            <pc:sldMk cId="3764698213" sldId="289"/>
            <ac:picMk id="35" creationId="{33599AFD-2DA0-DBBF-AA05-C82F83180D6E}"/>
          </ac:picMkLst>
        </pc:picChg>
        <pc:picChg chg="mod">
          <ac:chgData name="Diederik Wéreau" userId="3de4d852-29bc-42f2-a35f-4ac12fa5bc69" providerId="ADAL" clId="{ED67D86B-4C8C-48D4-91D7-2FA7DC0A381D}" dt="2024-04-17T15:28:20.520" v="3807"/>
          <ac:picMkLst>
            <pc:docMk/>
            <pc:sldMk cId="3764698213" sldId="289"/>
            <ac:picMk id="40" creationId="{BCBA1C49-B935-DB57-BC8D-BDF6D0813F33}"/>
          </ac:picMkLst>
        </pc:picChg>
        <pc:picChg chg="mod">
          <ac:chgData name="Diederik Wéreau" userId="3de4d852-29bc-42f2-a35f-4ac12fa5bc69" providerId="ADAL" clId="{ED67D86B-4C8C-48D4-91D7-2FA7DC0A381D}" dt="2024-04-19T09:26:42.670" v="12046"/>
          <ac:picMkLst>
            <pc:docMk/>
            <pc:sldMk cId="3764698213" sldId="289"/>
            <ac:picMk id="54" creationId="{041DFD0A-3EC1-D054-8819-DA42811F983E}"/>
          </ac:picMkLst>
        </pc:picChg>
        <pc:picChg chg="mod">
          <ac:chgData name="Diederik Wéreau" userId="3de4d852-29bc-42f2-a35f-4ac12fa5bc69" providerId="ADAL" clId="{ED67D86B-4C8C-48D4-91D7-2FA7DC0A381D}" dt="2024-04-19T09:26:42.670" v="12046"/>
          <ac:picMkLst>
            <pc:docMk/>
            <pc:sldMk cId="3764698213" sldId="289"/>
            <ac:picMk id="55" creationId="{03A24E66-E066-1536-A62A-612719216C67}"/>
          </ac:picMkLst>
        </pc:picChg>
        <pc:picChg chg="add del">
          <ac:chgData name="Diederik Wéreau" userId="3de4d852-29bc-42f2-a35f-4ac12fa5bc69" providerId="ADAL" clId="{ED67D86B-4C8C-48D4-91D7-2FA7DC0A381D}" dt="2024-03-28T10:18:02.729" v="1373" actId="478"/>
          <ac:picMkLst>
            <pc:docMk/>
            <pc:sldMk cId="3764698213" sldId="289"/>
            <ac:picMk id="62" creationId="{D1FAE3B7-7C3A-E38C-55C5-15E6BD996E14}"/>
          </ac:picMkLst>
        </pc:picChg>
        <pc:picChg chg="mod">
          <ac:chgData name="Diederik Wéreau" userId="3de4d852-29bc-42f2-a35f-4ac12fa5bc69" providerId="ADAL" clId="{ED67D86B-4C8C-48D4-91D7-2FA7DC0A381D}" dt="2024-04-19T09:26:42.670" v="12046"/>
          <ac:picMkLst>
            <pc:docMk/>
            <pc:sldMk cId="3764698213" sldId="289"/>
            <ac:picMk id="2049" creationId="{2A438FE7-5BF7-B5B4-53B4-EE70A44BC69F}"/>
          </ac:picMkLst>
        </pc:picChg>
        <pc:picChg chg="mod">
          <ac:chgData name="Diederik Wéreau" userId="3de4d852-29bc-42f2-a35f-4ac12fa5bc69" providerId="ADAL" clId="{ED67D86B-4C8C-48D4-91D7-2FA7DC0A381D}" dt="2024-04-19T09:26:42.670" v="12046"/>
          <ac:picMkLst>
            <pc:docMk/>
            <pc:sldMk cId="3764698213" sldId="289"/>
            <ac:picMk id="2051" creationId="{DDF987A0-04E3-FA9B-D60D-5DB7DDA49368}"/>
          </ac:picMkLst>
        </pc:picChg>
        <pc:picChg chg="mod">
          <ac:chgData name="Diederik Wéreau" userId="3de4d852-29bc-42f2-a35f-4ac12fa5bc69" providerId="ADAL" clId="{ED67D86B-4C8C-48D4-91D7-2FA7DC0A381D}" dt="2024-04-19T09:26:42.670" v="12046"/>
          <ac:picMkLst>
            <pc:docMk/>
            <pc:sldMk cId="3764698213" sldId="289"/>
            <ac:picMk id="2054" creationId="{8E4A27D8-C917-2445-6AF9-69E0BCAC765A}"/>
          </ac:picMkLst>
        </pc:picChg>
        <pc:picChg chg="mod">
          <ac:chgData name="Diederik Wéreau" userId="3de4d852-29bc-42f2-a35f-4ac12fa5bc69" providerId="ADAL" clId="{ED67D86B-4C8C-48D4-91D7-2FA7DC0A381D}" dt="2024-04-19T09:26:42.670" v="12046"/>
          <ac:picMkLst>
            <pc:docMk/>
            <pc:sldMk cId="3764698213" sldId="289"/>
            <ac:picMk id="2055" creationId="{F0F58081-B225-CFE6-8971-11427DD6622C}"/>
          </ac:picMkLst>
        </pc:picChg>
      </pc:sldChg>
      <pc:sldChg chg="addSp delSp modSp add mod modTransition modAnim modNotesTx">
        <pc:chgData name="Diederik Wéreau" userId="3de4d852-29bc-42f2-a35f-4ac12fa5bc69" providerId="ADAL" clId="{ED67D86B-4C8C-48D4-91D7-2FA7DC0A381D}" dt="2024-05-07T12:45:23.517" v="17744"/>
        <pc:sldMkLst>
          <pc:docMk/>
          <pc:sldMk cId="3968316884" sldId="290"/>
        </pc:sldMkLst>
        <pc:spChg chg="mod">
          <ac:chgData name="Diederik Wéreau" userId="3de4d852-29bc-42f2-a35f-4ac12fa5bc69" providerId="ADAL" clId="{ED67D86B-4C8C-48D4-91D7-2FA7DC0A381D}" dt="2024-05-07T07:51:48.527" v="12633"/>
          <ac:spMkLst>
            <pc:docMk/>
            <pc:sldMk cId="3968316884" sldId="290"/>
            <ac:spMk id="10" creationId="{90371141-8CA1-718C-BB9D-5099E429F93A}"/>
          </ac:spMkLst>
        </pc:spChg>
        <pc:spChg chg="mod">
          <ac:chgData name="Diederik Wéreau" userId="3de4d852-29bc-42f2-a35f-4ac12fa5bc69" providerId="ADAL" clId="{ED67D86B-4C8C-48D4-91D7-2FA7DC0A381D}" dt="2024-05-07T07:51:48.527" v="12633"/>
          <ac:spMkLst>
            <pc:docMk/>
            <pc:sldMk cId="3968316884" sldId="290"/>
            <ac:spMk id="11" creationId="{916678B1-A8F0-A095-C3FD-B03AAABABF11}"/>
          </ac:spMkLst>
        </pc:spChg>
        <pc:spChg chg="mod">
          <ac:chgData name="Diederik Wéreau" userId="3de4d852-29bc-42f2-a35f-4ac12fa5bc69" providerId="ADAL" clId="{ED67D86B-4C8C-48D4-91D7-2FA7DC0A381D}" dt="2024-05-07T07:51:48.527" v="12633"/>
          <ac:spMkLst>
            <pc:docMk/>
            <pc:sldMk cId="3968316884" sldId="290"/>
            <ac:spMk id="12" creationId="{57D1BC9C-EA6E-BB39-DC4C-509E4B7396B8}"/>
          </ac:spMkLst>
        </pc:spChg>
        <pc:spChg chg="mod">
          <ac:chgData name="Diederik Wéreau" userId="3de4d852-29bc-42f2-a35f-4ac12fa5bc69" providerId="ADAL" clId="{ED67D86B-4C8C-48D4-91D7-2FA7DC0A381D}" dt="2024-04-19T09:03:47.161" v="11568" actId="6549"/>
          <ac:spMkLst>
            <pc:docMk/>
            <pc:sldMk cId="3968316884" sldId="290"/>
            <ac:spMk id="24" creationId="{1D51525F-ED31-35DE-70D7-8260B4E52F09}"/>
          </ac:spMkLst>
        </pc:spChg>
        <pc:spChg chg="add mod">
          <ac:chgData name="Diederik Wéreau" userId="3de4d852-29bc-42f2-a35f-4ac12fa5bc69" providerId="ADAL" clId="{ED67D86B-4C8C-48D4-91D7-2FA7DC0A381D}" dt="2024-05-07T08:32:53.859" v="13031" actId="1036"/>
          <ac:spMkLst>
            <pc:docMk/>
            <pc:sldMk cId="3968316884" sldId="290"/>
            <ac:spMk id="25" creationId="{F41C576B-FA9B-D8F8-E627-A22DDBBA8E28}"/>
          </ac:spMkLst>
        </pc:spChg>
        <pc:spChg chg="del mod topLvl">
          <ac:chgData name="Diederik Wéreau" userId="3de4d852-29bc-42f2-a35f-4ac12fa5bc69" providerId="ADAL" clId="{ED67D86B-4C8C-48D4-91D7-2FA7DC0A381D}" dt="2024-04-19T09:03:34.730" v="11566" actId="478"/>
          <ac:spMkLst>
            <pc:docMk/>
            <pc:sldMk cId="3968316884" sldId="290"/>
            <ac:spMk id="27" creationId="{C7346808-88B5-C2CF-6732-5C6821A4030A}"/>
          </ac:spMkLst>
        </pc:spChg>
        <pc:spChg chg="add mod">
          <ac:chgData name="Diederik Wéreau" userId="3de4d852-29bc-42f2-a35f-4ac12fa5bc69" providerId="ADAL" clId="{ED67D86B-4C8C-48D4-91D7-2FA7DC0A381D}" dt="2024-05-07T08:32:53.859" v="13031" actId="1036"/>
          <ac:spMkLst>
            <pc:docMk/>
            <pc:sldMk cId="3968316884" sldId="290"/>
            <ac:spMk id="27" creationId="{F50CDA72-838C-AB9D-7245-9F46843DEEDE}"/>
          </ac:spMkLst>
        </pc:spChg>
        <pc:spChg chg="mod">
          <ac:chgData name="Diederik Wéreau" userId="3de4d852-29bc-42f2-a35f-4ac12fa5bc69" providerId="ADAL" clId="{ED67D86B-4C8C-48D4-91D7-2FA7DC0A381D}" dt="2024-04-17T15:20:06.213" v="3440"/>
          <ac:spMkLst>
            <pc:docMk/>
            <pc:sldMk cId="3968316884" sldId="290"/>
            <ac:spMk id="35" creationId="{4BE3EE89-EAE8-8A38-50CD-9E46DDB08FBA}"/>
          </ac:spMkLst>
        </pc:spChg>
        <pc:spChg chg="mod">
          <ac:chgData name="Diederik Wéreau" userId="3de4d852-29bc-42f2-a35f-4ac12fa5bc69" providerId="ADAL" clId="{ED67D86B-4C8C-48D4-91D7-2FA7DC0A381D}" dt="2024-04-17T15:20:39.092" v="3444"/>
          <ac:spMkLst>
            <pc:docMk/>
            <pc:sldMk cId="3968316884" sldId="290"/>
            <ac:spMk id="46" creationId="{1041608F-478F-AC1D-DAFE-F561B1ABFCDE}"/>
          </ac:spMkLst>
        </pc:spChg>
        <pc:spChg chg="mod">
          <ac:chgData name="Diederik Wéreau" userId="3de4d852-29bc-42f2-a35f-4ac12fa5bc69" providerId="ADAL" clId="{ED67D86B-4C8C-48D4-91D7-2FA7DC0A381D}" dt="2024-04-19T09:07:19.866" v="11692" actId="20577"/>
          <ac:spMkLst>
            <pc:docMk/>
            <pc:sldMk cId="3968316884" sldId="290"/>
            <ac:spMk id="54" creationId="{65ABC068-247C-3C5D-9D02-5993406FB6FF}"/>
          </ac:spMkLst>
        </pc:spChg>
        <pc:spChg chg="ord">
          <ac:chgData name="Diederik Wéreau" userId="3de4d852-29bc-42f2-a35f-4ac12fa5bc69" providerId="ADAL" clId="{ED67D86B-4C8C-48D4-91D7-2FA7DC0A381D}" dt="2024-05-07T12:44:21.999" v="17737" actId="167"/>
          <ac:spMkLst>
            <pc:docMk/>
            <pc:sldMk cId="3968316884" sldId="290"/>
            <ac:spMk id="57" creationId="{C12C3D17-4937-5A29-EBC2-D175086540F7}"/>
          </ac:spMkLst>
        </pc:spChg>
        <pc:spChg chg="del">
          <ac:chgData name="Diederik Wéreau" userId="3de4d852-29bc-42f2-a35f-4ac12fa5bc69" providerId="ADAL" clId="{ED67D86B-4C8C-48D4-91D7-2FA7DC0A381D}" dt="2024-03-28T10:15:40.081" v="1363" actId="478"/>
          <ac:spMkLst>
            <pc:docMk/>
            <pc:sldMk cId="3968316884" sldId="290"/>
            <ac:spMk id="59" creationId="{08A4D211-B28D-417E-FF9A-3F3627F13067}"/>
          </ac:spMkLst>
        </pc:spChg>
        <pc:spChg chg="del">
          <ac:chgData name="Diederik Wéreau" userId="3de4d852-29bc-42f2-a35f-4ac12fa5bc69" providerId="ADAL" clId="{ED67D86B-4C8C-48D4-91D7-2FA7DC0A381D}" dt="2024-03-28T10:15:40.081" v="1363" actId="478"/>
          <ac:spMkLst>
            <pc:docMk/>
            <pc:sldMk cId="3968316884" sldId="290"/>
            <ac:spMk id="61" creationId="{73D46F92-C28E-C707-60E6-EC9A77415141}"/>
          </ac:spMkLst>
        </pc:spChg>
        <pc:spChg chg="mod">
          <ac:chgData name="Diederik Wéreau" userId="3de4d852-29bc-42f2-a35f-4ac12fa5bc69" providerId="ADAL" clId="{ED67D86B-4C8C-48D4-91D7-2FA7DC0A381D}" dt="2024-04-19T09:02:20.440" v="11550"/>
          <ac:spMkLst>
            <pc:docMk/>
            <pc:sldMk cId="3968316884" sldId="290"/>
            <ac:spMk id="2049" creationId="{E7F20A69-8DB6-813F-F81A-004A2B69E509}"/>
          </ac:spMkLst>
        </pc:spChg>
        <pc:grpChg chg="add del mod">
          <ac:chgData name="Diederik Wéreau" userId="3de4d852-29bc-42f2-a35f-4ac12fa5bc69" providerId="ADAL" clId="{ED67D86B-4C8C-48D4-91D7-2FA7DC0A381D}" dt="2024-03-28T10:14:57.291" v="1354" actId="478"/>
          <ac:grpSpMkLst>
            <pc:docMk/>
            <pc:sldMk cId="3968316884" sldId="290"/>
            <ac:grpSpMk id="2" creationId="{ED3638AE-D550-090C-25F5-4BBF277EBCB8}"/>
          </ac:grpSpMkLst>
        </pc:grpChg>
        <pc:grpChg chg="add mod">
          <ac:chgData name="Diederik Wéreau" userId="3de4d852-29bc-42f2-a35f-4ac12fa5bc69" providerId="ADAL" clId="{ED67D86B-4C8C-48D4-91D7-2FA7DC0A381D}" dt="2024-05-07T07:51:48.527" v="12633"/>
          <ac:grpSpMkLst>
            <pc:docMk/>
            <pc:sldMk cId="3968316884" sldId="290"/>
            <ac:grpSpMk id="9" creationId="{0E0D328E-0C5F-FA0B-C816-E6810A591EF7}"/>
          </ac:grpSpMkLst>
        </pc:grpChg>
        <pc:grpChg chg="add mod">
          <ac:chgData name="Diederik Wéreau" userId="3de4d852-29bc-42f2-a35f-4ac12fa5bc69" providerId="ADAL" clId="{ED67D86B-4C8C-48D4-91D7-2FA7DC0A381D}" dt="2024-03-28T10:14:57.581" v="1355"/>
          <ac:grpSpMkLst>
            <pc:docMk/>
            <pc:sldMk cId="3968316884" sldId="290"/>
            <ac:grpSpMk id="13" creationId="{E3F017C2-6153-F01D-C7C1-332C5E0733A4}"/>
          </ac:grpSpMkLst>
        </pc:grpChg>
        <pc:grpChg chg="add mod">
          <ac:chgData name="Diederik Wéreau" userId="3de4d852-29bc-42f2-a35f-4ac12fa5bc69" providerId="ADAL" clId="{ED67D86B-4C8C-48D4-91D7-2FA7DC0A381D}" dt="2024-04-19T09:04:07.573" v="11570" actId="164"/>
          <ac:grpSpMkLst>
            <pc:docMk/>
            <pc:sldMk cId="3968316884" sldId="290"/>
            <ac:grpSpMk id="22" creationId="{1FC8F3B7-9BAD-39AC-C014-6C6477088051}"/>
          </ac:grpSpMkLst>
        </pc:grpChg>
        <pc:grpChg chg="add del mod">
          <ac:chgData name="Diederik Wéreau" userId="3de4d852-29bc-42f2-a35f-4ac12fa5bc69" providerId="ADAL" clId="{ED67D86B-4C8C-48D4-91D7-2FA7DC0A381D}" dt="2024-04-19T09:03:34.730" v="11566" actId="478"/>
          <ac:grpSpMkLst>
            <pc:docMk/>
            <pc:sldMk cId="3968316884" sldId="290"/>
            <ac:grpSpMk id="25" creationId="{517186A7-E724-823F-EE73-C70260F935F4}"/>
          </ac:grpSpMkLst>
        </pc:grpChg>
        <pc:grpChg chg="add del mod">
          <ac:chgData name="Diederik Wéreau" userId="3de4d852-29bc-42f2-a35f-4ac12fa5bc69" providerId="ADAL" clId="{ED67D86B-4C8C-48D4-91D7-2FA7DC0A381D}" dt="2024-04-17T15:20:34.644" v="3443" actId="478"/>
          <ac:grpSpMkLst>
            <pc:docMk/>
            <pc:sldMk cId="3968316884" sldId="290"/>
            <ac:grpSpMk id="32" creationId="{358C0AE0-9B30-69B4-C4B0-97EDD03E160B}"/>
          </ac:grpSpMkLst>
        </pc:grpChg>
        <pc:grpChg chg="del">
          <ac:chgData name="Diederik Wéreau" userId="3de4d852-29bc-42f2-a35f-4ac12fa5bc69" providerId="ADAL" clId="{ED67D86B-4C8C-48D4-91D7-2FA7DC0A381D}" dt="2024-03-28T10:14:23.856" v="1347" actId="478"/>
          <ac:grpSpMkLst>
            <pc:docMk/>
            <pc:sldMk cId="3968316884" sldId="290"/>
            <ac:grpSpMk id="39" creationId="{ACECE6CF-CA31-54E2-CFB4-E8DD6619B27F}"/>
          </ac:grpSpMkLst>
        </pc:grpChg>
        <pc:grpChg chg="add del mod">
          <ac:chgData name="Diederik Wéreau" userId="3de4d852-29bc-42f2-a35f-4ac12fa5bc69" providerId="ADAL" clId="{ED67D86B-4C8C-48D4-91D7-2FA7DC0A381D}" dt="2024-04-19T09:02:20.120" v="11549" actId="478"/>
          <ac:grpSpMkLst>
            <pc:docMk/>
            <pc:sldMk cId="3968316884" sldId="290"/>
            <ac:grpSpMk id="40" creationId="{6618F86E-9C7E-DB31-4B46-A572A4127F35}"/>
          </ac:grpSpMkLst>
        </pc:grpChg>
        <pc:grpChg chg="del">
          <ac:chgData name="Diederik Wéreau" userId="3de4d852-29bc-42f2-a35f-4ac12fa5bc69" providerId="ADAL" clId="{ED67D86B-4C8C-48D4-91D7-2FA7DC0A381D}" dt="2024-03-28T10:16:04.982" v="1367" actId="478"/>
          <ac:grpSpMkLst>
            <pc:docMk/>
            <pc:sldMk cId="3968316884" sldId="290"/>
            <ac:grpSpMk id="45" creationId="{9A0B238E-2E89-1473-B2E9-E5EFC3FF925D}"/>
          </ac:grpSpMkLst>
        </pc:grpChg>
        <pc:grpChg chg="add mod">
          <ac:chgData name="Diederik Wéreau" userId="3de4d852-29bc-42f2-a35f-4ac12fa5bc69" providerId="ADAL" clId="{ED67D86B-4C8C-48D4-91D7-2FA7DC0A381D}" dt="2024-04-17T15:28:16.715" v="3805"/>
          <ac:grpSpMkLst>
            <pc:docMk/>
            <pc:sldMk cId="3968316884" sldId="290"/>
            <ac:grpSpMk id="47" creationId="{C884FD1A-513C-A9BF-3C3E-69F0E57AD1AC}"/>
          </ac:grpSpMkLst>
        </pc:grpChg>
        <pc:grpChg chg="del">
          <ac:chgData name="Diederik Wéreau" userId="3de4d852-29bc-42f2-a35f-4ac12fa5bc69" providerId="ADAL" clId="{ED67D86B-4C8C-48D4-91D7-2FA7DC0A381D}" dt="2024-04-17T15:28:16.461" v="3804" actId="478"/>
          <ac:grpSpMkLst>
            <pc:docMk/>
            <pc:sldMk cId="3968316884" sldId="290"/>
            <ac:grpSpMk id="50" creationId="{CD380EF9-FF28-248A-AA55-BFBD83A5ED15}"/>
          </ac:grpSpMkLst>
        </pc:grpChg>
        <pc:grpChg chg="add mod">
          <ac:chgData name="Diederik Wéreau" userId="3de4d852-29bc-42f2-a35f-4ac12fa5bc69" providerId="ADAL" clId="{ED67D86B-4C8C-48D4-91D7-2FA7DC0A381D}" dt="2024-04-19T09:02:20.440" v="11550"/>
          <ac:grpSpMkLst>
            <pc:docMk/>
            <pc:sldMk cId="3968316884" sldId="290"/>
            <ac:grpSpMk id="55" creationId="{7817CB1B-2916-61A8-6AD2-C34025CA2128}"/>
          </ac:grpSpMkLst>
        </pc:grpChg>
        <pc:grpChg chg="mod">
          <ac:chgData name="Diederik Wéreau" userId="3de4d852-29bc-42f2-a35f-4ac12fa5bc69" providerId="ADAL" clId="{ED67D86B-4C8C-48D4-91D7-2FA7DC0A381D}" dt="2024-04-19T09:02:20.440" v="11550"/>
          <ac:grpSpMkLst>
            <pc:docMk/>
            <pc:sldMk cId="3968316884" sldId="290"/>
            <ac:grpSpMk id="56" creationId="{88607449-99EC-9E8F-1487-76E10E666FD0}"/>
          </ac:grpSpMkLst>
        </pc:grpChg>
        <pc:grpChg chg="add mod">
          <ac:chgData name="Diederik Wéreau" userId="3de4d852-29bc-42f2-a35f-4ac12fa5bc69" providerId="ADAL" clId="{ED67D86B-4C8C-48D4-91D7-2FA7DC0A381D}" dt="2024-04-19T09:04:07.573" v="11570" actId="164"/>
          <ac:grpSpMkLst>
            <pc:docMk/>
            <pc:sldMk cId="3968316884" sldId="290"/>
            <ac:grpSpMk id="2052" creationId="{939C54AF-B637-B8A4-E0B1-D53253F353D6}"/>
          </ac:grpSpMkLst>
        </pc:grpChg>
        <pc:grpChg chg="add mod">
          <ac:chgData name="Diederik Wéreau" userId="3de4d852-29bc-42f2-a35f-4ac12fa5bc69" providerId="ADAL" clId="{ED67D86B-4C8C-48D4-91D7-2FA7DC0A381D}" dt="2024-04-19T09:05:08.830" v="11582" actId="164"/>
          <ac:grpSpMkLst>
            <pc:docMk/>
            <pc:sldMk cId="3968316884" sldId="290"/>
            <ac:grpSpMk id="2054" creationId="{C3BEFB42-C4A3-CD26-D67B-20B78F3F8697}"/>
          </ac:grpSpMkLst>
        </pc:grpChg>
        <pc:picChg chg="add mod">
          <ac:chgData name="Diederik Wéreau" userId="3de4d852-29bc-42f2-a35f-4ac12fa5bc69" providerId="ADAL" clId="{ED67D86B-4C8C-48D4-91D7-2FA7DC0A381D}" dt="2024-05-07T07:51:48.527" v="12633"/>
          <ac:picMkLst>
            <pc:docMk/>
            <pc:sldMk cId="3968316884" sldId="290"/>
            <ac:picMk id="2" creationId="{C288A67C-D4A8-8CDA-7ABB-183BFDA67C44}"/>
          </ac:picMkLst>
        </pc:picChg>
        <pc:picChg chg="mod">
          <ac:chgData name="Diederik Wéreau" userId="3de4d852-29bc-42f2-a35f-4ac12fa5bc69" providerId="ADAL" clId="{ED67D86B-4C8C-48D4-91D7-2FA7DC0A381D}" dt="2024-03-28T10:14:24.341" v="1348"/>
          <ac:picMkLst>
            <pc:docMk/>
            <pc:sldMk cId="3968316884" sldId="290"/>
            <ac:picMk id="3" creationId="{02745754-CBCD-A022-CCA8-770A3DB2AC70}"/>
          </ac:picMkLst>
        </pc:picChg>
        <pc:picChg chg="add mod ord">
          <ac:chgData name="Diederik Wéreau" userId="3de4d852-29bc-42f2-a35f-4ac12fa5bc69" providerId="ADAL" clId="{ED67D86B-4C8C-48D4-91D7-2FA7DC0A381D}" dt="2024-05-07T12:44:21.999" v="17737" actId="167"/>
          <ac:picMkLst>
            <pc:docMk/>
            <pc:sldMk cId="3968316884" sldId="290"/>
            <ac:picMk id="3" creationId="{2F61B44B-5000-C40E-5CE6-DB3A76FF0903}"/>
          </ac:picMkLst>
        </pc:picChg>
        <pc:picChg chg="add mod">
          <ac:chgData name="Diederik Wéreau" userId="3de4d852-29bc-42f2-a35f-4ac12fa5bc69" providerId="ADAL" clId="{ED67D86B-4C8C-48D4-91D7-2FA7DC0A381D}" dt="2024-05-07T07:51:48.527" v="12633"/>
          <ac:picMkLst>
            <pc:docMk/>
            <pc:sldMk cId="3968316884" sldId="290"/>
            <ac:picMk id="8" creationId="{3A820494-4CE5-E909-4AB7-8247E1B3D115}"/>
          </ac:picMkLst>
        </pc:picChg>
        <pc:picChg chg="mod">
          <ac:chgData name="Diederik Wéreau" userId="3de4d852-29bc-42f2-a35f-4ac12fa5bc69" providerId="ADAL" clId="{ED67D86B-4C8C-48D4-91D7-2FA7DC0A381D}" dt="2024-03-28T10:14:24.341" v="1348"/>
          <ac:picMkLst>
            <pc:docMk/>
            <pc:sldMk cId="3968316884" sldId="290"/>
            <ac:picMk id="11" creationId="{32BB2B76-84EE-B2DC-4F9C-FDD18B60AB89}"/>
          </ac:picMkLst>
        </pc:picChg>
        <pc:picChg chg="mod">
          <ac:chgData name="Diederik Wéreau" userId="3de4d852-29bc-42f2-a35f-4ac12fa5bc69" providerId="ADAL" clId="{ED67D86B-4C8C-48D4-91D7-2FA7DC0A381D}" dt="2024-03-28T10:14:57.581" v="1355"/>
          <ac:picMkLst>
            <pc:docMk/>
            <pc:sldMk cId="3968316884" sldId="290"/>
            <ac:picMk id="16" creationId="{E91B09B8-C9B1-80CC-A63F-B092C15EEFB9}"/>
          </ac:picMkLst>
        </pc:picChg>
        <pc:picChg chg="mod">
          <ac:chgData name="Diederik Wéreau" userId="3de4d852-29bc-42f2-a35f-4ac12fa5bc69" providerId="ADAL" clId="{ED67D86B-4C8C-48D4-91D7-2FA7DC0A381D}" dt="2024-03-28T10:14:57.581" v="1355"/>
          <ac:picMkLst>
            <pc:docMk/>
            <pc:sldMk cId="3968316884" sldId="290"/>
            <ac:picMk id="18" creationId="{7BAC0D2A-6F13-116B-11A1-0134657FA118}"/>
          </ac:picMkLst>
        </pc:picChg>
        <pc:picChg chg="mod">
          <ac:chgData name="Diederik Wéreau" userId="3de4d852-29bc-42f2-a35f-4ac12fa5bc69" providerId="ADAL" clId="{ED67D86B-4C8C-48D4-91D7-2FA7DC0A381D}" dt="2024-04-17T13:26:13.929" v="3398"/>
          <ac:picMkLst>
            <pc:docMk/>
            <pc:sldMk cId="3968316884" sldId="290"/>
            <ac:picMk id="23" creationId="{06611985-42DB-3D41-AD2E-A2E87778F639}"/>
          </ac:picMkLst>
        </pc:picChg>
        <pc:picChg chg="mod topLvl">
          <ac:chgData name="Diederik Wéreau" userId="3de4d852-29bc-42f2-a35f-4ac12fa5bc69" providerId="ADAL" clId="{ED67D86B-4C8C-48D4-91D7-2FA7DC0A381D}" dt="2024-04-19T09:05:08.830" v="11582" actId="164"/>
          <ac:picMkLst>
            <pc:docMk/>
            <pc:sldMk cId="3968316884" sldId="290"/>
            <ac:picMk id="26" creationId="{782DC560-85EA-E32F-BBDB-E9972452080C}"/>
          </ac:picMkLst>
        </pc:picChg>
        <pc:picChg chg="add del mod">
          <ac:chgData name="Diederik Wéreau" userId="3de4d852-29bc-42f2-a35f-4ac12fa5bc69" providerId="ADAL" clId="{ED67D86B-4C8C-48D4-91D7-2FA7DC0A381D}" dt="2024-04-17T13:27:56.179" v="3408" actId="478"/>
          <ac:picMkLst>
            <pc:docMk/>
            <pc:sldMk cId="3968316884" sldId="290"/>
            <ac:picMk id="29" creationId="{C84FF9DB-4B9E-21BC-5037-216394C1BCE5}"/>
          </ac:picMkLst>
        </pc:picChg>
        <pc:picChg chg="add del mod">
          <ac:chgData name="Diederik Wéreau" userId="3de4d852-29bc-42f2-a35f-4ac12fa5bc69" providerId="ADAL" clId="{ED67D86B-4C8C-48D4-91D7-2FA7DC0A381D}" dt="2024-04-17T13:28:02.004" v="3410" actId="478"/>
          <ac:picMkLst>
            <pc:docMk/>
            <pc:sldMk cId="3968316884" sldId="290"/>
            <ac:picMk id="31" creationId="{007F432E-FD32-BC2D-64B5-99D9CB093E91}"/>
          </ac:picMkLst>
        </pc:picChg>
        <pc:picChg chg="mod">
          <ac:chgData name="Diederik Wéreau" userId="3de4d852-29bc-42f2-a35f-4ac12fa5bc69" providerId="ADAL" clId="{ED67D86B-4C8C-48D4-91D7-2FA7DC0A381D}" dt="2024-04-17T15:20:06.213" v="3440"/>
          <ac:picMkLst>
            <pc:docMk/>
            <pc:sldMk cId="3968316884" sldId="290"/>
            <ac:picMk id="33" creationId="{E30F3771-D0A1-19BF-3854-9C0AA03D7CB0}"/>
          </ac:picMkLst>
        </pc:picChg>
        <pc:picChg chg="mod">
          <ac:chgData name="Diederik Wéreau" userId="3de4d852-29bc-42f2-a35f-4ac12fa5bc69" providerId="ADAL" clId="{ED67D86B-4C8C-48D4-91D7-2FA7DC0A381D}" dt="2024-04-17T15:20:39.092" v="3444"/>
          <ac:picMkLst>
            <pc:docMk/>
            <pc:sldMk cId="3968316884" sldId="290"/>
            <ac:picMk id="41" creationId="{A22AFE6F-1ACE-73B8-13B9-47211820024E}"/>
          </ac:picMkLst>
        </pc:picChg>
        <pc:picChg chg="mod">
          <ac:chgData name="Diederik Wéreau" userId="3de4d852-29bc-42f2-a35f-4ac12fa5bc69" providerId="ADAL" clId="{ED67D86B-4C8C-48D4-91D7-2FA7DC0A381D}" dt="2024-04-17T15:28:16.715" v="3805"/>
          <ac:picMkLst>
            <pc:docMk/>
            <pc:sldMk cId="3968316884" sldId="290"/>
            <ac:picMk id="48" creationId="{8951BB03-045E-03C4-12F8-BE1C441D4B93}"/>
          </ac:picMkLst>
        </pc:picChg>
        <pc:picChg chg="mod">
          <ac:chgData name="Diederik Wéreau" userId="3de4d852-29bc-42f2-a35f-4ac12fa5bc69" providerId="ADAL" clId="{ED67D86B-4C8C-48D4-91D7-2FA7DC0A381D}" dt="2024-04-17T15:28:16.715" v="3805"/>
          <ac:picMkLst>
            <pc:docMk/>
            <pc:sldMk cId="3968316884" sldId="290"/>
            <ac:picMk id="49" creationId="{ED9D645C-34D0-607D-ED21-40944FDF86BE}"/>
          </ac:picMkLst>
        </pc:picChg>
        <pc:picChg chg="del">
          <ac:chgData name="Diederik Wéreau" userId="3de4d852-29bc-42f2-a35f-4ac12fa5bc69" providerId="ADAL" clId="{ED67D86B-4C8C-48D4-91D7-2FA7DC0A381D}" dt="2024-03-28T10:15:40.081" v="1363" actId="478"/>
          <ac:picMkLst>
            <pc:docMk/>
            <pc:sldMk cId="3968316884" sldId="290"/>
            <ac:picMk id="62" creationId="{D1FAE3B7-7C3A-E38C-55C5-15E6BD996E14}"/>
          </ac:picMkLst>
        </pc:picChg>
        <pc:picChg chg="mod">
          <ac:chgData name="Diederik Wéreau" userId="3de4d852-29bc-42f2-a35f-4ac12fa5bc69" providerId="ADAL" clId="{ED67D86B-4C8C-48D4-91D7-2FA7DC0A381D}" dt="2024-04-19T09:02:20.440" v="11550"/>
          <ac:picMkLst>
            <pc:docMk/>
            <pc:sldMk cId="3968316884" sldId="290"/>
            <ac:picMk id="63" creationId="{E9403294-BDD2-4C28-6339-F0CA17657529}"/>
          </ac:picMkLst>
        </pc:picChg>
        <pc:picChg chg="mod">
          <ac:chgData name="Diederik Wéreau" userId="3de4d852-29bc-42f2-a35f-4ac12fa5bc69" providerId="ADAL" clId="{ED67D86B-4C8C-48D4-91D7-2FA7DC0A381D}" dt="2024-04-19T09:02:20.440" v="11550"/>
          <ac:picMkLst>
            <pc:docMk/>
            <pc:sldMk cId="3968316884" sldId="290"/>
            <ac:picMk id="2048" creationId="{19ECA945-EAC7-8689-EEE5-05E6DA1F8DE6}"/>
          </ac:picMkLst>
        </pc:picChg>
        <pc:picChg chg="add mod">
          <ac:chgData name="Diederik Wéreau" userId="3de4d852-29bc-42f2-a35f-4ac12fa5bc69" providerId="ADAL" clId="{ED67D86B-4C8C-48D4-91D7-2FA7DC0A381D}" dt="2024-04-19T09:04:07.573" v="11570" actId="164"/>
          <ac:picMkLst>
            <pc:docMk/>
            <pc:sldMk cId="3968316884" sldId="290"/>
            <ac:picMk id="2051" creationId="{9F6DBAEE-6580-3DFE-7B34-870E37F7AD76}"/>
          </ac:picMkLst>
        </pc:picChg>
        <pc:picChg chg="add mod">
          <ac:chgData name="Diederik Wéreau" userId="3de4d852-29bc-42f2-a35f-4ac12fa5bc69" providerId="ADAL" clId="{ED67D86B-4C8C-48D4-91D7-2FA7DC0A381D}" dt="2024-04-19T09:05:08.830" v="11582" actId="164"/>
          <ac:picMkLst>
            <pc:docMk/>
            <pc:sldMk cId="3968316884" sldId="290"/>
            <ac:picMk id="2053" creationId="{1F5CE12A-A113-F1B4-DD00-3B5D79F72F0E}"/>
          </ac:picMkLst>
        </pc:picChg>
      </pc:sldChg>
      <pc:sldChg chg="addSp delSp modSp add del mod modTransition modAnim modNotesTx">
        <pc:chgData name="Diederik Wéreau" userId="3de4d852-29bc-42f2-a35f-4ac12fa5bc69" providerId="ADAL" clId="{ED67D86B-4C8C-48D4-91D7-2FA7DC0A381D}" dt="2024-05-07T08:33:12.828" v="13033" actId="47"/>
        <pc:sldMkLst>
          <pc:docMk/>
          <pc:sldMk cId="1330736232" sldId="291"/>
        </pc:sldMkLst>
        <pc:spChg chg="mod">
          <ac:chgData name="Diederik Wéreau" userId="3de4d852-29bc-42f2-a35f-4ac12fa5bc69" providerId="ADAL" clId="{ED67D86B-4C8C-48D4-91D7-2FA7DC0A381D}" dt="2024-05-07T07:51:52.524" v="12635"/>
          <ac:spMkLst>
            <pc:docMk/>
            <pc:sldMk cId="1330736232" sldId="291"/>
            <ac:spMk id="10" creationId="{D0EBE5F1-08F6-A77F-7C5B-99DB6A177433}"/>
          </ac:spMkLst>
        </pc:spChg>
        <pc:spChg chg="mod">
          <ac:chgData name="Diederik Wéreau" userId="3de4d852-29bc-42f2-a35f-4ac12fa5bc69" providerId="ADAL" clId="{ED67D86B-4C8C-48D4-91D7-2FA7DC0A381D}" dt="2024-04-17T15:21:51.402" v="3594"/>
          <ac:spMkLst>
            <pc:docMk/>
            <pc:sldMk cId="1330736232" sldId="291"/>
            <ac:spMk id="11" creationId="{498213B6-5064-3021-C1DB-8540AA587444}"/>
          </ac:spMkLst>
        </pc:spChg>
        <pc:spChg chg="mod">
          <ac:chgData name="Diederik Wéreau" userId="3de4d852-29bc-42f2-a35f-4ac12fa5bc69" providerId="ADAL" clId="{ED67D86B-4C8C-48D4-91D7-2FA7DC0A381D}" dt="2024-05-07T07:51:52.524" v="12635"/>
          <ac:spMkLst>
            <pc:docMk/>
            <pc:sldMk cId="1330736232" sldId="291"/>
            <ac:spMk id="11" creationId="{902686C5-970B-F89E-F009-600E879487FC}"/>
          </ac:spMkLst>
        </pc:spChg>
        <pc:spChg chg="mod">
          <ac:chgData name="Diederik Wéreau" userId="3de4d852-29bc-42f2-a35f-4ac12fa5bc69" providerId="ADAL" clId="{ED67D86B-4C8C-48D4-91D7-2FA7DC0A381D}" dt="2024-05-07T07:51:52.524" v="12635"/>
          <ac:spMkLst>
            <pc:docMk/>
            <pc:sldMk cId="1330736232" sldId="291"/>
            <ac:spMk id="12" creationId="{BD255DE0-97A7-68E5-E882-6E6E8F1AD527}"/>
          </ac:spMkLst>
        </pc:spChg>
        <pc:spChg chg="mod">
          <ac:chgData name="Diederik Wéreau" userId="3de4d852-29bc-42f2-a35f-4ac12fa5bc69" providerId="ADAL" clId="{ED67D86B-4C8C-48D4-91D7-2FA7DC0A381D}" dt="2024-04-17T15:21:51.402" v="3594"/>
          <ac:spMkLst>
            <pc:docMk/>
            <pc:sldMk cId="1330736232" sldId="291"/>
            <ac:spMk id="23" creationId="{D6AFCD34-AF3C-0F56-E356-AAD532B3FC0F}"/>
          </ac:spMkLst>
        </pc:spChg>
        <pc:spChg chg="mod">
          <ac:chgData name="Diederik Wéreau" userId="3de4d852-29bc-42f2-a35f-4ac12fa5bc69" providerId="ADAL" clId="{ED67D86B-4C8C-48D4-91D7-2FA7DC0A381D}" dt="2024-04-17T15:21:51.402" v="3594"/>
          <ac:spMkLst>
            <pc:docMk/>
            <pc:sldMk cId="1330736232" sldId="291"/>
            <ac:spMk id="26" creationId="{CC09E8AB-CEDD-00FD-BB4A-8A3D4A7CECD2}"/>
          </ac:spMkLst>
        </pc:spChg>
        <pc:spChg chg="mod">
          <ac:chgData name="Diederik Wéreau" userId="3de4d852-29bc-42f2-a35f-4ac12fa5bc69" providerId="ADAL" clId="{ED67D86B-4C8C-48D4-91D7-2FA7DC0A381D}" dt="2024-05-07T07:47:19.679" v="12473" actId="20577"/>
          <ac:spMkLst>
            <pc:docMk/>
            <pc:sldMk cId="1330736232" sldId="291"/>
            <ac:spMk id="30" creationId="{6A92865C-8495-7CE7-D9FA-D9958AE52E53}"/>
          </ac:spMkLst>
        </pc:spChg>
        <pc:spChg chg="mod">
          <ac:chgData name="Diederik Wéreau" userId="3de4d852-29bc-42f2-a35f-4ac12fa5bc69" providerId="ADAL" clId="{ED67D86B-4C8C-48D4-91D7-2FA7DC0A381D}" dt="2024-05-07T07:47:22.626" v="12474" actId="20577"/>
          <ac:spMkLst>
            <pc:docMk/>
            <pc:sldMk cId="1330736232" sldId="291"/>
            <ac:spMk id="33" creationId="{4910B533-382D-169A-0C26-17451AE61944}"/>
          </ac:spMkLst>
        </pc:spChg>
        <pc:spChg chg="mod">
          <ac:chgData name="Diederik Wéreau" userId="3de4d852-29bc-42f2-a35f-4ac12fa5bc69" providerId="ADAL" clId="{ED67D86B-4C8C-48D4-91D7-2FA7DC0A381D}" dt="2024-04-19T09:26:50.873" v="12049"/>
          <ac:spMkLst>
            <pc:docMk/>
            <pc:sldMk cId="1330736232" sldId="291"/>
            <ac:spMk id="48" creationId="{C48D53B5-BDE1-06A3-1DD5-BA4DDDB3C236}"/>
          </ac:spMkLst>
        </pc:spChg>
        <pc:spChg chg="mod">
          <ac:chgData name="Diederik Wéreau" userId="3de4d852-29bc-42f2-a35f-4ac12fa5bc69" providerId="ADAL" clId="{ED67D86B-4C8C-48D4-91D7-2FA7DC0A381D}" dt="2024-04-19T09:26:50.873" v="12049"/>
          <ac:spMkLst>
            <pc:docMk/>
            <pc:sldMk cId="1330736232" sldId="291"/>
            <ac:spMk id="63" creationId="{CBCD8417-44BC-1B0D-9994-FB13D7C0DD02}"/>
          </ac:spMkLst>
        </pc:spChg>
        <pc:grpChg chg="add del mod">
          <ac:chgData name="Diederik Wéreau" userId="3de4d852-29bc-42f2-a35f-4ac12fa5bc69" providerId="ADAL" clId="{ED67D86B-4C8C-48D4-91D7-2FA7DC0A381D}" dt="2024-04-19T09:26:50.560" v="12048" actId="478"/>
          <ac:grpSpMkLst>
            <pc:docMk/>
            <pc:sldMk cId="1330736232" sldId="291"/>
            <ac:grpSpMk id="2" creationId="{311EA898-D411-34A5-3FA7-0E50E224DD5D}"/>
          </ac:grpSpMkLst>
        </pc:grpChg>
        <pc:grpChg chg="add mod">
          <ac:chgData name="Diederik Wéreau" userId="3de4d852-29bc-42f2-a35f-4ac12fa5bc69" providerId="ADAL" clId="{ED67D86B-4C8C-48D4-91D7-2FA7DC0A381D}" dt="2024-05-07T07:51:52.524" v="12635"/>
          <ac:grpSpMkLst>
            <pc:docMk/>
            <pc:sldMk cId="1330736232" sldId="291"/>
            <ac:grpSpMk id="9" creationId="{2DDB173B-F299-F29A-4F3A-3B8951279ABC}"/>
          </ac:grpSpMkLst>
        </pc:grpChg>
        <pc:grpChg chg="add del mod">
          <ac:chgData name="Diederik Wéreau" userId="3de4d852-29bc-42f2-a35f-4ac12fa5bc69" providerId="ADAL" clId="{ED67D86B-4C8C-48D4-91D7-2FA7DC0A381D}" dt="2024-04-19T09:26:50.560" v="12048" actId="478"/>
          <ac:grpSpMkLst>
            <pc:docMk/>
            <pc:sldMk cId="1330736232" sldId="291"/>
            <ac:grpSpMk id="12" creationId="{DC0A85A5-0553-640C-3486-1CE4EFFA1AEA}"/>
          </ac:grpSpMkLst>
        </pc:grpChg>
        <pc:grpChg chg="add del mod">
          <ac:chgData name="Diederik Wéreau" userId="3de4d852-29bc-42f2-a35f-4ac12fa5bc69" providerId="ADAL" clId="{ED67D86B-4C8C-48D4-91D7-2FA7DC0A381D}" dt="2024-04-19T09:26:46.178" v="12047" actId="478"/>
          <ac:grpSpMkLst>
            <pc:docMk/>
            <pc:sldMk cId="1330736232" sldId="291"/>
            <ac:grpSpMk id="24" creationId="{4090EFBD-5850-9071-B8A8-3346152B4041}"/>
          </ac:grpSpMkLst>
        </pc:grpChg>
        <pc:grpChg chg="add mod">
          <ac:chgData name="Diederik Wéreau" userId="3de4d852-29bc-42f2-a35f-4ac12fa5bc69" providerId="ADAL" clId="{ED67D86B-4C8C-48D4-91D7-2FA7DC0A381D}" dt="2024-04-17T15:29:59.483" v="3885" actId="1076"/>
          <ac:grpSpMkLst>
            <pc:docMk/>
            <pc:sldMk cId="1330736232" sldId="291"/>
            <ac:grpSpMk id="27" creationId="{2BA7D792-EBD1-55F4-88DE-987FD43019B8}"/>
          </ac:grpSpMkLst>
        </pc:grpChg>
        <pc:grpChg chg="add mod">
          <ac:chgData name="Diederik Wéreau" userId="3de4d852-29bc-42f2-a35f-4ac12fa5bc69" providerId="ADAL" clId="{ED67D86B-4C8C-48D4-91D7-2FA7DC0A381D}" dt="2024-04-17T15:29:51.847" v="3883"/>
          <ac:grpSpMkLst>
            <pc:docMk/>
            <pc:sldMk cId="1330736232" sldId="291"/>
            <ac:grpSpMk id="31" creationId="{28035A2B-ABAD-DAD4-8D5C-1E2E670CEAC3}"/>
          </ac:grpSpMkLst>
        </pc:grpChg>
        <pc:grpChg chg="mod">
          <ac:chgData name="Diederik Wéreau" userId="3de4d852-29bc-42f2-a35f-4ac12fa5bc69" providerId="ADAL" clId="{ED67D86B-4C8C-48D4-91D7-2FA7DC0A381D}" dt="2024-04-17T15:29:51.847" v="3883"/>
          <ac:grpSpMkLst>
            <pc:docMk/>
            <pc:sldMk cId="1330736232" sldId="291"/>
            <ac:grpSpMk id="32" creationId="{75A47011-3CF3-6CBB-EC42-4BCCEE44CA56}"/>
          </ac:grpSpMkLst>
        </pc:grpChg>
        <pc:grpChg chg="add mod">
          <ac:chgData name="Diederik Wéreau" userId="3de4d852-29bc-42f2-a35f-4ac12fa5bc69" providerId="ADAL" clId="{ED67D86B-4C8C-48D4-91D7-2FA7DC0A381D}" dt="2024-04-19T09:26:50.873" v="12049"/>
          <ac:grpSpMkLst>
            <pc:docMk/>
            <pc:sldMk cId="1330736232" sldId="291"/>
            <ac:grpSpMk id="40" creationId="{BD0D3883-2D7D-D920-108D-9140398DE058}"/>
          </ac:grpSpMkLst>
        </pc:grpChg>
        <pc:grpChg chg="mod">
          <ac:chgData name="Diederik Wéreau" userId="3de4d852-29bc-42f2-a35f-4ac12fa5bc69" providerId="ADAL" clId="{ED67D86B-4C8C-48D4-91D7-2FA7DC0A381D}" dt="2024-04-19T09:26:50.873" v="12049"/>
          <ac:grpSpMkLst>
            <pc:docMk/>
            <pc:sldMk cId="1330736232" sldId="291"/>
            <ac:grpSpMk id="41" creationId="{BBA5298C-5E3B-0C28-C753-907D4970D92C}"/>
          </ac:grpSpMkLst>
        </pc:grpChg>
        <pc:grpChg chg="del">
          <ac:chgData name="Diederik Wéreau" userId="3de4d852-29bc-42f2-a35f-4ac12fa5bc69" providerId="ADAL" clId="{ED67D86B-4C8C-48D4-91D7-2FA7DC0A381D}" dt="2024-04-17T15:29:51.447" v="3882" actId="478"/>
          <ac:grpSpMkLst>
            <pc:docMk/>
            <pc:sldMk cId="1330736232" sldId="291"/>
            <ac:grpSpMk id="45" creationId="{9A0B238E-2E89-1473-B2E9-E5EFC3FF925D}"/>
          </ac:grpSpMkLst>
        </pc:grpChg>
        <pc:grpChg chg="add mod">
          <ac:chgData name="Diederik Wéreau" userId="3de4d852-29bc-42f2-a35f-4ac12fa5bc69" providerId="ADAL" clId="{ED67D86B-4C8C-48D4-91D7-2FA7DC0A381D}" dt="2024-04-19T09:26:50.873" v="12049"/>
          <ac:grpSpMkLst>
            <pc:docMk/>
            <pc:sldMk cId="1330736232" sldId="291"/>
            <ac:grpSpMk id="49" creationId="{2F5A6121-32D3-88A0-D5DD-F22455545BB7}"/>
          </ac:grpSpMkLst>
        </pc:grpChg>
        <pc:grpChg chg="del">
          <ac:chgData name="Diederik Wéreau" userId="3de4d852-29bc-42f2-a35f-4ac12fa5bc69" providerId="ADAL" clId="{ED67D86B-4C8C-48D4-91D7-2FA7DC0A381D}" dt="2024-04-17T15:29:44.057" v="3880" actId="478"/>
          <ac:grpSpMkLst>
            <pc:docMk/>
            <pc:sldMk cId="1330736232" sldId="291"/>
            <ac:grpSpMk id="50" creationId="{CD380EF9-FF28-248A-AA55-BFBD83A5ED15}"/>
          </ac:grpSpMkLst>
        </pc:grpChg>
        <pc:grpChg chg="mod">
          <ac:chgData name="Diederik Wéreau" userId="3de4d852-29bc-42f2-a35f-4ac12fa5bc69" providerId="ADAL" clId="{ED67D86B-4C8C-48D4-91D7-2FA7DC0A381D}" dt="2024-04-19T09:26:50.873" v="12049"/>
          <ac:grpSpMkLst>
            <pc:docMk/>
            <pc:sldMk cId="1330736232" sldId="291"/>
            <ac:grpSpMk id="54" creationId="{A59444AD-0BA4-2654-F789-D0297A800C11}"/>
          </ac:grpSpMkLst>
        </pc:grpChg>
        <pc:grpChg chg="add mod">
          <ac:chgData name="Diederik Wéreau" userId="3de4d852-29bc-42f2-a35f-4ac12fa5bc69" providerId="ADAL" clId="{ED67D86B-4C8C-48D4-91D7-2FA7DC0A381D}" dt="2024-04-19T09:26:50.873" v="12049"/>
          <ac:grpSpMkLst>
            <pc:docMk/>
            <pc:sldMk cId="1330736232" sldId="291"/>
            <ac:grpSpMk id="64" creationId="{71D60F9B-70BB-253D-3A79-00AB460EF291}"/>
          </ac:grpSpMkLst>
        </pc:grpChg>
        <pc:picChg chg="add mod">
          <ac:chgData name="Diederik Wéreau" userId="3de4d852-29bc-42f2-a35f-4ac12fa5bc69" providerId="ADAL" clId="{ED67D86B-4C8C-48D4-91D7-2FA7DC0A381D}" dt="2024-05-07T07:51:52.524" v="12635"/>
          <ac:picMkLst>
            <pc:docMk/>
            <pc:sldMk cId="1330736232" sldId="291"/>
            <ac:picMk id="2" creationId="{47E493C4-D912-1756-7C6B-17F0182A28C7}"/>
          </ac:picMkLst>
        </pc:picChg>
        <pc:picChg chg="add mod">
          <ac:chgData name="Diederik Wéreau" userId="3de4d852-29bc-42f2-a35f-4ac12fa5bc69" providerId="ADAL" clId="{ED67D86B-4C8C-48D4-91D7-2FA7DC0A381D}" dt="2024-05-07T07:51:52.524" v="12635"/>
          <ac:picMkLst>
            <pc:docMk/>
            <pc:sldMk cId="1330736232" sldId="291"/>
            <ac:picMk id="3" creationId="{3F5AAF6C-B087-8FB0-426B-C1BF4B57883C}"/>
          </ac:picMkLst>
        </pc:picChg>
        <pc:picChg chg="mod">
          <ac:chgData name="Diederik Wéreau" userId="3de4d852-29bc-42f2-a35f-4ac12fa5bc69" providerId="ADAL" clId="{ED67D86B-4C8C-48D4-91D7-2FA7DC0A381D}" dt="2024-04-17T15:21:51.402" v="3594"/>
          <ac:picMkLst>
            <pc:docMk/>
            <pc:sldMk cId="1330736232" sldId="291"/>
            <ac:picMk id="3" creationId="{A6ED7CAC-7E68-9069-6772-A68A09E9FC73}"/>
          </ac:picMkLst>
        </pc:picChg>
        <pc:picChg chg="add mod">
          <ac:chgData name="Diederik Wéreau" userId="3de4d852-29bc-42f2-a35f-4ac12fa5bc69" providerId="ADAL" clId="{ED67D86B-4C8C-48D4-91D7-2FA7DC0A381D}" dt="2024-05-07T07:51:52.524" v="12635"/>
          <ac:picMkLst>
            <pc:docMk/>
            <pc:sldMk cId="1330736232" sldId="291"/>
            <ac:picMk id="8" creationId="{974D6B51-3985-400F-2280-9BDD68FBB23D}"/>
          </ac:picMkLst>
        </pc:picChg>
        <pc:picChg chg="mod">
          <ac:chgData name="Diederik Wéreau" userId="3de4d852-29bc-42f2-a35f-4ac12fa5bc69" providerId="ADAL" clId="{ED67D86B-4C8C-48D4-91D7-2FA7DC0A381D}" dt="2024-04-17T15:21:51.402" v="3594"/>
          <ac:picMkLst>
            <pc:docMk/>
            <pc:sldMk cId="1330736232" sldId="291"/>
            <ac:picMk id="22" creationId="{1E764F11-5973-864E-396C-426DD4BEDA2A}"/>
          </ac:picMkLst>
        </pc:picChg>
        <pc:picChg chg="mod">
          <ac:chgData name="Diederik Wéreau" userId="3de4d852-29bc-42f2-a35f-4ac12fa5bc69" providerId="ADAL" clId="{ED67D86B-4C8C-48D4-91D7-2FA7DC0A381D}" dt="2024-04-17T15:21:51.402" v="3594"/>
          <ac:picMkLst>
            <pc:docMk/>
            <pc:sldMk cId="1330736232" sldId="291"/>
            <ac:picMk id="25" creationId="{06D8C719-5B61-F6F7-8732-0EAF97186D34}"/>
          </ac:picMkLst>
        </pc:picChg>
        <pc:picChg chg="mod">
          <ac:chgData name="Diederik Wéreau" userId="3de4d852-29bc-42f2-a35f-4ac12fa5bc69" providerId="ADAL" clId="{ED67D86B-4C8C-48D4-91D7-2FA7DC0A381D}" dt="2024-04-17T15:29:44.446" v="3881"/>
          <ac:picMkLst>
            <pc:docMk/>
            <pc:sldMk cId="1330736232" sldId="291"/>
            <ac:picMk id="28" creationId="{961D38A1-4D22-9695-7E2E-46033CA58EE2}"/>
          </ac:picMkLst>
        </pc:picChg>
        <pc:picChg chg="mod">
          <ac:chgData name="Diederik Wéreau" userId="3de4d852-29bc-42f2-a35f-4ac12fa5bc69" providerId="ADAL" clId="{ED67D86B-4C8C-48D4-91D7-2FA7DC0A381D}" dt="2024-04-17T15:29:44.446" v="3881"/>
          <ac:picMkLst>
            <pc:docMk/>
            <pc:sldMk cId="1330736232" sldId="291"/>
            <ac:picMk id="29" creationId="{E7555206-A7E5-DAB6-19BF-4AD06309AD29}"/>
          </ac:picMkLst>
        </pc:picChg>
        <pc:picChg chg="mod">
          <ac:chgData name="Diederik Wéreau" userId="3de4d852-29bc-42f2-a35f-4ac12fa5bc69" providerId="ADAL" clId="{ED67D86B-4C8C-48D4-91D7-2FA7DC0A381D}" dt="2024-04-17T15:29:51.847" v="3883"/>
          <ac:picMkLst>
            <pc:docMk/>
            <pc:sldMk cId="1330736232" sldId="291"/>
            <ac:picMk id="35" creationId="{C03D4AF7-081C-FF9D-46AC-92CE6E0BE022}"/>
          </ac:picMkLst>
        </pc:picChg>
        <pc:picChg chg="mod">
          <ac:chgData name="Diederik Wéreau" userId="3de4d852-29bc-42f2-a35f-4ac12fa5bc69" providerId="ADAL" clId="{ED67D86B-4C8C-48D4-91D7-2FA7DC0A381D}" dt="2024-04-17T15:29:51.847" v="3883"/>
          <ac:picMkLst>
            <pc:docMk/>
            <pc:sldMk cId="1330736232" sldId="291"/>
            <ac:picMk id="39" creationId="{17918008-553A-DA3C-7549-DF58C792E1D9}"/>
          </ac:picMkLst>
        </pc:picChg>
        <pc:picChg chg="mod">
          <ac:chgData name="Diederik Wéreau" userId="3de4d852-29bc-42f2-a35f-4ac12fa5bc69" providerId="ADAL" clId="{ED67D86B-4C8C-48D4-91D7-2FA7DC0A381D}" dt="2024-04-19T09:26:50.873" v="12049"/>
          <ac:picMkLst>
            <pc:docMk/>
            <pc:sldMk cId="1330736232" sldId="291"/>
            <ac:picMk id="46" creationId="{BA163462-F061-A946-EB9C-3F29AEDD33F3}"/>
          </ac:picMkLst>
        </pc:picChg>
        <pc:picChg chg="mod">
          <ac:chgData name="Diederik Wéreau" userId="3de4d852-29bc-42f2-a35f-4ac12fa5bc69" providerId="ADAL" clId="{ED67D86B-4C8C-48D4-91D7-2FA7DC0A381D}" dt="2024-04-19T09:26:50.873" v="12049"/>
          <ac:picMkLst>
            <pc:docMk/>
            <pc:sldMk cId="1330736232" sldId="291"/>
            <ac:picMk id="47" creationId="{7BD64641-45A1-588C-F3A2-16C3DB0A6D17}"/>
          </ac:picMkLst>
        </pc:picChg>
        <pc:picChg chg="mod">
          <ac:chgData name="Diederik Wéreau" userId="3de4d852-29bc-42f2-a35f-4ac12fa5bc69" providerId="ADAL" clId="{ED67D86B-4C8C-48D4-91D7-2FA7DC0A381D}" dt="2024-04-19T09:26:50.873" v="12049"/>
          <ac:picMkLst>
            <pc:docMk/>
            <pc:sldMk cId="1330736232" sldId="291"/>
            <ac:picMk id="55" creationId="{A5CBB8B6-7DFA-6A6A-80AD-5A37DD3980B9}"/>
          </ac:picMkLst>
        </pc:picChg>
        <pc:picChg chg="mod">
          <ac:chgData name="Diederik Wéreau" userId="3de4d852-29bc-42f2-a35f-4ac12fa5bc69" providerId="ADAL" clId="{ED67D86B-4C8C-48D4-91D7-2FA7DC0A381D}" dt="2024-04-19T09:26:50.873" v="12049"/>
          <ac:picMkLst>
            <pc:docMk/>
            <pc:sldMk cId="1330736232" sldId="291"/>
            <ac:picMk id="56" creationId="{C028E77E-73DC-7E99-CBFA-E26430190C81}"/>
          </ac:picMkLst>
        </pc:picChg>
        <pc:picChg chg="del">
          <ac:chgData name="Diederik Wéreau" userId="3de4d852-29bc-42f2-a35f-4ac12fa5bc69" providerId="ADAL" clId="{ED67D86B-4C8C-48D4-91D7-2FA7DC0A381D}" dt="2024-03-28T10:18:27.743" v="1376" actId="478"/>
          <ac:picMkLst>
            <pc:docMk/>
            <pc:sldMk cId="1330736232" sldId="291"/>
            <ac:picMk id="62" creationId="{D1FAE3B7-7C3A-E38C-55C5-15E6BD996E14}"/>
          </ac:picMkLst>
        </pc:picChg>
        <pc:picChg chg="mod">
          <ac:chgData name="Diederik Wéreau" userId="3de4d852-29bc-42f2-a35f-4ac12fa5bc69" providerId="ADAL" clId="{ED67D86B-4C8C-48D4-91D7-2FA7DC0A381D}" dt="2024-04-19T09:26:50.873" v="12049"/>
          <ac:picMkLst>
            <pc:docMk/>
            <pc:sldMk cId="1330736232" sldId="291"/>
            <ac:picMk id="65" creationId="{34718775-E5DD-E0DD-1FEA-D168208AB4CB}"/>
          </ac:picMkLst>
        </pc:picChg>
        <pc:picChg chg="mod">
          <ac:chgData name="Diederik Wéreau" userId="3de4d852-29bc-42f2-a35f-4ac12fa5bc69" providerId="ADAL" clId="{ED67D86B-4C8C-48D4-91D7-2FA7DC0A381D}" dt="2024-04-19T09:26:50.873" v="12049"/>
          <ac:picMkLst>
            <pc:docMk/>
            <pc:sldMk cId="1330736232" sldId="291"/>
            <ac:picMk id="66" creationId="{F2B6E8CD-19D0-40F7-592A-33208B81C385}"/>
          </ac:picMkLst>
        </pc:picChg>
      </pc:sldChg>
      <pc:sldChg chg="addSp delSp modSp add mod addAnim delAnim modAnim modNotesTx">
        <pc:chgData name="Diederik Wéreau" userId="3de4d852-29bc-42f2-a35f-4ac12fa5bc69" providerId="ADAL" clId="{ED67D86B-4C8C-48D4-91D7-2FA7DC0A381D}" dt="2024-05-07T07:51:56.558" v="12636"/>
        <pc:sldMkLst>
          <pc:docMk/>
          <pc:sldMk cId="1324481342" sldId="292"/>
        </pc:sldMkLst>
        <pc:spChg chg="mod">
          <ac:chgData name="Diederik Wéreau" userId="3de4d852-29bc-42f2-a35f-4ac12fa5bc69" providerId="ADAL" clId="{ED67D86B-4C8C-48D4-91D7-2FA7DC0A381D}" dt="2024-03-28T10:24:19.738" v="1407"/>
          <ac:spMkLst>
            <pc:docMk/>
            <pc:sldMk cId="1324481342" sldId="292"/>
            <ac:spMk id="11" creationId="{83BD6A1A-5B51-7207-4A2C-D685A9461EB8}"/>
          </ac:spMkLst>
        </pc:spChg>
        <pc:spChg chg="mod">
          <ac:chgData name="Diederik Wéreau" userId="3de4d852-29bc-42f2-a35f-4ac12fa5bc69" providerId="ADAL" clId="{ED67D86B-4C8C-48D4-91D7-2FA7DC0A381D}" dt="2024-05-07T07:51:56.558" v="12636"/>
          <ac:spMkLst>
            <pc:docMk/>
            <pc:sldMk cId="1324481342" sldId="292"/>
            <ac:spMk id="22" creationId="{2346F7C0-6F95-5F40-4A86-F1E6D0C63E11}"/>
          </ac:spMkLst>
        </pc:spChg>
        <pc:spChg chg="mod">
          <ac:chgData name="Diederik Wéreau" userId="3de4d852-29bc-42f2-a35f-4ac12fa5bc69" providerId="ADAL" clId="{ED67D86B-4C8C-48D4-91D7-2FA7DC0A381D}" dt="2024-05-07T07:51:56.558" v="12636"/>
          <ac:spMkLst>
            <pc:docMk/>
            <pc:sldMk cId="1324481342" sldId="292"/>
            <ac:spMk id="23" creationId="{481B8B6F-04CF-39D9-5892-C09D624C03BF}"/>
          </ac:spMkLst>
        </pc:spChg>
        <pc:spChg chg="mod">
          <ac:chgData name="Diederik Wéreau" userId="3de4d852-29bc-42f2-a35f-4ac12fa5bc69" providerId="ADAL" clId="{ED67D86B-4C8C-48D4-91D7-2FA7DC0A381D}" dt="2024-04-17T15:21:54.350" v="3595"/>
          <ac:spMkLst>
            <pc:docMk/>
            <pc:sldMk cId="1324481342" sldId="292"/>
            <ac:spMk id="23" creationId="{720A5721-97AA-860A-8D8E-E77AFAABCF73}"/>
          </ac:spMkLst>
        </pc:spChg>
        <pc:spChg chg="mod">
          <ac:chgData name="Diederik Wéreau" userId="3de4d852-29bc-42f2-a35f-4ac12fa5bc69" providerId="ADAL" clId="{ED67D86B-4C8C-48D4-91D7-2FA7DC0A381D}" dt="2024-05-07T07:51:56.558" v="12636"/>
          <ac:spMkLst>
            <pc:docMk/>
            <pc:sldMk cId="1324481342" sldId="292"/>
            <ac:spMk id="24" creationId="{8BC2A0CF-4D27-9F91-521C-EF80D665EB33}"/>
          </ac:spMkLst>
        </pc:spChg>
        <pc:spChg chg="mod">
          <ac:chgData name="Diederik Wéreau" userId="3de4d852-29bc-42f2-a35f-4ac12fa5bc69" providerId="ADAL" clId="{ED67D86B-4C8C-48D4-91D7-2FA7DC0A381D}" dt="2024-04-17T15:21:54.350" v="3595"/>
          <ac:spMkLst>
            <pc:docMk/>
            <pc:sldMk cId="1324481342" sldId="292"/>
            <ac:spMk id="26" creationId="{2DC23C97-E4F0-5D77-5B36-363B4F0FECF1}"/>
          </ac:spMkLst>
        </pc:spChg>
        <pc:spChg chg="mod">
          <ac:chgData name="Diederik Wéreau" userId="3de4d852-29bc-42f2-a35f-4ac12fa5bc69" providerId="ADAL" clId="{ED67D86B-4C8C-48D4-91D7-2FA7DC0A381D}" dt="2024-04-17T15:21:54.350" v="3595"/>
          <ac:spMkLst>
            <pc:docMk/>
            <pc:sldMk cId="1324481342" sldId="292"/>
            <ac:spMk id="29" creationId="{789A461D-A0C2-26C7-989D-0A86D79A0879}"/>
          </ac:spMkLst>
        </pc:spChg>
        <pc:spChg chg="mod">
          <ac:chgData name="Diederik Wéreau" userId="3de4d852-29bc-42f2-a35f-4ac12fa5bc69" providerId="ADAL" clId="{ED67D86B-4C8C-48D4-91D7-2FA7DC0A381D}" dt="2024-05-07T07:47:33.319" v="12475" actId="20577"/>
          <ac:spMkLst>
            <pc:docMk/>
            <pc:sldMk cId="1324481342" sldId="292"/>
            <ac:spMk id="33" creationId="{61CC6A0F-8127-55FD-B3D1-EB0F9E18BE94}"/>
          </ac:spMkLst>
        </pc:spChg>
        <pc:spChg chg="mod">
          <ac:chgData name="Diederik Wéreau" userId="3de4d852-29bc-42f2-a35f-4ac12fa5bc69" providerId="ADAL" clId="{ED67D86B-4C8C-48D4-91D7-2FA7DC0A381D}" dt="2024-05-07T07:47:35.566" v="12476" actId="20577"/>
          <ac:spMkLst>
            <pc:docMk/>
            <pc:sldMk cId="1324481342" sldId="292"/>
            <ac:spMk id="40" creationId="{6538EC10-D313-E575-2569-EE7D5CBE3B0A}"/>
          </ac:spMkLst>
        </pc:spChg>
        <pc:spChg chg="mod">
          <ac:chgData name="Diederik Wéreau" userId="3de4d852-29bc-42f2-a35f-4ac12fa5bc69" providerId="ADAL" clId="{ED67D86B-4C8C-48D4-91D7-2FA7DC0A381D}" dt="2024-04-19T09:26:57.910" v="12051"/>
          <ac:spMkLst>
            <pc:docMk/>
            <pc:sldMk cId="1324481342" sldId="292"/>
            <ac:spMk id="55" creationId="{4051A95A-7D2A-A027-1287-D93EC637FA82}"/>
          </ac:spMkLst>
        </pc:spChg>
        <pc:spChg chg="mod">
          <ac:chgData name="Diederik Wéreau" userId="3de4d852-29bc-42f2-a35f-4ac12fa5bc69" providerId="ADAL" clId="{ED67D86B-4C8C-48D4-91D7-2FA7DC0A381D}" dt="2024-04-19T09:26:57.910" v="12051"/>
          <ac:spMkLst>
            <pc:docMk/>
            <pc:sldMk cId="1324481342" sldId="292"/>
            <ac:spMk id="66" creationId="{3FF2FCD0-9FC2-21F1-D9BD-EF6873BFCBBB}"/>
          </ac:spMkLst>
        </pc:spChg>
        <pc:grpChg chg="add mod">
          <ac:chgData name="Diederik Wéreau" userId="3de4d852-29bc-42f2-a35f-4ac12fa5bc69" providerId="ADAL" clId="{ED67D86B-4C8C-48D4-91D7-2FA7DC0A381D}" dt="2024-03-28T10:24:26.506" v="1408" actId="1076"/>
          <ac:grpSpMkLst>
            <pc:docMk/>
            <pc:sldMk cId="1324481342" sldId="292"/>
            <ac:grpSpMk id="2" creationId="{24F1BF23-E3B2-D572-F741-E9D0B5C109F1}"/>
          </ac:grpSpMkLst>
        </pc:grpChg>
        <pc:grpChg chg="add mod">
          <ac:chgData name="Diederik Wéreau" userId="3de4d852-29bc-42f2-a35f-4ac12fa5bc69" providerId="ADAL" clId="{ED67D86B-4C8C-48D4-91D7-2FA7DC0A381D}" dt="2024-05-07T07:51:56.558" v="12636"/>
          <ac:grpSpMkLst>
            <pc:docMk/>
            <pc:sldMk cId="1324481342" sldId="292"/>
            <ac:grpSpMk id="12" creationId="{5319670C-AC2C-F9E7-DCF7-53FB52BFD819}"/>
          </ac:grpSpMkLst>
        </pc:grpChg>
        <pc:grpChg chg="add del mod">
          <ac:chgData name="Diederik Wéreau" userId="3de4d852-29bc-42f2-a35f-4ac12fa5bc69" providerId="ADAL" clId="{ED67D86B-4C8C-48D4-91D7-2FA7DC0A381D}" dt="2024-04-19T09:26:57.517" v="12050" actId="478"/>
          <ac:grpSpMkLst>
            <pc:docMk/>
            <pc:sldMk cId="1324481342" sldId="292"/>
            <ac:grpSpMk id="12" creationId="{B70B83DB-1E33-777D-385D-721D789B0FFF}"/>
          </ac:grpSpMkLst>
        </pc:grpChg>
        <pc:grpChg chg="add del mod">
          <ac:chgData name="Diederik Wéreau" userId="3de4d852-29bc-42f2-a35f-4ac12fa5bc69" providerId="ADAL" clId="{ED67D86B-4C8C-48D4-91D7-2FA7DC0A381D}" dt="2024-04-19T09:26:57.517" v="12050" actId="478"/>
          <ac:grpSpMkLst>
            <pc:docMk/>
            <pc:sldMk cId="1324481342" sldId="292"/>
            <ac:grpSpMk id="24" creationId="{D46E89E9-4978-8B0C-03C9-F3BC55A64972}"/>
          </ac:grpSpMkLst>
        </pc:grpChg>
        <pc:grpChg chg="add del mod">
          <ac:chgData name="Diederik Wéreau" userId="3de4d852-29bc-42f2-a35f-4ac12fa5bc69" providerId="ADAL" clId="{ED67D86B-4C8C-48D4-91D7-2FA7DC0A381D}" dt="2024-04-19T09:26:57.517" v="12050" actId="478"/>
          <ac:grpSpMkLst>
            <pc:docMk/>
            <pc:sldMk cId="1324481342" sldId="292"/>
            <ac:grpSpMk id="27" creationId="{EC6E6494-F720-9873-9F53-46FCAA52A626}"/>
          </ac:grpSpMkLst>
        </pc:grpChg>
        <pc:grpChg chg="add mod">
          <ac:chgData name="Diederik Wéreau" userId="3de4d852-29bc-42f2-a35f-4ac12fa5bc69" providerId="ADAL" clId="{ED67D86B-4C8C-48D4-91D7-2FA7DC0A381D}" dt="2024-04-17T15:30:05.730" v="3887"/>
          <ac:grpSpMkLst>
            <pc:docMk/>
            <pc:sldMk cId="1324481342" sldId="292"/>
            <ac:grpSpMk id="30" creationId="{A101FDA2-61B1-BDEC-2FD4-E379DE8D8FB7}"/>
          </ac:grpSpMkLst>
        </pc:grpChg>
        <pc:grpChg chg="add mod">
          <ac:chgData name="Diederik Wéreau" userId="3de4d852-29bc-42f2-a35f-4ac12fa5bc69" providerId="ADAL" clId="{ED67D86B-4C8C-48D4-91D7-2FA7DC0A381D}" dt="2024-04-17T15:30:05.730" v="3887"/>
          <ac:grpSpMkLst>
            <pc:docMk/>
            <pc:sldMk cId="1324481342" sldId="292"/>
            <ac:grpSpMk id="35" creationId="{73DCAF31-86B5-8AC8-3713-22274077D6B9}"/>
          </ac:grpSpMkLst>
        </pc:grpChg>
        <pc:grpChg chg="mod">
          <ac:chgData name="Diederik Wéreau" userId="3de4d852-29bc-42f2-a35f-4ac12fa5bc69" providerId="ADAL" clId="{ED67D86B-4C8C-48D4-91D7-2FA7DC0A381D}" dt="2024-04-17T15:30:05.730" v="3887"/>
          <ac:grpSpMkLst>
            <pc:docMk/>
            <pc:sldMk cId="1324481342" sldId="292"/>
            <ac:grpSpMk id="39" creationId="{659978C9-8C69-8B20-C485-9A95848B45E7}"/>
          </ac:grpSpMkLst>
        </pc:grpChg>
        <pc:grpChg chg="del">
          <ac:chgData name="Diederik Wéreau" userId="3de4d852-29bc-42f2-a35f-4ac12fa5bc69" providerId="ADAL" clId="{ED67D86B-4C8C-48D4-91D7-2FA7DC0A381D}" dt="2024-04-17T15:30:05.142" v="3886" actId="478"/>
          <ac:grpSpMkLst>
            <pc:docMk/>
            <pc:sldMk cId="1324481342" sldId="292"/>
            <ac:grpSpMk id="45" creationId="{9A0B238E-2E89-1473-B2E9-E5EFC3FF925D}"/>
          </ac:grpSpMkLst>
        </pc:grpChg>
        <pc:grpChg chg="add mod">
          <ac:chgData name="Diederik Wéreau" userId="3de4d852-29bc-42f2-a35f-4ac12fa5bc69" providerId="ADAL" clId="{ED67D86B-4C8C-48D4-91D7-2FA7DC0A381D}" dt="2024-04-19T09:26:57.910" v="12051"/>
          <ac:grpSpMkLst>
            <pc:docMk/>
            <pc:sldMk cId="1324481342" sldId="292"/>
            <ac:grpSpMk id="47" creationId="{981BB7AA-9321-3494-BCF6-B65E756EA443}"/>
          </ac:grpSpMkLst>
        </pc:grpChg>
        <pc:grpChg chg="mod">
          <ac:chgData name="Diederik Wéreau" userId="3de4d852-29bc-42f2-a35f-4ac12fa5bc69" providerId="ADAL" clId="{ED67D86B-4C8C-48D4-91D7-2FA7DC0A381D}" dt="2024-04-19T09:26:57.910" v="12051"/>
          <ac:grpSpMkLst>
            <pc:docMk/>
            <pc:sldMk cId="1324481342" sldId="292"/>
            <ac:grpSpMk id="48" creationId="{D27A7746-6BF1-2DBB-6D56-C4F904A2F3FA}"/>
          </ac:grpSpMkLst>
        </pc:grpChg>
        <pc:grpChg chg="del">
          <ac:chgData name="Diederik Wéreau" userId="3de4d852-29bc-42f2-a35f-4ac12fa5bc69" providerId="ADAL" clId="{ED67D86B-4C8C-48D4-91D7-2FA7DC0A381D}" dt="2024-04-17T15:30:05.142" v="3886" actId="478"/>
          <ac:grpSpMkLst>
            <pc:docMk/>
            <pc:sldMk cId="1324481342" sldId="292"/>
            <ac:grpSpMk id="50" creationId="{CD380EF9-FF28-248A-AA55-BFBD83A5ED15}"/>
          </ac:grpSpMkLst>
        </pc:grpChg>
        <pc:grpChg chg="add mod">
          <ac:chgData name="Diederik Wéreau" userId="3de4d852-29bc-42f2-a35f-4ac12fa5bc69" providerId="ADAL" clId="{ED67D86B-4C8C-48D4-91D7-2FA7DC0A381D}" dt="2024-04-19T09:26:57.910" v="12051"/>
          <ac:grpSpMkLst>
            <pc:docMk/>
            <pc:sldMk cId="1324481342" sldId="292"/>
            <ac:grpSpMk id="56" creationId="{B45C48A2-6715-E866-C5D1-873BDF0D3325}"/>
          </ac:grpSpMkLst>
        </pc:grpChg>
        <pc:grpChg chg="mod">
          <ac:chgData name="Diederik Wéreau" userId="3de4d852-29bc-42f2-a35f-4ac12fa5bc69" providerId="ADAL" clId="{ED67D86B-4C8C-48D4-91D7-2FA7DC0A381D}" dt="2024-04-19T09:26:57.910" v="12051"/>
          <ac:grpSpMkLst>
            <pc:docMk/>
            <pc:sldMk cId="1324481342" sldId="292"/>
            <ac:grpSpMk id="63" creationId="{855BBA80-3103-3B70-30BC-6950222926F2}"/>
          </ac:grpSpMkLst>
        </pc:grpChg>
        <pc:grpChg chg="add mod">
          <ac:chgData name="Diederik Wéreau" userId="3de4d852-29bc-42f2-a35f-4ac12fa5bc69" providerId="ADAL" clId="{ED67D86B-4C8C-48D4-91D7-2FA7DC0A381D}" dt="2024-04-19T09:26:57.910" v="12051"/>
          <ac:grpSpMkLst>
            <pc:docMk/>
            <pc:sldMk cId="1324481342" sldId="292"/>
            <ac:grpSpMk id="67" creationId="{E37868B6-7208-3629-3361-87C2886770ED}"/>
          </ac:grpSpMkLst>
        </pc:grpChg>
        <pc:picChg chg="mod">
          <ac:chgData name="Diederik Wéreau" userId="3de4d852-29bc-42f2-a35f-4ac12fa5bc69" providerId="ADAL" clId="{ED67D86B-4C8C-48D4-91D7-2FA7DC0A381D}" dt="2024-03-28T10:24:19.738" v="1407"/>
          <ac:picMkLst>
            <pc:docMk/>
            <pc:sldMk cId="1324481342" sldId="292"/>
            <ac:picMk id="3" creationId="{450386E7-F6EA-A785-CC1B-0D72126D0B12}"/>
          </ac:picMkLst>
        </pc:picChg>
        <pc:picChg chg="add mod">
          <ac:chgData name="Diederik Wéreau" userId="3de4d852-29bc-42f2-a35f-4ac12fa5bc69" providerId="ADAL" clId="{ED67D86B-4C8C-48D4-91D7-2FA7DC0A381D}" dt="2024-05-07T07:51:56.558" v="12636"/>
          <ac:picMkLst>
            <pc:docMk/>
            <pc:sldMk cId="1324481342" sldId="292"/>
            <ac:picMk id="8" creationId="{E002BEAC-5D85-1F0E-5553-BE0FF0EDA6CD}"/>
          </ac:picMkLst>
        </pc:picChg>
        <pc:picChg chg="add mod">
          <ac:chgData name="Diederik Wéreau" userId="3de4d852-29bc-42f2-a35f-4ac12fa5bc69" providerId="ADAL" clId="{ED67D86B-4C8C-48D4-91D7-2FA7DC0A381D}" dt="2024-05-07T07:51:56.558" v="12636"/>
          <ac:picMkLst>
            <pc:docMk/>
            <pc:sldMk cId="1324481342" sldId="292"/>
            <ac:picMk id="9" creationId="{104076AF-632B-3A2D-B981-7C77FB138526}"/>
          </ac:picMkLst>
        </pc:picChg>
        <pc:picChg chg="add mod">
          <ac:chgData name="Diederik Wéreau" userId="3de4d852-29bc-42f2-a35f-4ac12fa5bc69" providerId="ADAL" clId="{ED67D86B-4C8C-48D4-91D7-2FA7DC0A381D}" dt="2024-05-07T07:51:56.558" v="12636"/>
          <ac:picMkLst>
            <pc:docMk/>
            <pc:sldMk cId="1324481342" sldId="292"/>
            <ac:picMk id="10" creationId="{0B30A6D9-BFDD-7CDE-CB04-57C1AC8751D0}"/>
          </ac:picMkLst>
        </pc:picChg>
        <pc:picChg chg="mod">
          <ac:chgData name="Diederik Wéreau" userId="3de4d852-29bc-42f2-a35f-4ac12fa5bc69" providerId="ADAL" clId="{ED67D86B-4C8C-48D4-91D7-2FA7DC0A381D}" dt="2024-04-17T15:21:54.350" v="3595"/>
          <ac:picMkLst>
            <pc:docMk/>
            <pc:sldMk cId="1324481342" sldId="292"/>
            <ac:picMk id="22" creationId="{EC3BA826-8DB2-71A5-E88C-AC567C440D3B}"/>
          </ac:picMkLst>
        </pc:picChg>
        <pc:picChg chg="mod">
          <ac:chgData name="Diederik Wéreau" userId="3de4d852-29bc-42f2-a35f-4ac12fa5bc69" providerId="ADAL" clId="{ED67D86B-4C8C-48D4-91D7-2FA7DC0A381D}" dt="2024-04-17T15:21:54.350" v="3595"/>
          <ac:picMkLst>
            <pc:docMk/>
            <pc:sldMk cId="1324481342" sldId="292"/>
            <ac:picMk id="25" creationId="{C06B93AE-095B-F33B-5FFC-7EAEBBE4F456}"/>
          </ac:picMkLst>
        </pc:picChg>
        <pc:picChg chg="mod">
          <ac:chgData name="Diederik Wéreau" userId="3de4d852-29bc-42f2-a35f-4ac12fa5bc69" providerId="ADAL" clId="{ED67D86B-4C8C-48D4-91D7-2FA7DC0A381D}" dt="2024-04-17T15:21:54.350" v="3595"/>
          <ac:picMkLst>
            <pc:docMk/>
            <pc:sldMk cId="1324481342" sldId="292"/>
            <ac:picMk id="28" creationId="{4DE9A697-6DF2-711C-2854-7C86A52731ED}"/>
          </ac:picMkLst>
        </pc:picChg>
        <pc:picChg chg="mod">
          <ac:chgData name="Diederik Wéreau" userId="3de4d852-29bc-42f2-a35f-4ac12fa5bc69" providerId="ADAL" clId="{ED67D86B-4C8C-48D4-91D7-2FA7DC0A381D}" dt="2024-04-17T15:30:05.730" v="3887"/>
          <ac:picMkLst>
            <pc:docMk/>
            <pc:sldMk cId="1324481342" sldId="292"/>
            <ac:picMk id="31" creationId="{EA9B6FDA-FAC6-0C92-F4E6-8F7FB30C7E19}"/>
          </ac:picMkLst>
        </pc:picChg>
        <pc:picChg chg="mod">
          <ac:chgData name="Diederik Wéreau" userId="3de4d852-29bc-42f2-a35f-4ac12fa5bc69" providerId="ADAL" clId="{ED67D86B-4C8C-48D4-91D7-2FA7DC0A381D}" dt="2024-04-17T15:30:05.730" v="3887"/>
          <ac:picMkLst>
            <pc:docMk/>
            <pc:sldMk cId="1324481342" sldId="292"/>
            <ac:picMk id="32" creationId="{F2044649-97FB-41AD-1A04-9D1E3998F06D}"/>
          </ac:picMkLst>
        </pc:picChg>
        <pc:picChg chg="mod">
          <ac:chgData name="Diederik Wéreau" userId="3de4d852-29bc-42f2-a35f-4ac12fa5bc69" providerId="ADAL" clId="{ED67D86B-4C8C-48D4-91D7-2FA7DC0A381D}" dt="2024-04-17T15:30:05.730" v="3887"/>
          <ac:picMkLst>
            <pc:docMk/>
            <pc:sldMk cId="1324481342" sldId="292"/>
            <ac:picMk id="41" creationId="{483FB64F-71F7-85A8-4125-17EB1EEC53D5}"/>
          </ac:picMkLst>
        </pc:picChg>
        <pc:picChg chg="mod">
          <ac:chgData name="Diederik Wéreau" userId="3de4d852-29bc-42f2-a35f-4ac12fa5bc69" providerId="ADAL" clId="{ED67D86B-4C8C-48D4-91D7-2FA7DC0A381D}" dt="2024-04-17T15:30:05.730" v="3887"/>
          <ac:picMkLst>
            <pc:docMk/>
            <pc:sldMk cId="1324481342" sldId="292"/>
            <ac:picMk id="46" creationId="{DB997129-1D49-8D53-99BB-4425CB092438}"/>
          </ac:picMkLst>
        </pc:picChg>
        <pc:picChg chg="mod">
          <ac:chgData name="Diederik Wéreau" userId="3de4d852-29bc-42f2-a35f-4ac12fa5bc69" providerId="ADAL" clId="{ED67D86B-4C8C-48D4-91D7-2FA7DC0A381D}" dt="2024-04-19T09:26:57.910" v="12051"/>
          <ac:picMkLst>
            <pc:docMk/>
            <pc:sldMk cId="1324481342" sldId="292"/>
            <ac:picMk id="49" creationId="{8F84B7FE-8CB3-A3EF-33DE-6182A4E2A8D4}"/>
          </ac:picMkLst>
        </pc:picChg>
        <pc:picChg chg="mod">
          <ac:chgData name="Diederik Wéreau" userId="3de4d852-29bc-42f2-a35f-4ac12fa5bc69" providerId="ADAL" clId="{ED67D86B-4C8C-48D4-91D7-2FA7DC0A381D}" dt="2024-04-19T09:26:57.910" v="12051"/>
          <ac:picMkLst>
            <pc:docMk/>
            <pc:sldMk cId="1324481342" sldId="292"/>
            <ac:picMk id="54" creationId="{E0794F74-ADF6-2DFD-4730-0E7E6081DA6D}"/>
          </ac:picMkLst>
        </pc:picChg>
        <pc:picChg chg="add del">
          <ac:chgData name="Diederik Wéreau" userId="3de4d852-29bc-42f2-a35f-4ac12fa5bc69" providerId="ADAL" clId="{ED67D86B-4C8C-48D4-91D7-2FA7DC0A381D}" dt="2024-03-28T10:25:14.625" v="1413" actId="478"/>
          <ac:picMkLst>
            <pc:docMk/>
            <pc:sldMk cId="1324481342" sldId="292"/>
            <ac:picMk id="62" creationId="{D1FAE3B7-7C3A-E38C-55C5-15E6BD996E14}"/>
          </ac:picMkLst>
        </pc:picChg>
        <pc:picChg chg="mod">
          <ac:chgData name="Diederik Wéreau" userId="3de4d852-29bc-42f2-a35f-4ac12fa5bc69" providerId="ADAL" clId="{ED67D86B-4C8C-48D4-91D7-2FA7DC0A381D}" dt="2024-04-19T09:26:57.910" v="12051"/>
          <ac:picMkLst>
            <pc:docMk/>
            <pc:sldMk cId="1324481342" sldId="292"/>
            <ac:picMk id="64" creationId="{61E98CAF-E397-5D37-0890-174F2387B784}"/>
          </ac:picMkLst>
        </pc:picChg>
        <pc:picChg chg="mod">
          <ac:chgData name="Diederik Wéreau" userId="3de4d852-29bc-42f2-a35f-4ac12fa5bc69" providerId="ADAL" clId="{ED67D86B-4C8C-48D4-91D7-2FA7DC0A381D}" dt="2024-04-19T09:26:57.910" v="12051"/>
          <ac:picMkLst>
            <pc:docMk/>
            <pc:sldMk cId="1324481342" sldId="292"/>
            <ac:picMk id="65" creationId="{645F11A6-449F-FD2C-523C-495F4BCF4901}"/>
          </ac:picMkLst>
        </pc:picChg>
        <pc:picChg chg="mod">
          <ac:chgData name="Diederik Wéreau" userId="3de4d852-29bc-42f2-a35f-4ac12fa5bc69" providerId="ADAL" clId="{ED67D86B-4C8C-48D4-91D7-2FA7DC0A381D}" dt="2024-04-19T09:26:57.910" v="12051"/>
          <ac:picMkLst>
            <pc:docMk/>
            <pc:sldMk cId="1324481342" sldId="292"/>
            <ac:picMk id="68" creationId="{11C5B30D-066D-1D33-5F05-B2F69C22D3B2}"/>
          </ac:picMkLst>
        </pc:picChg>
        <pc:picChg chg="mod">
          <ac:chgData name="Diederik Wéreau" userId="3de4d852-29bc-42f2-a35f-4ac12fa5bc69" providerId="ADAL" clId="{ED67D86B-4C8C-48D4-91D7-2FA7DC0A381D}" dt="2024-04-19T09:26:57.910" v="12051"/>
          <ac:picMkLst>
            <pc:docMk/>
            <pc:sldMk cId="1324481342" sldId="292"/>
            <ac:picMk id="69" creationId="{7C4944E1-B8F1-9E96-9965-6D758DD1347D}"/>
          </ac:picMkLst>
        </pc:picChg>
      </pc:sldChg>
      <pc:sldChg chg="addSp delSp modSp add mod modTransition delAnim modAnim modNotesTx">
        <pc:chgData name="Diederik Wéreau" userId="3de4d852-29bc-42f2-a35f-4ac12fa5bc69" providerId="ADAL" clId="{ED67D86B-4C8C-48D4-91D7-2FA7DC0A381D}" dt="2024-05-07T12:46:15.686" v="17748" actId="20577"/>
        <pc:sldMkLst>
          <pc:docMk/>
          <pc:sldMk cId="2000925893" sldId="293"/>
        </pc:sldMkLst>
        <pc:spChg chg="add del mod">
          <ac:chgData name="Diederik Wéreau" userId="3de4d852-29bc-42f2-a35f-4ac12fa5bc69" providerId="ADAL" clId="{ED67D86B-4C8C-48D4-91D7-2FA7DC0A381D}" dt="2024-04-18T08:14:07.446" v="7567" actId="478"/>
          <ac:spMkLst>
            <pc:docMk/>
            <pc:sldMk cId="2000925893" sldId="293"/>
            <ac:spMk id="2" creationId="{682DF50D-DC0F-229C-1D7B-9273B0F13FF7}"/>
          </ac:spMkLst>
        </pc:spChg>
        <pc:spChg chg="add del mod">
          <ac:chgData name="Diederik Wéreau" userId="3de4d852-29bc-42f2-a35f-4ac12fa5bc69" providerId="ADAL" clId="{ED67D86B-4C8C-48D4-91D7-2FA7DC0A381D}" dt="2024-04-18T08:14:07.446" v="7567" actId="478"/>
          <ac:spMkLst>
            <pc:docMk/>
            <pc:sldMk cId="2000925893" sldId="293"/>
            <ac:spMk id="3" creationId="{21B596E1-E2B0-ADDD-74C9-EEC3F2E5E0ED}"/>
          </ac:spMkLst>
        </pc:spChg>
        <pc:spChg chg="mod">
          <ac:chgData name="Diederik Wéreau" userId="3de4d852-29bc-42f2-a35f-4ac12fa5bc69" providerId="ADAL" clId="{ED67D86B-4C8C-48D4-91D7-2FA7DC0A381D}" dt="2024-05-07T07:52:00.067" v="12638"/>
          <ac:spMkLst>
            <pc:docMk/>
            <pc:sldMk cId="2000925893" sldId="293"/>
            <ac:spMk id="10" creationId="{44ECB262-9B6E-0218-5813-55AA17A7BF55}"/>
          </ac:spMkLst>
        </pc:spChg>
        <pc:spChg chg="mod">
          <ac:chgData name="Diederik Wéreau" userId="3de4d852-29bc-42f2-a35f-4ac12fa5bc69" providerId="ADAL" clId="{ED67D86B-4C8C-48D4-91D7-2FA7DC0A381D}" dt="2024-05-07T07:52:00.067" v="12638"/>
          <ac:spMkLst>
            <pc:docMk/>
            <pc:sldMk cId="2000925893" sldId="293"/>
            <ac:spMk id="11" creationId="{B48A65BB-D1B5-E49B-1170-CD6FC0EB733E}"/>
          </ac:spMkLst>
        </pc:spChg>
        <pc:spChg chg="add del mod">
          <ac:chgData name="Diederik Wéreau" userId="3de4d852-29bc-42f2-a35f-4ac12fa5bc69" providerId="ADAL" clId="{ED67D86B-4C8C-48D4-91D7-2FA7DC0A381D}" dt="2024-04-18T08:14:07.446" v="7567" actId="478"/>
          <ac:spMkLst>
            <pc:docMk/>
            <pc:sldMk cId="2000925893" sldId="293"/>
            <ac:spMk id="11" creationId="{E3ADF7E5-9AF3-3003-DFA5-B6723FDC504C}"/>
          </ac:spMkLst>
        </pc:spChg>
        <pc:spChg chg="add del mod">
          <ac:chgData name="Diederik Wéreau" userId="3de4d852-29bc-42f2-a35f-4ac12fa5bc69" providerId="ADAL" clId="{ED67D86B-4C8C-48D4-91D7-2FA7DC0A381D}" dt="2024-04-18T08:14:07.446" v="7567" actId="478"/>
          <ac:spMkLst>
            <pc:docMk/>
            <pc:sldMk cId="2000925893" sldId="293"/>
            <ac:spMk id="12" creationId="{DEB87922-0167-4404-ACD8-C5EE03425E45}"/>
          </ac:spMkLst>
        </pc:spChg>
        <pc:spChg chg="mod">
          <ac:chgData name="Diederik Wéreau" userId="3de4d852-29bc-42f2-a35f-4ac12fa5bc69" providerId="ADAL" clId="{ED67D86B-4C8C-48D4-91D7-2FA7DC0A381D}" dt="2024-05-07T07:52:00.067" v="12638"/>
          <ac:spMkLst>
            <pc:docMk/>
            <pc:sldMk cId="2000925893" sldId="293"/>
            <ac:spMk id="12" creationId="{EFB1B8F7-BEC4-C5E0-FDEF-5DEF8200B0D5}"/>
          </ac:spMkLst>
        </pc:spChg>
        <pc:spChg chg="mod">
          <ac:chgData name="Diederik Wéreau" userId="3de4d852-29bc-42f2-a35f-4ac12fa5bc69" providerId="ADAL" clId="{ED67D86B-4C8C-48D4-91D7-2FA7DC0A381D}" dt="2024-03-28T10:26:12.923" v="1421" actId="164"/>
          <ac:spMkLst>
            <pc:docMk/>
            <pc:sldMk cId="2000925893" sldId="293"/>
            <ac:spMk id="13" creationId="{A41469AD-022D-FA1F-EE24-2A87C109C69D}"/>
          </ac:spMkLst>
        </pc:spChg>
        <pc:spChg chg="mod">
          <ac:chgData name="Diederik Wéreau" userId="3de4d852-29bc-42f2-a35f-4ac12fa5bc69" providerId="ADAL" clId="{ED67D86B-4C8C-48D4-91D7-2FA7DC0A381D}" dt="2024-05-07T08:08:11.078" v="12737"/>
          <ac:spMkLst>
            <pc:docMk/>
            <pc:sldMk cId="2000925893" sldId="293"/>
            <ac:spMk id="24" creationId="{37B8C7ED-B834-27BA-D178-29A8C0FD9EE4}"/>
          </ac:spMkLst>
        </pc:spChg>
        <pc:spChg chg="mod">
          <ac:chgData name="Diederik Wéreau" userId="3de4d852-29bc-42f2-a35f-4ac12fa5bc69" providerId="ADAL" clId="{ED67D86B-4C8C-48D4-91D7-2FA7DC0A381D}" dt="2024-04-17T13:22:28.683" v="3287"/>
          <ac:spMkLst>
            <pc:docMk/>
            <pc:sldMk cId="2000925893" sldId="293"/>
            <ac:spMk id="27" creationId="{5ED67061-407B-8D01-9FE7-A6A8DBC3B078}"/>
          </ac:spMkLst>
        </pc:spChg>
        <pc:spChg chg="mod">
          <ac:chgData name="Diederik Wéreau" userId="3de4d852-29bc-42f2-a35f-4ac12fa5bc69" providerId="ADAL" clId="{ED67D86B-4C8C-48D4-91D7-2FA7DC0A381D}" dt="2024-03-28T10:26:12.923" v="1421" actId="164"/>
          <ac:spMkLst>
            <pc:docMk/>
            <pc:sldMk cId="2000925893" sldId="293"/>
            <ac:spMk id="31" creationId="{016DDC66-8BCC-7517-5D28-00254582A846}"/>
          </ac:spMkLst>
        </pc:spChg>
        <pc:spChg chg="mod">
          <ac:chgData name="Diederik Wéreau" userId="3de4d852-29bc-42f2-a35f-4ac12fa5bc69" providerId="ADAL" clId="{ED67D86B-4C8C-48D4-91D7-2FA7DC0A381D}" dt="2024-04-17T15:22:07.580" v="3597"/>
          <ac:spMkLst>
            <pc:docMk/>
            <pc:sldMk cId="2000925893" sldId="293"/>
            <ac:spMk id="35" creationId="{73DFDC3E-9E57-ADF8-E163-AA9CEF4311B8}"/>
          </ac:spMkLst>
        </pc:spChg>
        <pc:spChg chg="mod">
          <ac:chgData name="Diederik Wéreau" userId="3de4d852-29bc-42f2-a35f-4ac12fa5bc69" providerId="ADAL" clId="{ED67D86B-4C8C-48D4-91D7-2FA7DC0A381D}" dt="2024-05-07T08:08:40.913" v="12870" actId="1037"/>
          <ac:spMkLst>
            <pc:docMk/>
            <pc:sldMk cId="2000925893" sldId="293"/>
            <ac:spMk id="39" creationId="{833C8A3F-3855-411C-5372-76C4800B1295}"/>
          </ac:spMkLst>
        </pc:spChg>
        <pc:spChg chg="mod">
          <ac:chgData name="Diederik Wéreau" userId="3de4d852-29bc-42f2-a35f-4ac12fa5bc69" providerId="ADAL" clId="{ED67D86B-4C8C-48D4-91D7-2FA7DC0A381D}" dt="2024-04-17T15:22:07.580" v="3597"/>
          <ac:spMkLst>
            <pc:docMk/>
            <pc:sldMk cId="2000925893" sldId="293"/>
            <ac:spMk id="41" creationId="{9F9A4FEE-9906-5D37-0531-6B3683E80960}"/>
          </ac:spMkLst>
        </pc:spChg>
        <pc:spChg chg="mod">
          <ac:chgData name="Diederik Wéreau" userId="3de4d852-29bc-42f2-a35f-4ac12fa5bc69" providerId="ADAL" clId="{ED67D86B-4C8C-48D4-91D7-2FA7DC0A381D}" dt="2024-05-07T08:29:53.447" v="12969" actId="1035"/>
          <ac:spMkLst>
            <pc:docMk/>
            <pc:sldMk cId="2000925893" sldId="293"/>
            <ac:spMk id="47" creationId="{B6C1D7FF-3E03-199F-ECE1-943C464F5521}"/>
          </ac:spMkLst>
        </pc:spChg>
        <pc:spChg chg="mod">
          <ac:chgData name="Diederik Wéreau" userId="3de4d852-29bc-42f2-a35f-4ac12fa5bc69" providerId="ADAL" clId="{ED67D86B-4C8C-48D4-91D7-2FA7DC0A381D}" dt="2024-04-17T15:22:07.580" v="3597"/>
          <ac:spMkLst>
            <pc:docMk/>
            <pc:sldMk cId="2000925893" sldId="293"/>
            <ac:spMk id="48" creationId="{4F1E63CF-BA44-199D-5255-270DBA4E38BB}"/>
          </ac:spMkLst>
        </pc:spChg>
        <pc:spChg chg="mod">
          <ac:chgData name="Diederik Wéreau" userId="3de4d852-29bc-42f2-a35f-4ac12fa5bc69" providerId="ADAL" clId="{ED67D86B-4C8C-48D4-91D7-2FA7DC0A381D}" dt="2024-04-17T15:22:14.582" v="3598"/>
          <ac:spMkLst>
            <pc:docMk/>
            <pc:sldMk cId="2000925893" sldId="293"/>
            <ac:spMk id="55" creationId="{B1D22128-968A-6C48-296D-088CAF8BAA8D}"/>
          </ac:spMkLst>
        </pc:spChg>
        <pc:spChg chg="mod">
          <ac:chgData name="Diederik Wéreau" userId="3de4d852-29bc-42f2-a35f-4ac12fa5bc69" providerId="ADAL" clId="{ED67D86B-4C8C-48D4-91D7-2FA7DC0A381D}" dt="2024-04-17T15:22:14.582" v="3598"/>
          <ac:spMkLst>
            <pc:docMk/>
            <pc:sldMk cId="2000925893" sldId="293"/>
            <ac:spMk id="59" creationId="{FFE60F42-724A-D1C6-AF31-61A9F12F9A97}"/>
          </ac:spMkLst>
        </pc:spChg>
        <pc:spChg chg="mod">
          <ac:chgData name="Diederik Wéreau" userId="3de4d852-29bc-42f2-a35f-4ac12fa5bc69" providerId="ADAL" clId="{ED67D86B-4C8C-48D4-91D7-2FA7DC0A381D}" dt="2024-05-07T12:46:12.680" v="17747" actId="20577"/>
          <ac:spMkLst>
            <pc:docMk/>
            <pc:sldMk cId="2000925893" sldId="293"/>
            <ac:spMk id="63" creationId="{C587B352-D1E0-48D9-B9B8-851746AE90C9}"/>
          </ac:spMkLst>
        </pc:spChg>
        <pc:spChg chg="mod">
          <ac:chgData name="Diederik Wéreau" userId="3de4d852-29bc-42f2-a35f-4ac12fa5bc69" providerId="ADAL" clId="{ED67D86B-4C8C-48D4-91D7-2FA7DC0A381D}" dt="2024-05-07T12:46:15.686" v="17748" actId="20577"/>
          <ac:spMkLst>
            <pc:docMk/>
            <pc:sldMk cId="2000925893" sldId="293"/>
            <ac:spMk id="66" creationId="{65B80691-96F0-FAFE-3CB4-D9F406BFE824}"/>
          </ac:spMkLst>
        </pc:spChg>
        <pc:spChg chg="add mod">
          <ac:chgData name="Diederik Wéreau" userId="3de4d852-29bc-42f2-a35f-4ac12fa5bc69" providerId="ADAL" clId="{ED67D86B-4C8C-48D4-91D7-2FA7DC0A381D}" dt="2024-04-18T08:14:17.040" v="7568"/>
          <ac:spMkLst>
            <pc:docMk/>
            <pc:sldMk cId="2000925893" sldId="293"/>
            <ac:spMk id="69" creationId="{FCAD3908-D271-5351-C21D-CD0F45476EE2}"/>
          </ac:spMkLst>
        </pc:spChg>
        <pc:spChg chg="add mod">
          <ac:chgData name="Diederik Wéreau" userId="3de4d852-29bc-42f2-a35f-4ac12fa5bc69" providerId="ADAL" clId="{ED67D86B-4C8C-48D4-91D7-2FA7DC0A381D}" dt="2024-04-18T08:14:17.040" v="7568"/>
          <ac:spMkLst>
            <pc:docMk/>
            <pc:sldMk cId="2000925893" sldId="293"/>
            <ac:spMk id="70" creationId="{7394AFCC-0BDE-327B-05E9-6C4C637A9F57}"/>
          </ac:spMkLst>
        </pc:spChg>
        <pc:spChg chg="add mod">
          <ac:chgData name="Diederik Wéreau" userId="3de4d852-29bc-42f2-a35f-4ac12fa5bc69" providerId="ADAL" clId="{ED67D86B-4C8C-48D4-91D7-2FA7DC0A381D}" dt="2024-04-19T09:08:28.074" v="11719" actId="20577"/>
          <ac:spMkLst>
            <pc:docMk/>
            <pc:sldMk cId="2000925893" sldId="293"/>
            <ac:spMk id="71" creationId="{FEBF3FEC-2C0D-3D00-5B3A-896647E46B5C}"/>
          </ac:spMkLst>
        </pc:spChg>
        <pc:spChg chg="add mod">
          <ac:chgData name="Diederik Wéreau" userId="3de4d852-29bc-42f2-a35f-4ac12fa5bc69" providerId="ADAL" clId="{ED67D86B-4C8C-48D4-91D7-2FA7DC0A381D}" dt="2024-04-19T09:08:30.799" v="11720" actId="20577"/>
          <ac:spMkLst>
            <pc:docMk/>
            <pc:sldMk cId="2000925893" sldId="293"/>
            <ac:spMk id="72" creationId="{8EED7435-AE9A-B28C-C93F-D638FF902A4D}"/>
          </ac:spMkLst>
        </pc:spChg>
        <pc:spChg chg="mod">
          <ac:chgData name="Diederik Wéreau" userId="3de4d852-29bc-42f2-a35f-4ac12fa5bc69" providerId="ADAL" clId="{ED67D86B-4C8C-48D4-91D7-2FA7DC0A381D}" dt="2024-04-19T09:27:14.843" v="12055"/>
          <ac:spMkLst>
            <pc:docMk/>
            <pc:sldMk cId="2000925893" sldId="293"/>
            <ac:spMk id="77" creationId="{E821B4E4-03F3-4703-3DAB-A855D5BAAC07}"/>
          </ac:spMkLst>
        </pc:spChg>
        <pc:spChg chg="mod">
          <ac:chgData name="Diederik Wéreau" userId="3de4d852-29bc-42f2-a35f-4ac12fa5bc69" providerId="ADAL" clId="{ED67D86B-4C8C-48D4-91D7-2FA7DC0A381D}" dt="2024-04-19T09:27:14.843" v="12055"/>
          <ac:spMkLst>
            <pc:docMk/>
            <pc:sldMk cId="2000925893" sldId="293"/>
            <ac:spMk id="82" creationId="{770AA9DC-2D72-458D-9769-A20A65CBF715}"/>
          </ac:spMkLst>
        </pc:spChg>
        <pc:grpChg chg="add mod">
          <ac:chgData name="Diederik Wéreau" userId="3de4d852-29bc-42f2-a35f-4ac12fa5bc69" providerId="ADAL" clId="{ED67D86B-4C8C-48D4-91D7-2FA7DC0A381D}" dt="2024-05-07T07:52:00.067" v="12638"/>
          <ac:grpSpMkLst>
            <pc:docMk/>
            <pc:sldMk cId="2000925893" sldId="293"/>
            <ac:grpSpMk id="9" creationId="{C89C72AC-4671-74CE-3B94-FCFFC7D32677}"/>
          </ac:grpSpMkLst>
        </pc:grpChg>
        <pc:grpChg chg="add mod">
          <ac:chgData name="Diederik Wéreau" userId="3de4d852-29bc-42f2-a35f-4ac12fa5bc69" providerId="ADAL" clId="{ED67D86B-4C8C-48D4-91D7-2FA7DC0A381D}" dt="2024-05-07T08:08:11.078" v="12737"/>
          <ac:grpSpMkLst>
            <pc:docMk/>
            <pc:sldMk cId="2000925893" sldId="293"/>
            <ac:grpSpMk id="13" creationId="{8F37C0C9-3482-2FD5-585A-7D5F137EBAD7}"/>
          </ac:grpSpMkLst>
        </pc:grpChg>
        <pc:grpChg chg="add del mod">
          <ac:chgData name="Diederik Wéreau" userId="3de4d852-29bc-42f2-a35f-4ac12fa5bc69" providerId="ADAL" clId="{ED67D86B-4C8C-48D4-91D7-2FA7DC0A381D}" dt="2024-04-17T15:35:46.139" v="4077" actId="478"/>
          <ac:grpSpMkLst>
            <pc:docMk/>
            <pc:sldMk cId="2000925893" sldId="293"/>
            <ac:grpSpMk id="24" creationId="{E57E1768-DA91-7D37-2803-79E0892E19BA}"/>
          </ac:grpSpMkLst>
        </pc:grpChg>
        <pc:grpChg chg="add del mod">
          <ac:chgData name="Diederik Wéreau" userId="3de4d852-29bc-42f2-a35f-4ac12fa5bc69" providerId="ADAL" clId="{ED67D86B-4C8C-48D4-91D7-2FA7DC0A381D}" dt="2024-05-07T08:08:26.959" v="12749" actId="478"/>
          <ac:grpSpMkLst>
            <pc:docMk/>
            <pc:sldMk cId="2000925893" sldId="293"/>
            <ac:grpSpMk id="25" creationId="{A1F6640D-989B-D6C1-A619-0C6D1D33876D}"/>
          </ac:grpSpMkLst>
        </pc:grpChg>
        <pc:grpChg chg="del">
          <ac:chgData name="Diederik Wéreau" userId="3de4d852-29bc-42f2-a35f-4ac12fa5bc69" providerId="ADAL" clId="{ED67D86B-4C8C-48D4-91D7-2FA7DC0A381D}" dt="2024-05-07T08:08:02.900" v="12734" actId="478"/>
          <ac:grpSpMkLst>
            <pc:docMk/>
            <pc:sldMk cId="2000925893" sldId="293"/>
            <ac:grpSpMk id="30" creationId="{F5C36988-2890-6558-9605-E1923B32D966}"/>
          </ac:grpSpMkLst>
        </pc:grpChg>
        <pc:grpChg chg="add mod">
          <ac:chgData name="Diederik Wéreau" userId="3de4d852-29bc-42f2-a35f-4ac12fa5bc69" providerId="ADAL" clId="{ED67D86B-4C8C-48D4-91D7-2FA7DC0A381D}" dt="2024-05-07T08:08:40.913" v="12870" actId="1037"/>
          <ac:grpSpMkLst>
            <pc:docMk/>
            <pc:sldMk cId="2000925893" sldId="293"/>
            <ac:grpSpMk id="31" creationId="{611FF9D3-D73B-3DED-91D6-80BA004294F3}"/>
          </ac:grpSpMkLst>
        </pc:grpChg>
        <pc:grpChg chg="add del mod">
          <ac:chgData name="Diederik Wéreau" userId="3de4d852-29bc-42f2-a35f-4ac12fa5bc69" providerId="ADAL" clId="{ED67D86B-4C8C-48D4-91D7-2FA7DC0A381D}" dt="2024-04-19T09:27:14.604" v="12054" actId="478"/>
          <ac:grpSpMkLst>
            <pc:docMk/>
            <pc:sldMk cId="2000925893" sldId="293"/>
            <ac:grpSpMk id="32" creationId="{1B6FB4D0-D471-1FA8-199F-72D18A13717B}"/>
          </ac:grpSpMkLst>
        </pc:grpChg>
        <pc:grpChg chg="mod">
          <ac:chgData name="Diederik Wéreau" userId="3de4d852-29bc-42f2-a35f-4ac12fa5bc69" providerId="ADAL" clId="{ED67D86B-4C8C-48D4-91D7-2FA7DC0A381D}" dt="2024-05-07T08:08:40.913" v="12870" actId="1037"/>
          <ac:grpSpMkLst>
            <pc:docMk/>
            <pc:sldMk cId="2000925893" sldId="293"/>
            <ac:grpSpMk id="32" creationId="{D9777202-B275-0198-24EE-37CE36DCF346}"/>
          </ac:grpSpMkLst>
        </pc:grpChg>
        <pc:grpChg chg="add del mod">
          <ac:chgData name="Diederik Wéreau" userId="3de4d852-29bc-42f2-a35f-4ac12fa5bc69" providerId="ADAL" clId="{ED67D86B-4C8C-48D4-91D7-2FA7DC0A381D}" dt="2024-04-19T09:27:14.604" v="12054" actId="478"/>
          <ac:grpSpMkLst>
            <pc:docMk/>
            <pc:sldMk cId="2000925893" sldId="293"/>
            <ac:grpSpMk id="39" creationId="{DFBC3BA2-F978-C1DF-9989-9B213C316248}"/>
          </ac:grpSpMkLst>
        </pc:grpChg>
        <pc:grpChg chg="add mod">
          <ac:chgData name="Diederik Wéreau" userId="3de4d852-29bc-42f2-a35f-4ac12fa5bc69" providerId="ADAL" clId="{ED67D86B-4C8C-48D4-91D7-2FA7DC0A381D}" dt="2024-05-07T08:29:53.447" v="12969" actId="1035"/>
          <ac:grpSpMkLst>
            <pc:docMk/>
            <pc:sldMk cId="2000925893" sldId="293"/>
            <ac:grpSpMk id="40" creationId="{9BEC668B-E3AC-7D20-48CB-EE3EE57DF656}"/>
          </ac:grpSpMkLst>
        </pc:grpChg>
        <pc:grpChg chg="mod">
          <ac:chgData name="Diederik Wéreau" userId="3de4d852-29bc-42f2-a35f-4ac12fa5bc69" providerId="ADAL" clId="{ED67D86B-4C8C-48D4-91D7-2FA7DC0A381D}" dt="2024-05-07T08:29:53.447" v="12969" actId="1035"/>
          <ac:grpSpMkLst>
            <pc:docMk/>
            <pc:sldMk cId="2000925893" sldId="293"/>
            <ac:grpSpMk id="41" creationId="{B9CC7297-7006-F0C3-5EA3-CC7C53763F0F}"/>
          </ac:grpSpMkLst>
        </pc:grpChg>
        <pc:grpChg chg="del">
          <ac:chgData name="Diederik Wéreau" userId="3de4d852-29bc-42f2-a35f-4ac12fa5bc69" providerId="ADAL" clId="{ED67D86B-4C8C-48D4-91D7-2FA7DC0A381D}" dt="2024-04-17T15:30:15.508" v="3890" actId="478"/>
          <ac:grpSpMkLst>
            <pc:docMk/>
            <pc:sldMk cId="2000925893" sldId="293"/>
            <ac:grpSpMk id="45" creationId="{9A0B238E-2E89-1473-B2E9-E5EFC3FF925D}"/>
          </ac:grpSpMkLst>
        </pc:grpChg>
        <pc:grpChg chg="add del mod">
          <ac:chgData name="Diederik Wéreau" userId="3de4d852-29bc-42f2-a35f-4ac12fa5bc69" providerId="ADAL" clId="{ED67D86B-4C8C-48D4-91D7-2FA7DC0A381D}" dt="2024-04-19T09:27:14.604" v="12054" actId="478"/>
          <ac:grpSpMkLst>
            <pc:docMk/>
            <pc:sldMk cId="2000925893" sldId="293"/>
            <ac:grpSpMk id="46" creationId="{27370749-DD4E-6581-1A0D-0DCD34482788}"/>
          </ac:grpSpMkLst>
        </pc:grpChg>
        <pc:grpChg chg="add mod">
          <ac:chgData name="Diederik Wéreau" userId="3de4d852-29bc-42f2-a35f-4ac12fa5bc69" providerId="ADAL" clId="{ED67D86B-4C8C-48D4-91D7-2FA7DC0A381D}" dt="2024-05-07T08:29:53.447" v="12969" actId="1035"/>
          <ac:grpSpMkLst>
            <pc:docMk/>
            <pc:sldMk cId="2000925893" sldId="293"/>
            <ac:grpSpMk id="48" creationId="{CB07BD40-0D82-C8D1-9F8F-45DE9C9240B6}"/>
          </ac:grpSpMkLst>
        </pc:grpChg>
        <pc:grpChg chg="add del mod">
          <ac:chgData name="Diederik Wéreau" userId="3de4d852-29bc-42f2-a35f-4ac12fa5bc69" providerId="ADAL" clId="{ED67D86B-4C8C-48D4-91D7-2FA7DC0A381D}" dt="2024-05-07T08:29:27.870" v="12871" actId="478"/>
          <ac:grpSpMkLst>
            <pc:docMk/>
            <pc:sldMk cId="2000925893" sldId="293"/>
            <ac:grpSpMk id="49" creationId="{E5B2421B-8072-0018-73A3-DC78A671B38C}"/>
          </ac:grpSpMkLst>
        </pc:grpChg>
        <pc:grpChg chg="del">
          <ac:chgData name="Diederik Wéreau" userId="3de4d852-29bc-42f2-a35f-4ac12fa5bc69" providerId="ADAL" clId="{ED67D86B-4C8C-48D4-91D7-2FA7DC0A381D}" dt="2024-04-17T15:30:15.508" v="3890" actId="478"/>
          <ac:grpSpMkLst>
            <pc:docMk/>
            <pc:sldMk cId="2000925893" sldId="293"/>
            <ac:grpSpMk id="50" creationId="{CD380EF9-FF28-248A-AA55-BFBD83A5ED15}"/>
          </ac:grpSpMkLst>
        </pc:grpChg>
        <pc:grpChg chg="add del mod">
          <ac:chgData name="Diederik Wéreau" userId="3de4d852-29bc-42f2-a35f-4ac12fa5bc69" providerId="ADAL" clId="{ED67D86B-4C8C-48D4-91D7-2FA7DC0A381D}" dt="2024-05-07T08:29:27.870" v="12871" actId="478"/>
          <ac:grpSpMkLst>
            <pc:docMk/>
            <pc:sldMk cId="2000925893" sldId="293"/>
            <ac:grpSpMk id="56" creationId="{E1A3F046-AA77-D65F-8579-1F6087B3427A}"/>
          </ac:grpSpMkLst>
        </pc:grpChg>
        <pc:grpChg chg="add mod">
          <ac:chgData name="Diederik Wéreau" userId="3de4d852-29bc-42f2-a35f-4ac12fa5bc69" providerId="ADAL" clId="{ED67D86B-4C8C-48D4-91D7-2FA7DC0A381D}" dt="2024-04-17T15:30:15.839" v="3891"/>
          <ac:grpSpMkLst>
            <pc:docMk/>
            <pc:sldMk cId="2000925893" sldId="293"/>
            <ac:grpSpMk id="60" creationId="{DE054BB1-0D81-6F27-D31C-6E50349A633B}"/>
          </ac:grpSpMkLst>
        </pc:grpChg>
        <pc:grpChg chg="add mod">
          <ac:chgData name="Diederik Wéreau" userId="3de4d852-29bc-42f2-a35f-4ac12fa5bc69" providerId="ADAL" clId="{ED67D86B-4C8C-48D4-91D7-2FA7DC0A381D}" dt="2024-04-17T15:30:15.839" v="3891"/>
          <ac:grpSpMkLst>
            <pc:docMk/>
            <pc:sldMk cId="2000925893" sldId="293"/>
            <ac:grpSpMk id="64" creationId="{A2F611E6-7A4B-9EE6-EBBA-03CCCEF4E476}"/>
          </ac:grpSpMkLst>
        </pc:grpChg>
        <pc:grpChg chg="mod">
          <ac:chgData name="Diederik Wéreau" userId="3de4d852-29bc-42f2-a35f-4ac12fa5bc69" providerId="ADAL" clId="{ED67D86B-4C8C-48D4-91D7-2FA7DC0A381D}" dt="2024-04-17T15:30:15.839" v="3891"/>
          <ac:grpSpMkLst>
            <pc:docMk/>
            <pc:sldMk cId="2000925893" sldId="293"/>
            <ac:grpSpMk id="65" creationId="{16D1FDCF-AF5D-3022-D4A3-6730442F4A12}"/>
          </ac:grpSpMkLst>
        </pc:grpChg>
        <pc:grpChg chg="add mod">
          <ac:chgData name="Diederik Wéreau" userId="3de4d852-29bc-42f2-a35f-4ac12fa5bc69" providerId="ADAL" clId="{ED67D86B-4C8C-48D4-91D7-2FA7DC0A381D}" dt="2024-04-19T09:27:14.843" v="12055"/>
          <ac:grpSpMkLst>
            <pc:docMk/>
            <pc:sldMk cId="2000925893" sldId="293"/>
            <ac:grpSpMk id="73" creationId="{5B10F0E7-B2A9-7E51-5136-9FB7FD033658}"/>
          </ac:grpSpMkLst>
        </pc:grpChg>
        <pc:grpChg chg="mod">
          <ac:chgData name="Diederik Wéreau" userId="3de4d852-29bc-42f2-a35f-4ac12fa5bc69" providerId="ADAL" clId="{ED67D86B-4C8C-48D4-91D7-2FA7DC0A381D}" dt="2024-04-19T09:27:14.843" v="12055"/>
          <ac:grpSpMkLst>
            <pc:docMk/>
            <pc:sldMk cId="2000925893" sldId="293"/>
            <ac:grpSpMk id="74" creationId="{5943B817-64EC-53B3-61BD-E7451E2352CD}"/>
          </ac:grpSpMkLst>
        </pc:grpChg>
        <pc:grpChg chg="add mod">
          <ac:chgData name="Diederik Wéreau" userId="3de4d852-29bc-42f2-a35f-4ac12fa5bc69" providerId="ADAL" clId="{ED67D86B-4C8C-48D4-91D7-2FA7DC0A381D}" dt="2024-04-19T09:27:14.843" v="12055"/>
          <ac:grpSpMkLst>
            <pc:docMk/>
            <pc:sldMk cId="2000925893" sldId="293"/>
            <ac:grpSpMk id="78" creationId="{7B48770E-3C98-30C4-D7FD-1A1F0D7271C9}"/>
          </ac:grpSpMkLst>
        </pc:grpChg>
        <pc:grpChg chg="mod">
          <ac:chgData name="Diederik Wéreau" userId="3de4d852-29bc-42f2-a35f-4ac12fa5bc69" providerId="ADAL" clId="{ED67D86B-4C8C-48D4-91D7-2FA7DC0A381D}" dt="2024-04-19T09:27:14.843" v="12055"/>
          <ac:grpSpMkLst>
            <pc:docMk/>
            <pc:sldMk cId="2000925893" sldId="293"/>
            <ac:grpSpMk id="79" creationId="{4E209CBE-F05C-08E1-7A65-3378D212DEC1}"/>
          </ac:grpSpMkLst>
        </pc:grpChg>
        <pc:grpChg chg="add mod">
          <ac:chgData name="Diederik Wéreau" userId="3de4d852-29bc-42f2-a35f-4ac12fa5bc69" providerId="ADAL" clId="{ED67D86B-4C8C-48D4-91D7-2FA7DC0A381D}" dt="2024-04-19T09:27:14.843" v="12055"/>
          <ac:grpSpMkLst>
            <pc:docMk/>
            <pc:sldMk cId="2000925893" sldId="293"/>
            <ac:grpSpMk id="83" creationId="{5585B5B8-FC25-A7AC-34D1-BEFE70666C20}"/>
          </ac:grpSpMkLst>
        </pc:grpChg>
        <pc:picChg chg="add mod">
          <ac:chgData name="Diederik Wéreau" userId="3de4d852-29bc-42f2-a35f-4ac12fa5bc69" providerId="ADAL" clId="{ED67D86B-4C8C-48D4-91D7-2FA7DC0A381D}" dt="2024-05-07T07:52:00.067" v="12638"/>
          <ac:picMkLst>
            <pc:docMk/>
            <pc:sldMk cId="2000925893" sldId="293"/>
            <ac:picMk id="2" creationId="{18974532-6D16-C238-2778-139D0B9822AD}"/>
          </ac:picMkLst>
        </pc:picChg>
        <pc:picChg chg="add mod">
          <ac:chgData name="Diederik Wéreau" userId="3de4d852-29bc-42f2-a35f-4ac12fa5bc69" providerId="ADAL" clId="{ED67D86B-4C8C-48D4-91D7-2FA7DC0A381D}" dt="2024-05-07T07:52:00.067" v="12638"/>
          <ac:picMkLst>
            <pc:docMk/>
            <pc:sldMk cId="2000925893" sldId="293"/>
            <ac:picMk id="3" creationId="{ECF61FA9-098A-D26B-C3F4-49D3AB68E7D8}"/>
          </ac:picMkLst>
        </pc:picChg>
        <pc:picChg chg="add mod">
          <ac:chgData name="Diederik Wéreau" userId="3de4d852-29bc-42f2-a35f-4ac12fa5bc69" providerId="ADAL" clId="{ED67D86B-4C8C-48D4-91D7-2FA7DC0A381D}" dt="2024-05-07T07:52:00.067" v="12638"/>
          <ac:picMkLst>
            <pc:docMk/>
            <pc:sldMk cId="2000925893" sldId="293"/>
            <ac:picMk id="8" creationId="{45C6A153-694B-AE1B-BEAE-7577855E5BDB}"/>
          </ac:picMkLst>
        </pc:picChg>
        <pc:picChg chg="mod">
          <ac:chgData name="Diederik Wéreau" userId="3de4d852-29bc-42f2-a35f-4ac12fa5bc69" providerId="ADAL" clId="{ED67D86B-4C8C-48D4-91D7-2FA7DC0A381D}" dt="2024-05-07T08:08:11.078" v="12737"/>
          <ac:picMkLst>
            <pc:docMk/>
            <pc:sldMk cId="2000925893" sldId="293"/>
            <ac:picMk id="23" creationId="{28AC6046-48CB-F57D-30B4-58B59E87744A}"/>
          </ac:picMkLst>
        </pc:picChg>
        <pc:picChg chg="del">
          <ac:chgData name="Diederik Wéreau" userId="3de4d852-29bc-42f2-a35f-4ac12fa5bc69" providerId="ADAL" clId="{ED67D86B-4C8C-48D4-91D7-2FA7DC0A381D}" dt="2024-03-28T10:25:43.041" v="1416" actId="478"/>
          <ac:picMkLst>
            <pc:docMk/>
            <pc:sldMk cId="2000925893" sldId="293"/>
            <ac:picMk id="23" creationId="{46B86943-030D-01BC-E9B1-F77F67FC0998}"/>
          </ac:picMkLst>
        </pc:picChg>
        <pc:picChg chg="mod">
          <ac:chgData name="Diederik Wéreau" userId="3de4d852-29bc-42f2-a35f-4ac12fa5bc69" providerId="ADAL" clId="{ED67D86B-4C8C-48D4-91D7-2FA7DC0A381D}" dt="2024-04-17T13:22:28.683" v="3287"/>
          <ac:picMkLst>
            <pc:docMk/>
            <pc:sldMk cId="2000925893" sldId="293"/>
            <ac:picMk id="26" creationId="{823D38C7-55B1-4869-98CE-DE4E3BAC2465}"/>
          </ac:picMkLst>
        </pc:picChg>
        <pc:picChg chg="mod">
          <ac:chgData name="Diederik Wéreau" userId="3de4d852-29bc-42f2-a35f-4ac12fa5bc69" providerId="ADAL" clId="{ED67D86B-4C8C-48D4-91D7-2FA7DC0A381D}" dt="2024-05-07T08:08:40.913" v="12870" actId="1037"/>
          <ac:picMkLst>
            <pc:docMk/>
            <pc:sldMk cId="2000925893" sldId="293"/>
            <ac:picMk id="33" creationId="{4C5E495D-5CD1-3F18-4C45-15AEC9599909}"/>
          </ac:picMkLst>
        </pc:picChg>
        <pc:picChg chg="mod">
          <ac:chgData name="Diederik Wéreau" userId="3de4d852-29bc-42f2-a35f-4ac12fa5bc69" providerId="ADAL" clId="{ED67D86B-4C8C-48D4-91D7-2FA7DC0A381D}" dt="2024-04-17T15:22:07.580" v="3597"/>
          <ac:picMkLst>
            <pc:docMk/>
            <pc:sldMk cId="2000925893" sldId="293"/>
            <ac:picMk id="33" creationId="{E386F7A2-F266-155C-0DFA-79E6ED1C26F4}"/>
          </ac:picMkLst>
        </pc:picChg>
        <pc:picChg chg="mod">
          <ac:chgData name="Diederik Wéreau" userId="3de4d852-29bc-42f2-a35f-4ac12fa5bc69" providerId="ADAL" clId="{ED67D86B-4C8C-48D4-91D7-2FA7DC0A381D}" dt="2024-05-07T08:08:40.913" v="12870" actId="1037"/>
          <ac:picMkLst>
            <pc:docMk/>
            <pc:sldMk cId="2000925893" sldId="293"/>
            <ac:picMk id="35" creationId="{4F4B9057-290C-853B-4EF8-165B03D590A9}"/>
          </ac:picMkLst>
        </pc:picChg>
        <pc:picChg chg="mod">
          <ac:chgData name="Diederik Wéreau" userId="3de4d852-29bc-42f2-a35f-4ac12fa5bc69" providerId="ADAL" clId="{ED67D86B-4C8C-48D4-91D7-2FA7DC0A381D}" dt="2024-04-17T15:22:07.580" v="3597"/>
          <ac:picMkLst>
            <pc:docMk/>
            <pc:sldMk cId="2000925893" sldId="293"/>
            <ac:picMk id="40" creationId="{01420EAE-1F91-AEDA-F2E6-FE935665ED39}"/>
          </ac:picMkLst>
        </pc:picChg>
        <pc:picChg chg="mod">
          <ac:chgData name="Diederik Wéreau" userId="3de4d852-29bc-42f2-a35f-4ac12fa5bc69" providerId="ADAL" clId="{ED67D86B-4C8C-48D4-91D7-2FA7DC0A381D}" dt="2024-05-07T08:29:53.447" v="12969" actId="1035"/>
          <ac:picMkLst>
            <pc:docMk/>
            <pc:sldMk cId="2000925893" sldId="293"/>
            <ac:picMk id="45" creationId="{EF4EC93A-56ED-E3DA-B3E3-115F08A7B09E}"/>
          </ac:picMkLst>
        </pc:picChg>
        <pc:picChg chg="mod">
          <ac:chgData name="Diederik Wéreau" userId="3de4d852-29bc-42f2-a35f-4ac12fa5bc69" providerId="ADAL" clId="{ED67D86B-4C8C-48D4-91D7-2FA7DC0A381D}" dt="2024-05-07T08:29:53.447" v="12969" actId="1035"/>
          <ac:picMkLst>
            <pc:docMk/>
            <pc:sldMk cId="2000925893" sldId="293"/>
            <ac:picMk id="46" creationId="{51004D8F-A9A5-5AD1-CD66-60D2108F2DED}"/>
          </ac:picMkLst>
        </pc:picChg>
        <pc:picChg chg="mod">
          <ac:chgData name="Diederik Wéreau" userId="3de4d852-29bc-42f2-a35f-4ac12fa5bc69" providerId="ADAL" clId="{ED67D86B-4C8C-48D4-91D7-2FA7DC0A381D}" dt="2024-04-17T15:22:07.580" v="3597"/>
          <ac:picMkLst>
            <pc:docMk/>
            <pc:sldMk cId="2000925893" sldId="293"/>
            <ac:picMk id="47" creationId="{67908547-E306-EA86-0299-99F6B2B0690D}"/>
          </ac:picMkLst>
        </pc:picChg>
        <pc:picChg chg="mod">
          <ac:chgData name="Diederik Wéreau" userId="3de4d852-29bc-42f2-a35f-4ac12fa5bc69" providerId="ADAL" clId="{ED67D86B-4C8C-48D4-91D7-2FA7DC0A381D}" dt="2024-05-07T08:29:53.447" v="12969" actId="1035"/>
          <ac:picMkLst>
            <pc:docMk/>
            <pc:sldMk cId="2000925893" sldId="293"/>
            <ac:picMk id="50" creationId="{465A31D8-284D-6159-FF38-CBC5FFB28046}"/>
          </ac:picMkLst>
        </pc:picChg>
        <pc:picChg chg="mod">
          <ac:chgData name="Diederik Wéreau" userId="3de4d852-29bc-42f2-a35f-4ac12fa5bc69" providerId="ADAL" clId="{ED67D86B-4C8C-48D4-91D7-2FA7DC0A381D}" dt="2024-05-07T08:29:53.447" v="12969" actId="1035"/>
          <ac:picMkLst>
            <pc:docMk/>
            <pc:sldMk cId="2000925893" sldId="293"/>
            <ac:picMk id="51" creationId="{320E8F55-25BB-04FB-73AB-2EB2C48248A0}"/>
          </ac:picMkLst>
        </pc:picChg>
        <pc:picChg chg="mod">
          <ac:chgData name="Diederik Wéreau" userId="3de4d852-29bc-42f2-a35f-4ac12fa5bc69" providerId="ADAL" clId="{ED67D86B-4C8C-48D4-91D7-2FA7DC0A381D}" dt="2024-04-17T15:22:14.582" v="3598"/>
          <ac:picMkLst>
            <pc:docMk/>
            <pc:sldMk cId="2000925893" sldId="293"/>
            <ac:picMk id="54" creationId="{62A31DE5-614A-E46C-02E8-BF3BF5024773}"/>
          </ac:picMkLst>
        </pc:picChg>
        <pc:picChg chg="mod">
          <ac:chgData name="Diederik Wéreau" userId="3de4d852-29bc-42f2-a35f-4ac12fa5bc69" providerId="ADAL" clId="{ED67D86B-4C8C-48D4-91D7-2FA7DC0A381D}" dt="2024-04-17T15:22:14.582" v="3598"/>
          <ac:picMkLst>
            <pc:docMk/>
            <pc:sldMk cId="2000925893" sldId="293"/>
            <ac:picMk id="58" creationId="{73CE9C89-B7F0-19B0-A3BE-991B254D8BC3}"/>
          </ac:picMkLst>
        </pc:picChg>
        <pc:picChg chg="mod">
          <ac:chgData name="Diederik Wéreau" userId="3de4d852-29bc-42f2-a35f-4ac12fa5bc69" providerId="ADAL" clId="{ED67D86B-4C8C-48D4-91D7-2FA7DC0A381D}" dt="2024-04-17T15:30:15.839" v="3891"/>
          <ac:picMkLst>
            <pc:docMk/>
            <pc:sldMk cId="2000925893" sldId="293"/>
            <ac:picMk id="61" creationId="{0F1CA0DD-62AF-0F58-A63E-71E65D48A3D7}"/>
          </ac:picMkLst>
        </pc:picChg>
        <pc:picChg chg="mod">
          <ac:chgData name="Diederik Wéreau" userId="3de4d852-29bc-42f2-a35f-4ac12fa5bc69" providerId="ADAL" clId="{ED67D86B-4C8C-48D4-91D7-2FA7DC0A381D}" dt="2024-04-17T15:30:15.839" v="3891"/>
          <ac:picMkLst>
            <pc:docMk/>
            <pc:sldMk cId="2000925893" sldId="293"/>
            <ac:picMk id="62" creationId="{4DE0B376-FD26-6211-D3C6-CCBDBE8761A3}"/>
          </ac:picMkLst>
        </pc:picChg>
        <pc:picChg chg="mod">
          <ac:chgData name="Diederik Wéreau" userId="3de4d852-29bc-42f2-a35f-4ac12fa5bc69" providerId="ADAL" clId="{ED67D86B-4C8C-48D4-91D7-2FA7DC0A381D}" dt="2024-04-17T15:30:15.839" v="3891"/>
          <ac:picMkLst>
            <pc:docMk/>
            <pc:sldMk cId="2000925893" sldId="293"/>
            <ac:picMk id="67" creationId="{6855C7CF-1BED-479F-DDD8-14A4FA7FC6D5}"/>
          </ac:picMkLst>
        </pc:picChg>
        <pc:picChg chg="mod">
          <ac:chgData name="Diederik Wéreau" userId="3de4d852-29bc-42f2-a35f-4ac12fa5bc69" providerId="ADAL" clId="{ED67D86B-4C8C-48D4-91D7-2FA7DC0A381D}" dt="2024-04-17T15:30:15.839" v="3891"/>
          <ac:picMkLst>
            <pc:docMk/>
            <pc:sldMk cId="2000925893" sldId="293"/>
            <ac:picMk id="68" creationId="{BA49AAD5-AE6A-2670-869E-03AEEB09C478}"/>
          </ac:picMkLst>
        </pc:picChg>
        <pc:picChg chg="mod">
          <ac:chgData name="Diederik Wéreau" userId="3de4d852-29bc-42f2-a35f-4ac12fa5bc69" providerId="ADAL" clId="{ED67D86B-4C8C-48D4-91D7-2FA7DC0A381D}" dt="2024-04-19T09:27:14.843" v="12055"/>
          <ac:picMkLst>
            <pc:docMk/>
            <pc:sldMk cId="2000925893" sldId="293"/>
            <ac:picMk id="75" creationId="{4B18D3B4-1CC0-F43F-A060-30D82B0F9782}"/>
          </ac:picMkLst>
        </pc:picChg>
        <pc:picChg chg="mod">
          <ac:chgData name="Diederik Wéreau" userId="3de4d852-29bc-42f2-a35f-4ac12fa5bc69" providerId="ADAL" clId="{ED67D86B-4C8C-48D4-91D7-2FA7DC0A381D}" dt="2024-04-19T09:27:14.843" v="12055"/>
          <ac:picMkLst>
            <pc:docMk/>
            <pc:sldMk cId="2000925893" sldId="293"/>
            <ac:picMk id="76" creationId="{DBE4B3B3-9A82-EB61-CFE0-7F41DFCB3460}"/>
          </ac:picMkLst>
        </pc:picChg>
        <pc:picChg chg="mod">
          <ac:chgData name="Diederik Wéreau" userId="3de4d852-29bc-42f2-a35f-4ac12fa5bc69" providerId="ADAL" clId="{ED67D86B-4C8C-48D4-91D7-2FA7DC0A381D}" dt="2024-04-19T09:27:14.843" v="12055"/>
          <ac:picMkLst>
            <pc:docMk/>
            <pc:sldMk cId="2000925893" sldId="293"/>
            <ac:picMk id="80" creationId="{424DADDF-707B-CEBE-EE51-D26B4DF93F00}"/>
          </ac:picMkLst>
        </pc:picChg>
        <pc:picChg chg="mod">
          <ac:chgData name="Diederik Wéreau" userId="3de4d852-29bc-42f2-a35f-4ac12fa5bc69" providerId="ADAL" clId="{ED67D86B-4C8C-48D4-91D7-2FA7DC0A381D}" dt="2024-04-19T09:27:14.843" v="12055"/>
          <ac:picMkLst>
            <pc:docMk/>
            <pc:sldMk cId="2000925893" sldId="293"/>
            <ac:picMk id="81" creationId="{779887F2-5C92-A864-D654-4CFA9428DF12}"/>
          </ac:picMkLst>
        </pc:picChg>
        <pc:picChg chg="mod">
          <ac:chgData name="Diederik Wéreau" userId="3de4d852-29bc-42f2-a35f-4ac12fa5bc69" providerId="ADAL" clId="{ED67D86B-4C8C-48D4-91D7-2FA7DC0A381D}" dt="2024-04-19T09:27:14.843" v="12055"/>
          <ac:picMkLst>
            <pc:docMk/>
            <pc:sldMk cId="2000925893" sldId="293"/>
            <ac:picMk id="84" creationId="{CAFACBEF-1E66-6946-BB4B-10F5A0EE66C9}"/>
          </ac:picMkLst>
        </pc:picChg>
        <pc:picChg chg="mod">
          <ac:chgData name="Diederik Wéreau" userId="3de4d852-29bc-42f2-a35f-4ac12fa5bc69" providerId="ADAL" clId="{ED67D86B-4C8C-48D4-91D7-2FA7DC0A381D}" dt="2024-04-19T09:27:14.843" v="12055"/>
          <ac:picMkLst>
            <pc:docMk/>
            <pc:sldMk cId="2000925893" sldId="293"/>
            <ac:picMk id="85" creationId="{FEB879C7-F6E0-ADDD-F15A-AFB6618993AB}"/>
          </ac:picMkLst>
        </pc:picChg>
      </pc:sldChg>
      <pc:sldChg chg="addSp delSp modSp add mod modAnim modNotesTx">
        <pc:chgData name="Diederik Wéreau" userId="3de4d852-29bc-42f2-a35f-4ac12fa5bc69" providerId="ADAL" clId="{ED67D86B-4C8C-48D4-91D7-2FA7DC0A381D}" dt="2024-05-07T12:48:46.948" v="17756"/>
        <pc:sldMkLst>
          <pc:docMk/>
          <pc:sldMk cId="3130974600" sldId="294"/>
        </pc:sldMkLst>
        <pc:spChg chg="del">
          <ac:chgData name="Diederik Wéreau" userId="3de4d852-29bc-42f2-a35f-4ac12fa5bc69" providerId="ADAL" clId="{ED67D86B-4C8C-48D4-91D7-2FA7DC0A381D}" dt="2024-03-28T10:27:41.413" v="1427" actId="478"/>
          <ac:spMkLst>
            <pc:docMk/>
            <pc:sldMk cId="3130974600" sldId="294"/>
            <ac:spMk id="2" creationId="{682DF50D-DC0F-229C-1D7B-9273B0F13FF7}"/>
          </ac:spMkLst>
        </pc:spChg>
        <pc:spChg chg="del">
          <ac:chgData name="Diederik Wéreau" userId="3de4d852-29bc-42f2-a35f-4ac12fa5bc69" providerId="ADAL" clId="{ED67D86B-4C8C-48D4-91D7-2FA7DC0A381D}" dt="2024-03-28T10:27:41.413" v="1427" actId="478"/>
          <ac:spMkLst>
            <pc:docMk/>
            <pc:sldMk cId="3130974600" sldId="294"/>
            <ac:spMk id="3" creationId="{21B596E1-E2B0-ADDD-74C9-EEC3F2E5E0ED}"/>
          </ac:spMkLst>
        </pc:spChg>
        <pc:spChg chg="mod">
          <ac:chgData name="Diederik Wéreau" userId="3de4d852-29bc-42f2-a35f-4ac12fa5bc69" providerId="ADAL" clId="{ED67D86B-4C8C-48D4-91D7-2FA7DC0A381D}" dt="2024-03-28T10:28:03.405" v="1429" actId="1076"/>
          <ac:spMkLst>
            <pc:docMk/>
            <pc:sldMk cId="3130974600" sldId="294"/>
            <ac:spMk id="10" creationId="{25CDB7AE-4F16-728D-1C73-6CEDE40FFE9C}"/>
          </ac:spMkLst>
        </pc:spChg>
        <pc:spChg chg="del">
          <ac:chgData name="Diederik Wéreau" userId="3de4d852-29bc-42f2-a35f-4ac12fa5bc69" providerId="ADAL" clId="{ED67D86B-4C8C-48D4-91D7-2FA7DC0A381D}" dt="2024-03-28T10:27:41.413" v="1427" actId="478"/>
          <ac:spMkLst>
            <pc:docMk/>
            <pc:sldMk cId="3130974600" sldId="294"/>
            <ac:spMk id="11" creationId="{E3ADF7E5-9AF3-3003-DFA5-B6723FDC504C}"/>
          </ac:spMkLst>
        </pc:spChg>
        <pc:spChg chg="del">
          <ac:chgData name="Diederik Wéreau" userId="3de4d852-29bc-42f2-a35f-4ac12fa5bc69" providerId="ADAL" clId="{ED67D86B-4C8C-48D4-91D7-2FA7DC0A381D}" dt="2024-03-28T10:27:41.413" v="1427" actId="478"/>
          <ac:spMkLst>
            <pc:docMk/>
            <pc:sldMk cId="3130974600" sldId="294"/>
            <ac:spMk id="12" creationId="{DEB87922-0167-4404-ACD8-C5EE03425E45}"/>
          </ac:spMkLst>
        </pc:spChg>
        <pc:spChg chg="mod topLvl">
          <ac:chgData name="Diederik Wéreau" userId="3de4d852-29bc-42f2-a35f-4ac12fa5bc69" providerId="ADAL" clId="{ED67D86B-4C8C-48D4-91D7-2FA7DC0A381D}" dt="2024-05-07T08:37:34.270" v="13145" actId="207"/>
          <ac:spMkLst>
            <pc:docMk/>
            <pc:sldMk cId="3130974600" sldId="294"/>
            <ac:spMk id="13" creationId="{A41469AD-022D-FA1F-EE24-2A87C109C69D}"/>
          </ac:spMkLst>
        </pc:spChg>
        <pc:spChg chg="mod">
          <ac:chgData name="Diederik Wéreau" userId="3de4d852-29bc-42f2-a35f-4ac12fa5bc69" providerId="ADAL" clId="{ED67D86B-4C8C-48D4-91D7-2FA7DC0A381D}" dt="2024-05-07T07:52:05.496" v="12641"/>
          <ac:spMkLst>
            <pc:docMk/>
            <pc:sldMk cId="3130974600" sldId="294"/>
            <ac:spMk id="24" creationId="{ECEF8C6B-C983-717C-16B5-035F0A0B36C8}"/>
          </ac:spMkLst>
        </pc:spChg>
        <pc:spChg chg="mod">
          <ac:chgData name="Diederik Wéreau" userId="3de4d852-29bc-42f2-a35f-4ac12fa5bc69" providerId="ADAL" clId="{ED67D86B-4C8C-48D4-91D7-2FA7DC0A381D}" dt="2024-03-28T10:28:28.854" v="1434" actId="20577"/>
          <ac:spMkLst>
            <pc:docMk/>
            <pc:sldMk cId="3130974600" sldId="294"/>
            <ac:spMk id="26" creationId="{C989B308-249D-F160-A10B-811E2BED23DE}"/>
          </ac:spMkLst>
        </pc:spChg>
        <pc:spChg chg="add mod">
          <ac:chgData name="Diederik Wéreau" userId="3de4d852-29bc-42f2-a35f-4ac12fa5bc69" providerId="ADAL" clId="{ED67D86B-4C8C-48D4-91D7-2FA7DC0A381D}" dt="2024-03-28T10:28:58.800" v="1438" actId="1076"/>
          <ac:spMkLst>
            <pc:docMk/>
            <pc:sldMk cId="3130974600" sldId="294"/>
            <ac:spMk id="27" creationId="{E9E6941D-79A4-B82E-8DE9-DF6AF3043A65}"/>
          </ac:spMkLst>
        </pc:spChg>
        <pc:spChg chg="mod">
          <ac:chgData name="Diederik Wéreau" userId="3de4d852-29bc-42f2-a35f-4ac12fa5bc69" providerId="ADAL" clId="{ED67D86B-4C8C-48D4-91D7-2FA7DC0A381D}" dt="2024-05-07T07:52:05.496" v="12641"/>
          <ac:spMkLst>
            <pc:docMk/>
            <pc:sldMk cId="3130974600" sldId="294"/>
            <ac:spMk id="28" creationId="{9F591232-EDF5-98AE-D34E-82C5604A2EAE}"/>
          </ac:spMkLst>
        </pc:spChg>
        <pc:spChg chg="mod">
          <ac:chgData name="Diederik Wéreau" userId="3de4d852-29bc-42f2-a35f-4ac12fa5bc69" providerId="ADAL" clId="{ED67D86B-4C8C-48D4-91D7-2FA7DC0A381D}" dt="2024-05-07T07:52:05.496" v="12641"/>
          <ac:spMkLst>
            <pc:docMk/>
            <pc:sldMk cId="3130974600" sldId="294"/>
            <ac:spMk id="29" creationId="{3701EB31-2D00-70D6-DF19-FD7E628E038F}"/>
          </ac:spMkLst>
        </pc:spChg>
        <pc:spChg chg="del topLvl">
          <ac:chgData name="Diederik Wéreau" userId="3de4d852-29bc-42f2-a35f-4ac12fa5bc69" providerId="ADAL" clId="{ED67D86B-4C8C-48D4-91D7-2FA7DC0A381D}" dt="2024-03-28T10:29:32.392" v="1443" actId="478"/>
          <ac:spMkLst>
            <pc:docMk/>
            <pc:sldMk cId="3130974600" sldId="294"/>
            <ac:spMk id="31" creationId="{016DDC66-8BCC-7517-5D28-00254582A846}"/>
          </ac:spMkLst>
        </pc:spChg>
        <pc:spChg chg="del mod">
          <ac:chgData name="Diederik Wéreau" userId="3de4d852-29bc-42f2-a35f-4ac12fa5bc69" providerId="ADAL" clId="{ED67D86B-4C8C-48D4-91D7-2FA7DC0A381D}" dt="2024-05-07T08:38:08.682" v="13146" actId="478"/>
          <ac:spMkLst>
            <pc:docMk/>
            <pc:sldMk cId="3130974600" sldId="294"/>
            <ac:spMk id="34" creationId="{17E84A6C-CDE3-6D12-96F5-141A4E126B0D}"/>
          </ac:spMkLst>
        </pc:spChg>
        <pc:spChg chg="mod">
          <ac:chgData name="Diederik Wéreau" userId="3de4d852-29bc-42f2-a35f-4ac12fa5bc69" providerId="ADAL" clId="{ED67D86B-4C8C-48D4-91D7-2FA7DC0A381D}" dt="2024-04-17T15:22:58.098" v="3642"/>
          <ac:spMkLst>
            <pc:docMk/>
            <pc:sldMk cId="3130974600" sldId="294"/>
            <ac:spMk id="35" creationId="{6F2393AF-8BE4-CE4F-EC25-98944C079D2B}"/>
          </ac:spMkLst>
        </pc:spChg>
        <pc:spChg chg="mod">
          <ac:chgData name="Diederik Wéreau" userId="3de4d852-29bc-42f2-a35f-4ac12fa5bc69" providerId="ADAL" clId="{ED67D86B-4C8C-48D4-91D7-2FA7DC0A381D}" dt="2024-04-17T15:22:58.098" v="3642"/>
          <ac:spMkLst>
            <pc:docMk/>
            <pc:sldMk cId="3130974600" sldId="294"/>
            <ac:spMk id="41" creationId="{84DB5376-2F82-B8D7-011B-527C34E0AA00}"/>
          </ac:spMkLst>
        </pc:spChg>
        <pc:spChg chg="mod">
          <ac:chgData name="Diederik Wéreau" userId="3de4d852-29bc-42f2-a35f-4ac12fa5bc69" providerId="ADAL" clId="{ED67D86B-4C8C-48D4-91D7-2FA7DC0A381D}" dt="2024-03-28T10:28:03.405" v="1429" actId="1076"/>
          <ac:spMkLst>
            <pc:docMk/>
            <pc:sldMk cId="3130974600" sldId="294"/>
            <ac:spMk id="44" creationId="{1B9527EB-DFBE-F234-71C2-99DCAC012F3B}"/>
          </ac:spMkLst>
        </pc:spChg>
        <pc:spChg chg="mod">
          <ac:chgData name="Diederik Wéreau" userId="3de4d852-29bc-42f2-a35f-4ac12fa5bc69" providerId="ADAL" clId="{ED67D86B-4C8C-48D4-91D7-2FA7DC0A381D}" dt="2024-04-17T15:22:58.098" v="3642"/>
          <ac:spMkLst>
            <pc:docMk/>
            <pc:sldMk cId="3130974600" sldId="294"/>
            <ac:spMk id="48" creationId="{1ED97D51-6192-20AD-43FE-BEDA7F52166B}"/>
          </ac:spMkLst>
        </pc:spChg>
        <pc:spChg chg="mod">
          <ac:chgData name="Diederik Wéreau" userId="3de4d852-29bc-42f2-a35f-4ac12fa5bc69" providerId="ADAL" clId="{ED67D86B-4C8C-48D4-91D7-2FA7DC0A381D}" dt="2024-05-07T08:30:50.257" v="12975"/>
          <ac:spMkLst>
            <pc:docMk/>
            <pc:sldMk cId="3130974600" sldId="294"/>
            <ac:spMk id="50" creationId="{340AF987-F98A-444D-9314-5AAE185B3904}"/>
          </ac:spMkLst>
        </pc:spChg>
        <pc:spChg chg="mod">
          <ac:chgData name="Diederik Wéreau" userId="3de4d852-29bc-42f2-a35f-4ac12fa5bc69" providerId="ADAL" clId="{ED67D86B-4C8C-48D4-91D7-2FA7DC0A381D}" dt="2024-04-17T15:23:11.802" v="3649"/>
          <ac:spMkLst>
            <pc:docMk/>
            <pc:sldMk cId="3130974600" sldId="294"/>
            <ac:spMk id="55" creationId="{B32FD139-ACDD-DD0E-22CC-9D230FD47AF1}"/>
          </ac:spMkLst>
        </pc:spChg>
        <pc:spChg chg="del mod">
          <ac:chgData name="Diederik Wéreau" userId="3de4d852-29bc-42f2-a35f-4ac12fa5bc69" providerId="ADAL" clId="{ED67D86B-4C8C-48D4-91D7-2FA7DC0A381D}" dt="2024-05-07T08:38:08.682" v="13146" actId="478"/>
          <ac:spMkLst>
            <pc:docMk/>
            <pc:sldMk cId="3130974600" sldId="294"/>
            <ac:spMk id="57" creationId="{C12C3D17-4937-5A29-EBC2-D175086540F7}"/>
          </ac:spMkLst>
        </pc:spChg>
        <pc:spChg chg="mod">
          <ac:chgData name="Diederik Wéreau" userId="3de4d852-29bc-42f2-a35f-4ac12fa5bc69" providerId="ADAL" clId="{ED67D86B-4C8C-48D4-91D7-2FA7DC0A381D}" dt="2024-04-17T15:30:24.025" v="3893"/>
          <ac:spMkLst>
            <pc:docMk/>
            <pc:sldMk cId="3130974600" sldId="294"/>
            <ac:spMk id="60" creationId="{98B72466-E79A-D4C8-D555-54B7FF5907A6}"/>
          </ac:spMkLst>
        </pc:spChg>
        <pc:spChg chg="mod">
          <ac:chgData name="Diederik Wéreau" userId="3de4d852-29bc-42f2-a35f-4ac12fa5bc69" providerId="ADAL" clId="{ED67D86B-4C8C-48D4-91D7-2FA7DC0A381D}" dt="2024-04-17T15:36:46.871" v="4078"/>
          <ac:spMkLst>
            <pc:docMk/>
            <pc:sldMk cId="3130974600" sldId="294"/>
            <ac:spMk id="63" creationId="{DA94A39C-7EB1-38E1-EAF5-9DB5278EFB55}"/>
          </ac:spMkLst>
        </pc:spChg>
        <pc:spChg chg="mod">
          <ac:chgData name="Diederik Wéreau" userId="3de4d852-29bc-42f2-a35f-4ac12fa5bc69" providerId="ADAL" clId="{ED67D86B-4C8C-48D4-91D7-2FA7DC0A381D}" dt="2024-04-17T15:36:46.871" v="4078"/>
          <ac:spMkLst>
            <pc:docMk/>
            <pc:sldMk cId="3130974600" sldId="294"/>
            <ac:spMk id="66" creationId="{7B48CD67-B490-A696-B622-CED4C30A74B0}"/>
          </ac:spMkLst>
        </pc:spChg>
        <pc:spChg chg="mod">
          <ac:chgData name="Diederik Wéreau" userId="3de4d852-29bc-42f2-a35f-4ac12fa5bc69" providerId="ADAL" clId="{ED67D86B-4C8C-48D4-91D7-2FA7DC0A381D}" dt="2024-05-07T08:30:50.257" v="12975"/>
          <ac:spMkLst>
            <pc:docMk/>
            <pc:sldMk cId="3130974600" sldId="294"/>
            <ac:spMk id="68" creationId="{6924C55E-9081-D20B-71A6-B2764C19E807}"/>
          </ac:spMkLst>
        </pc:spChg>
        <pc:spChg chg="mod">
          <ac:chgData name="Diederik Wéreau" userId="3de4d852-29bc-42f2-a35f-4ac12fa5bc69" providerId="ADAL" clId="{ED67D86B-4C8C-48D4-91D7-2FA7DC0A381D}" dt="2024-05-07T08:30:50.257" v="12975"/>
          <ac:spMkLst>
            <pc:docMk/>
            <pc:sldMk cId="3130974600" sldId="294"/>
            <ac:spMk id="73" creationId="{74AB1CC2-CCEB-C1EF-3924-BDC1522F1D04}"/>
          </ac:spMkLst>
        </pc:spChg>
        <pc:spChg chg="mod">
          <ac:chgData name="Diederik Wéreau" userId="3de4d852-29bc-42f2-a35f-4ac12fa5bc69" providerId="ADAL" clId="{ED67D86B-4C8C-48D4-91D7-2FA7DC0A381D}" dt="2024-05-07T08:30:55.908" v="12977"/>
          <ac:spMkLst>
            <pc:docMk/>
            <pc:sldMk cId="3130974600" sldId="294"/>
            <ac:spMk id="79" creationId="{69855BDB-F90B-5C42-D190-B9E82AFB7438}"/>
          </ac:spMkLst>
        </pc:spChg>
        <pc:spChg chg="mod">
          <ac:chgData name="Diederik Wéreau" userId="3de4d852-29bc-42f2-a35f-4ac12fa5bc69" providerId="ADAL" clId="{ED67D86B-4C8C-48D4-91D7-2FA7DC0A381D}" dt="2024-05-07T08:31:10.479" v="12983" actId="1037"/>
          <ac:spMkLst>
            <pc:docMk/>
            <pc:sldMk cId="3130974600" sldId="294"/>
            <ac:spMk id="84" creationId="{948BF029-DB1A-34F8-5CC3-CCECC364BA33}"/>
          </ac:spMkLst>
        </pc:spChg>
        <pc:spChg chg="mod">
          <ac:chgData name="Diederik Wéreau" userId="3de4d852-29bc-42f2-a35f-4ac12fa5bc69" providerId="ADAL" clId="{ED67D86B-4C8C-48D4-91D7-2FA7DC0A381D}" dt="2024-05-07T08:31:10.479" v="12983" actId="1037"/>
          <ac:spMkLst>
            <pc:docMk/>
            <pc:sldMk cId="3130974600" sldId="294"/>
            <ac:spMk id="89" creationId="{4AA18FB7-4C5E-2223-536D-E11BD9C2AE17}"/>
          </ac:spMkLst>
        </pc:spChg>
        <pc:spChg chg="mod">
          <ac:chgData name="Diederik Wéreau" userId="3de4d852-29bc-42f2-a35f-4ac12fa5bc69" providerId="ADAL" clId="{ED67D86B-4C8C-48D4-91D7-2FA7DC0A381D}" dt="2024-05-07T08:31:22.487" v="12985"/>
          <ac:spMkLst>
            <pc:docMk/>
            <pc:sldMk cId="3130974600" sldId="294"/>
            <ac:spMk id="97" creationId="{7269FB72-0933-56CC-D5EB-51640753A191}"/>
          </ac:spMkLst>
        </pc:spChg>
        <pc:spChg chg="mod">
          <ac:chgData name="Diederik Wéreau" userId="3de4d852-29bc-42f2-a35f-4ac12fa5bc69" providerId="ADAL" clId="{ED67D86B-4C8C-48D4-91D7-2FA7DC0A381D}" dt="2024-05-07T08:37:08.727" v="13089" actId="1036"/>
          <ac:spMkLst>
            <pc:docMk/>
            <pc:sldMk cId="3130974600" sldId="294"/>
            <ac:spMk id="99" creationId="{68EEF92A-2062-6027-BE8B-619BCD86FDD0}"/>
          </ac:spMkLst>
        </pc:spChg>
        <pc:spChg chg="mod">
          <ac:chgData name="Diederik Wéreau" userId="3de4d852-29bc-42f2-a35f-4ac12fa5bc69" providerId="ADAL" clId="{ED67D86B-4C8C-48D4-91D7-2FA7DC0A381D}" dt="2024-05-07T08:37:08.727" v="13089" actId="1036"/>
          <ac:spMkLst>
            <pc:docMk/>
            <pc:sldMk cId="3130974600" sldId="294"/>
            <ac:spMk id="100" creationId="{0271EAB4-7A22-0B9A-6EA0-8906E884C9BC}"/>
          </ac:spMkLst>
        </pc:spChg>
        <pc:spChg chg="mod">
          <ac:chgData name="Diederik Wéreau" userId="3de4d852-29bc-42f2-a35f-4ac12fa5bc69" providerId="ADAL" clId="{ED67D86B-4C8C-48D4-91D7-2FA7DC0A381D}" dt="2024-05-07T08:37:08.727" v="13089" actId="1036"/>
          <ac:spMkLst>
            <pc:docMk/>
            <pc:sldMk cId="3130974600" sldId="294"/>
            <ac:spMk id="103" creationId="{5A4E4DB6-CF77-C4D1-C570-772A65559C7D}"/>
          </ac:spMkLst>
        </pc:spChg>
        <pc:spChg chg="mod">
          <ac:chgData name="Diederik Wéreau" userId="3de4d852-29bc-42f2-a35f-4ac12fa5bc69" providerId="ADAL" clId="{ED67D86B-4C8C-48D4-91D7-2FA7DC0A381D}" dt="2024-05-07T08:37:08.727" v="13089" actId="1036"/>
          <ac:spMkLst>
            <pc:docMk/>
            <pc:sldMk cId="3130974600" sldId="294"/>
            <ac:spMk id="108" creationId="{565AA09B-4A37-A9F0-3029-B6BF4F75FB1D}"/>
          </ac:spMkLst>
        </pc:spChg>
        <pc:spChg chg="mod">
          <ac:chgData name="Diederik Wéreau" userId="3de4d852-29bc-42f2-a35f-4ac12fa5bc69" providerId="ADAL" clId="{ED67D86B-4C8C-48D4-91D7-2FA7DC0A381D}" dt="2024-05-07T08:37:08.727" v="13089" actId="1036"/>
          <ac:spMkLst>
            <pc:docMk/>
            <pc:sldMk cId="3130974600" sldId="294"/>
            <ac:spMk id="113" creationId="{295D36C4-BF1D-D416-CE4F-97977FD3A6E4}"/>
          </ac:spMkLst>
        </pc:spChg>
        <pc:spChg chg="add mod">
          <ac:chgData name="Diederik Wéreau" userId="3de4d852-29bc-42f2-a35f-4ac12fa5bc69" providerId="ADAL" clId="{ED67D86B-4C8C-48D4-91D7-2FA7DC0A381D}" dt="2024-05-07T08:38:11.885" v="13200" actId="1038"/>
          <ac:spMkLst>
            <pc:docMk/>
            <pc:sldMk cId="3130974600" sldId="294"/>
            <ac:spMk id="117" creationId="{75253BB5-070B-980F-974D-518BE8754C40}"/>
          </ac:spMkLst>
        </pc:spChg>
        <pc:spChg chg="mod">
          <ac:chgData name="Diederik Wéreau" userId="3de4d852-29bc-42f2-a35f-4ac12fa5bc69" providerId="ADAL" clId="{ED67D86B-4C8C-48D4-91D7-2FA7DC0A381D}" dt="2024-05-07T08:38:11.885" v="13200" actId="1038"/>
          <ac:spMkLst>
            <pc:docMk/>
            <pc:sldMk cId="3130974600" sldId="294"/>
            <ac:spMk id="120" creationId="{1FD59517-F4F5-6C26-7900-4B0C00F31FB7}"/>
          </ac:spMkLst>
        </pc:spChg>
        <pc:spChg chg="add mod">
          <ac:chgData name="Diederik Wéreau" userId="3de4d852-29bc-42f2-a35f-4ac12fa5bc69" providerId="ADAL" clId="{ED67D86B-4C8C-48D4-91D7-2FA7DC0A381D}" dt="2024-05-07T08:38:11.885" v="13200" actId="1038"/>
          <ac:spMkLst>
            <pc:docMk/>
            <pc:sldMk cId="3130974600" sldId="294"/>
            <ac:spMk id="121" creationId="{5EB26289-12E3-2AAE-A01B-31BEF045DF0E}"/>
          </ac:spMkLst>
        </pc:spChg>
        <pc:spChg chg="mod">
          <ac:chgData name="Diederik Wéreau" userId="3de4d852-29bc-42f2-a35f-4ac12fa5bc69" providerId="ADAL" clId="{ED67D86B-4C8C-48D4-91D7-2FA7DC0A381D}" dt="2024-05-07T08:38:11.885" v="13200" actId="1038"/>
          <ac:spMkLst>
            <pc:docMk/>
            <pc:sldMk cId="3130974600" sldId="294"/>
            <ac:spMk id="127" creationId="{09967E38-ACC7-D185-DA1A-9634E8ECC268}"/>
          </ac:spMkLst>
        </pc:spChg>
        <pc:spChg chg="mod">
          <ac:chgData name="Diederik Wéreau" userId="3de4d852-29bc-42f2-a35f-4ac12fa5bc69" providerId="ADAL" clId="{ED67D86B-4C8C-48D4-91D7-2FA7DC0A381D}" dt="2024-05-07T08:38:11.885" v="13200" actId="1038"/>
          <ac:spMkLst>
            <pc:docMk/>
            <pc:sldMk cId="3130974600" sldId="294"/>
            <ac:spMk id="134" creationId="{68AB5C31-2963-BA44-6C57-8B18BFF01BB6}"/>
          </ac:spMkLst>
        </pc:spChg>
        <pc:spChg chg="add mod">
          <ac:chgData name="Diederik Wéreau" userId="3de4d852-29bc-42f2-a35f-4ac12fa5bc69" providerId="ADAL" clId="{ED67D86B-4C8C-48D4-91D7-2FA7DC0A381D}" dt="2024-05-07T08:39:26.450" v="13202"/>
          <ac:spMkLst>
            <pc:docMk/>
            <pc:sldMk cId="3130974600" sldId="294"/>
            <ac:spMk id="138" creationId="{0280AF0A-3DB2-9BBB-A5C6-55B04D787DCB}"/>
          </ac:spMkLst>
        </pc:spChg>
        <pc:spChg chg="add mod">
          <ac:chgData name="Diederik Wéreau" userId="3de4d852-29bc-42f2-a35f-4ac12fa5bc69" providerId="ADAL" clId="{ED67D86B-4C8C-48D4-91D7-2FA7DC0A381D}" dt="2024-05-07T08:39:26.450" v="13202"/>
          <ac:spMkLst>
            <pc:docMk/>
            <pc:sldMk cId="3130974600" sldId="294"/>
            <ac:spMk id="139" creationId="{F3618A4E-65C0-E928-1113-D98497617FB1}"/>
          </ac:spMkLst>
        </pc:spChg>
        <pc:spChg chg="add mod">
          <ac:chgData name="Diederik Wéreau" userId="3de4d852-29bc-42f2-a35f-4ac12fa5bc69" providerId="ADAL" clId="{ED67D86B-4C8C-48D4-91D7-2FA7DC0A381D}" dt="2024-05-07T08:39:26.450" v="13202"/>
          <ac:spMkLst>
            <pc:docMk/>
            <pc:sldMk cId="3130974600" sldId="294"/>
            <ac:spMk id="140" creationId="{ABCFF13A-7BE4-06FD-FD79-B4D98A0AC686}"/>
          </ac:spMkLst>
        </pc:spChg>
        <pc:spChg chg="add mod">
          <ac:chgData name="Diederik Wéreau" userId="3de4d852-29bc-42f2-a35f-4ac12fa5bc69" providerId="ADAL" clId="{ED67D86B-4C8C-48D4-91D7-2FA7DC0A381D}" dt="2024-05-07T08:39:26.450" v="13202"/>
          <ac:spMkLst>
            <pc:docMk/>
            <pc:sldMk cId="3130974600" sldId="294"/>
            <ac:spMk id="141" creationId="{5D2293E5-D756-6D87-C9F0-8D370586514C}"/>
          </ac:spMkLst>
        </pc:spChg>
        <pc:grpChg chg="add mod">
          <ac:chgData name="Diederik Wéreau" userId="3de4d852-29bc-42f2-a35f-4ac12fa5bc69" providerId="ADAL" clId="{ED67D86B-4C8C-48D4-91D7-2FA7DC0A381D}" dt="2024-05-07T07:52:05.496" v="12641"/>
          <ac:grpSpMkLst>
            <pc:docMk/>
            <pc:sldMk cId="3130974600" sldId="294"/>
            <ac:grpSpMk id="12" creationId="{06D773B2-130D-252B-9DCD-985A7C00B0C4}"/>
          </ac:grpSpMkLst>
        </pc:grpChg>
        <pc:grpChg chg="del mod">
          <ac:chgData name="Diederik Wéreau" userId="3de4d852-29bc-42f2-a35f-4ac12fa5bc69" providerId="ADAL" clId="{ED67D86B-4C8C-48D4-91D7-2FA7DC0A381D}" dt="2024-05-07T08:38:08.682" v="13146" actId="478"/>
          <ac:grpSpMkLst>
            <pc:docMk/>
            <pc:sldMk cId="3130974600" sldId="294"/>
            <ac:grpSpMk id="16" creationId="{1A2B5557-F458-2C74-D5F4-A3D8BDD62831}"/>
          </ac:grpSpMkLst>
        </pc:grpChg>
        <pc:grpChg chg="add del mod">
          <ac:chgData name="Diederik Wéreau" userId="3de4d852-29bc-42f2-a35f-4ac12fa5bc69" providerId="ADAL" clId="{ED67D86B-4C8C-48D4-91D7-2FA7DC0A381D}" dt="2024-05-07T08:30:53.591" v="12976" actId="478"/>
          <ac:grpSpMkLst>
            <pc:docMk/>
            <pc:sldMk cId="3130974600" sldId="294"/>
            <ac:grpSpMk id="23" creationId="{8A72944D-6985-8574-692C-94CE8E397207}"/>
          </ac:grpSpMkLst>
        </pc:grpChg>
        <pc:grpChg chg="del">
          <ac:chgData name="Diederik Wéreau" userId="3de4d852-29bc-42f2-a35f-4ac12fa5bc69" providerId="ADAL" clId="{ED67D86B-4C8C-48D4-91D7-2FA7DC0A381D}" dt="2024-03-28T10:29:32.392" v="1443" actId="478"/>
          <ac:grpSpMkLst>
            <pc:docMk/>
            <pc:sldMk cId="3130974600" sldId="294"/>
            <ac:grpSpMk id="24" creationId="{E57E1768-DA91-7D37-2803-79E0892E19BA}"/>
          </ac:grpSpMkLst>
        </pc:grpChg>
        <pc:grpChg chg="add mod">
          <ac:chgData name="Diederik Wéreau" userId="3de4d852-29bc-42f2-a35f-4ac12fa5bc69" providerId="ADAL" clId="{ED67D86B-4C8C-48D4-91D7-2FA7DC0A381D}" dt="2024-05-07T08:30:50.257" v="12975"/>
          <ac:grpSpMkLst>
            <pc:docMk/>
            <pc:sldMk cId="3130974600" sldId="294"/>
            <ac:grpSpMk id="30" creationId="{436C0448-3AA6-5891-CA6B-5291229FE19C}"/>
          </ac:grpSpMkLst>
        </pc:grpChg>
        <pc:grpChg chg="del">
          <ac:chgData name="Diederik Wéreau" userId="3de4d852-29bc-42f2-a35f-4ac12fa5bc69" providerId="ADAL" clId="{ED67D86B-4C8C-48D4-91D7-2FA7DC0A381D}" dt="2024-03-28T10:28:30.778" v="1435" actId="478"/>
          <ac:grpSpMkLst>
            <pc:docMk/>
            <pc:sldMk cId="3130974600" sldId="294"/>
            <ac:grpSpMk id="30" creationId="{F5C36988-2890-6558-9605-E1923B32D966}"/>
          </ac:grpSpMkLst>
        </pc:grpChg>
        <pc:grpChg chg="add del mod">
          <ac:chgData name="Diederik Wéreau" userId="3de4d852-29bc-42f2-a35f-4ac12fa5bc69" providerId="ADAL" clId="{ED67D86B-4C8C-48D4-91D7-2FA7DC0A381D}" dt="2024-05-07T08:30:59.279" v="12978" actId="478"/>
          <ac:grpSpMkLst>
            <pc:docMk/>
            <pc:sldMk cId="3130974600" sldId="294"/>
            <ac:grpSpMk id="32" creationId="{CF2A4E2B-7D74-9CE2-051E-B569D70B5804}"/>
          </ac:grpSpMkLst>
        </pc:grpChg>
        <pc:grpChg chg="add del mod">
          <ac:chgData name="Diederik Wéreau" userId="3de4d852-29bc-42f2-a35f-4ac12fa5bc69" providerId="ADAL" clId="{ED67D86B-4C8C-48D4-91D7-2FA7DC0A381D}" dt="2024-05-07T08:30:59.279" v="12978" actId="478"/>
          <ac:grpSpMkLst>
            <pc:docMk/>
            <pc:sldMk cId="3130974600" sldId="294"/>
            <ac:grpSpMk id="39" creationId="{9E26D9CD-BBD0-B48E-EF44-65EC7111B6EF}"/>
          </ac:grpSpMkLst>
        </pc:grpChg>
        <pc:grpChg chg="del mod">
          <ac:chgData name="Diederik Wéreau" userId="3de4d852-29bc-42f2-a35f-4ac12fa5bc69" providerId="ADAL" clId="{ED67D86B-4C8C-48D4-91D7-2FA7DC0A381D}" dt="2024-05-07T08:38:08.682" v="13146" actId="478"/>
          <ac:grpSpMkLst>
            <pc:docMk/>
            <pc:sldMk cId="3130974600" sldId="294"/>
            <ac:grpSpMk id="42" creationId="{F469AC07-6798-904A-F2CA-A40BF9DEC9F4}"/>
          </ac:grpSpMkLst>
        </pc:grpChg>
        <pc:grpChg chg="del mod">
          <ac:chgData name="Diederik Wéreau" userId="3de4d852-29bc-42f2-a35f-4ac12fa5bc69" providerId="ADAL" clId="{ED67D86B-4C8C-48D4-91D7-2FA7DC0A381D}" dt="2024-05-07T08:38:08.682" v="13146" actId="478"/>
          <ac:grpSpMkLst>
            <pc:docMk/>
            <pc:sldMk cId="3130974600" sldId="294"/>
            <ac:grpSpMk id="45" creationId="{9A0B238E-2E89-1473-B2E9-E5EFC3FF925D}"/>
          </ac:grpSpMkLst>
        </pc:grpChg>
        <pc:grpChg chg="add del mod">
          <ac:chgData name="Diederik Wéreau" userId="3de4d852-29bc-42f2-a35f-4ac12fa5bc69" providerId="ADAL" clId="{ED67D86B-4C8C-48D4-91D7-2FA7DC0A381D}" dt="2024-05-07T08:30:59.279" v="12978" actId="478"/>
          <ac:grpSpMkLst>
            <pc:docMk/>
            <pc:sldMk cId="3130974600" sldId="294"/>
            <ac:grpSpMk id="46" creationId="{8D7B1656-DFBC-D346-302C-B4DFF06C3B55}"/>
          </ac:grpSpMkLst>
        </pc:grpChg>
        <pc:grpChg chg="add del mod">
          <ac:chgData name="Diederik Wéreau" userId="3de4d852-29bc-42f2-a35f-4ac12fa5bc69" providerId="ADAL" clId="{ED67D86B-4C8C-48D4-91D7-2FA7DC0A381D}" dt="2024-05-07T08:31:22.138" v="12984" actId="478"/>
          <ac:grpSpMkLst>
            <pc:docMk/>
            <pc:sldMk cId="3130974600" sldId="294"/>
            <ac:grpSpMk id="49" creationId="{F13D9AA1-32ED-FA0E-8CA8-B5A5CD28F683}"/>
          </ac:grpSpMkLst>
        </pc:grpChg>
        <pc:grpChg chg="del">
          <ac:chgData name="Diederik Wéreau" userId="3de4d852-29bc-42f2-a35f-4ac12fa5bc69" providerId="ADAL" clId="{ED67D86B-4C8C-48D4-91D7-2FA7DC0A381D}" dt="2024-04-17T15:30:23.752" v="3892" actId="478"/>
          <ac:grpSpMkLst>
            <pc:docMk/>
            <pc:sldMk cId="3130974600" sldId="294"/>
            <ac:grpSpMk id="50" creationId="{CD380EF9-FF28-248A-AA55-BFBD83A5ED15}"/>
          </ac:grpSpMkLst>
        </pc:grpChg>
        <pc:grpChg chg="add mod">
          <ac:chgData name="Diederik Wéreau" userId="3de4d852-29bc-42f2-a35f-4ac12fa5bc69" providerId="ADAL" clId="{ED67D86B-4C8C-48D4-91D7-2FA7DC0A381D}" dt="2024-05-07T08:30:50.257" v="12975"/>
          <ac:grpSpMkLst>
            <pc:docMk/>
            <pc:sldMk cId="3130974600" sldId="294"/>
            <ac:grpSpMk id="51" creationId="{FADD211A-ED98-9F1D-A19B-F423A826E6AE}"/>
          </ac:grpSpMkLst>
        </pc:grpChg>
        <pc:grpChg chg="mod">
          <ac:chgData name="Diederik Wéreau" userId="3de4d852-29bc-42f2-a35f-4ac12fa5bc69" providerId="ADAL" clId="{ED67D86B-4C8C-48D4-91D7-2FA7DC0A381D}" dt="2024-05-07T08:30:50.257" v="12975"/>
          <ac:grpSpMkLst>
            <pc:docMk/>
            <pc:sldMk cId="3130974600" sldId="294"/>
            <ac:grpSpMk id="52" creationId="{FE60A8E2-FC57-F712-5936-AE0707831856}"/>
          </ac:grpSpMkLst>
        </pc:grpChg>
        <pc:grpChg chg="add mod">
          <ac:chgData name="Diederik Wéreau" userId="3de4d852-29bc-42f2-a35f-4ac12fa5bc69" providerId="ADAL" clId="{ED67D86B-4C8C-48D4-91D7-2FA7DC0A381D}" dt="2024-04-17T15:30:24.025" v="3893"/>
          <ac:grpSpMkLst>
            <pc:docMk/>
            <pc:sldMk cId="3130974600" sldId="294"/>
            <ac:grpSpMk id="56" creationId="{BF94B62F-5750-F2EC-FC28-AB4641A5012A}"/>
          </ac:grpSpMkLst>
        </pc:grpChg>
        <pc:grpChg chg="add del mod">
          <ac:chgData name="Diederik Wéreau" userId="3de4d852-29bc-42f2-a35f-4ac12fa5bc69" providerId="ADAL" clId="{ED67D86B-4C8C-48D4-91D7-2FA7DC0A381D}" dt="2024-05-07T08:38:08.682" v="13146" actId="478"/>
          <ac:grpSpMkLst>
            <pc:docMk/>
            <pc:sldMk cId="3130974600" sldId="294"/>
            <ac:grpSpMk id="61" creationId="{3B063524-AF53-9258-05A4-B5827212C417}"/>
          </ac:grpSpMkLst>
        </pc:grpChg>
        <pc:grpChg chg="add del mod">
          <ac:chgData name="Diederik Wéreau" userId="3de4d852-29bc-42f2-a35f-4ac12fa5bc69" providerId="ADAL" clId="{ED67D86B-4C8C-48D4-91D7-2FA7DC0A381D}" dt="2024-05-07T08:38:08.682" v="13146" actId="478"/>
          <ac:grpSpMkLst>
            <pc:docMk/>
            <pc:sldMk cId="3130974600" sldId="294"/>
            <ac:grpSpMk id="64" creationId="{BF4997D9-A199-B089-3143-CBC176F2A9BC}"/>
          </ac:grpSpMkLst>
        </pc:grpChg>
        <pc:grpChg chg="add mod">
          <ac:chgData name="Diederik Wéreau" userId="3de4d852-29bc-42f2-a35f-4ac12fa5bc69" providerId="ADAL" clId="{ED67D86B-4C8C-48D4-91D7-2FA7DC0A381D}" dt="2024-05-07T08:30:50.257" v="12975"/>
          <ac:grpSpMkLst>
            <pc:docMk/>
            <pc:sldMk cId="3130974600" sldId="294"/>
            <ac:grpSpMk id="69" creationId="{5AAD50B9-A1E4-18A6-9C05-D22993373520}"/>
          </ac:grpSpMkLst>
        </pc:grpChg>
        <pc:grpChg chg="mod">
          <ac:chgData name="Diederik Wéreau" userId="3de4d852-29bc-42f2-a35f-4ac12fa5bc69" providerId="ADAL" clId="{ED67D86B-4C8C-48D4-91D7-2FA7DC0A381D}" dt="2024-05-07T08:30:50.257" v="12975"/>
          <ac:grpSpMkLst>
            <pc:docMk/>
            <pc:sldMk cId="3130974600" sldId="294"/>
            <ac:grpSpMk id="70" creationId="{C7A09294-3BF9-13FC-6AA1-99229DE18CA3}"/>
          </ac:grpSpMkLst>
        </pc:grpChg>
        <pc:grpChg chg="add mod">
          <ac:chgData name="Diederik Wéreau" userId="3de4d852-29bc-42f2-a35f-4ac12fa5bc69" providerId="ADAL" clId="{ED67D86B-4C8C-48D4-91D7-2FA7DC0A381D}" dt="2024-05-07T08:30:50.257" v="12975"/>
          <ac:grpSpMkLst>
            <pc:docMk/>
            <pc:sldMk cId="3130974600" sldId="294"/>
            <ac:grpSpMk id="74" creationId="{ED0D9EA0-FEE8-D1B6-35B9-FDD6898AD297}"/>
          </ac:grpSpMkLst>
        </pc:grpChg>
        <pc:grpChg chg="add del mod">
          <ac:chgData name="Diederik Wéreau" userId="3de4d852-29bc-42f2-a35f-4ac12fa5bc69" providerId="ADAL" clId="{ED67D86B-4C8C-48D4-91D7-2FA7DC0A381D}" dt="2024-05-07T08:31:24.825" v="12986" actId="478"/>
          <ac:grpSpMkLst>
            <pc:docMk/>
            <pc:sldMk cId="3130974600" sldId="294"/>
            <ac:grpSpMk id="77" creationId="{EA9566CC-7CB1-7809-3990-90058C4BDC22}"/>
          </ac:grpSpMkLst>
        </pc:grpChg>
        <pc:grpChg chg="add mod">
          <ac:chgData name="Diederik Wéreau" userId="3de4d852-29bc-42f2-a35f-4ac12fa5bc69" providerId="ADAL" clId="{ED67D86B-4C8C-48D4-91D7-2FA7DC0A381D}" dt="2024-05-07T08:31:10.479" v="12983" actId="1037"/>
          <ac:grpSpMkLst>
            <pc:docMk/>
            <pc:sldMk cId="3130974600" sldId="294"/>
            <ac:grpSpMk id="80" creationId="{6C2A0922-D858-34CD-3A85-9D392534C766}"/>
          </ac:grpSpMkLst>
        </pc:grpChg>
        <pc:grpChg chg="mod">
          <ac:chgData name="Diederik Wéreau" userId="3de4d852-29bc-42f2-a35f-4ac12fa5bc69" providerId="ADAL" clId="{ED67D86B-4C8C-48D4-91D7-2FA7DC0A381D}" dt="2024-05-07T08:31:10.479" v="12983" actId="1037"/>
          <ac:grpSpMkLst>
            <pc:docMk/>
            <pc:sldMk cId="3130974600" sldId="294"/>
            <ac:grpSpMk id="81" creationId="{CA448B97-9B66-E36E-869F-D09A8C78D763}"/>
          </ac:grpSpMkLst>
        </pc:grpChg>
        <pc:grpChg chg="add mod">
          <ac:chgData name="Diederik Wéreau" userId="3de4d852-29bc-42f2-a35f-4ac12fa5bc69" providerId="ADAL" clId="{ED67D86B-4C8C-48D4-91D7-2FA7DC0A381D}" dt="2024-05-07T08:31:10.479" v="12983" actId="1037"/>
          <ac:grpSpMkLst>
            <pc:docMk/>
            <pc:sldMk cId="3130974600" sldId="294"/>
            <ac:grpSpMk id="85" creationId="{93B84D3C-65D9-EB26-88F8-2A3DFB53B113}"/>
          </ac:grpSpMkLst>
        </pc:grpChg>
        <pc:grpChg chg="mod">
          <ac:chgData name="Diederik Wéreau" userId="3de4d852-29bc-42f2-a35f-4ac12fa5bc69" providerId="ADAL" clId="{ED67D86B-4C8C-48D4-91D7-2FA7DC0A381D}" dt="2024-05-07T08:31:10.479" v="12983" actId="1037"/>
          <ac:grpSpMkLst>
            <pc:docMk/>
            <pc:sldMk cId="3130974600" sldId="294"/>
            <ac:grpSpMk id="86" creationId="{1B8E64C5-B5D3-3C6A-1E15-71826C3F64E2}"/>
          </ac:grpSpMkLst>
        </pc:grpChg>
        <pc:grpChg chg="add mod">
          <ac:chgData name="Diederik Wéreau" userId="3de4d852-29bc-42f2-a35f-4ac12fa5bc69" providerId="ADAL" clId="{ED67D86B-4C8C-48D4-91D7-2FA7DC0A381D}" dt="2024-05-07T08:31:10.479" v="12983" actId="1037"/>
          <ac:grpSpMkLst>
            <pc:docMk/>
            <pc:sldMk cId="3130974600" sldId="294"/>
            <ac:grpSpMk id="90" creationId="{14096F67-B444-96FF-0E07-811B759B0392}"/>
          </ac:grpSpMkLst>
        </pc:grpChg>
        <pc:grpChg chg="add mod">
          <ac:chgData name="Diederik Wéreau" userId="3de4d852-29bc-42f2-a35f-4ac12fa5bc69" providerId="ADAL" clId="{ED67D86B-4C8C-48D4-91D7-2FA7DC0A381D}" dt="2024-05-07T08:31:22.487" v="12985"/>
          <ac:grpSpMkLst>
            <pc:docMk/>
            <pc:sldMk cId="3130974600" sldId="294"/>
            <ac:grpSpMk id="93" creationId="{2351AFC9-888B-3EB3-2A41-414EB9BFC273}"/>
          </ac:grpSpMkLst>
        </pc:grpChg>
        <pc:grpChg chg="mod">
          <ac:chgData name="Diederik Wéreau" userId="3de4d852-29bc-42f2-a35f-4ac12fa5bc69" providerId="ADAL" clId="{ED67D86B-4C8C-48D4-91D7-2FA7DC0A381D}" dt="2024-05-07T08:31:22.487" v="12985"/>
          <ac:grpSpMkLst>
            <pc:docMk/>
            <pc:sldMk cId="3130974600" sldId="294"/>
            <ac:grpSpMk id="94" creationId="{90709B72-939D-1B9D-6206-8AE856A64936}"/>
          </ac:grpSpMkLst>
        </pc:grpChg>
        <pc:grpChg chg="add mod">
          <ac:chgData name="Diederik Wéreau" userId="3de4d852-29bc-42f2-a35f-4ac12fa5bc69" providerId="ADAL" clId="{ED67D86B-4C8C-48D4-91D7-2FA7DC0A381D}" dt="2024-05-07T08:37:08.727" v="13089" actId="1036"/>
          <ac:grpSpMkLst>
            <pc:docMk/>
            <pc:sldMk cId="3130974600" sldId="294"/>
            <ac:grpSpMk id="98" creationId="{CD914D8B-1BAA-B4C6-48FE-19B511420113}"/>
          </ac:grpSpMkLst>
        </pc:grpChg>
        <pc:grpChg chg="add mod">
          <ac:chgData name="Diederik Wéreau" userId="3de4d852-29bc-42f2-a35f-4ac12fa5bc69" providerId="ADAL" clId="{ED67D86B-4C8C-48D4-91D7-2FA7DC0A381D}" dt="2024-05-07T08:37:08.727" v="13089" actId="1036"/>
          <ac:grpSpMkLst>
            <pc:docMk/>
            <pc:sldMk cId="3130974600" sldId="294"/>
            <ac:grpSpMk id="101" creationId="{85EFCE6A-9C55-52FD-7C1A-9C2A37584EBD}"/>
          </ac:grpSpMkLst>
        </pc:grpChg>
        <pc:grpChg chg="add mod">
          <ac:chgData name="Diederik Wéreau" userId="3de4d852-29bc-42f2-a35f-4ac12fa5bc69" providerId="ADAL" clId="{ED67D86B-4C8C-48D4-91D7-2FA7DC0A381D}" dt="2024-05-07T08:37:08.727" v="13089" actId="1036"/>
          <ac:grpSpMkLst>
            <pc:docMk/>
            <pc:sldMk cId="3130974600" sldId="294"/>
            <ac:grpSpMk id="104" creationId="{BDC28E8A-D4DE-8B18-B12A-7A5E0839DD2E}"/>
          </ac:grpSpMkLst>
        </pc:grpChg>
        <pc:grpChg chg="mod">
          <ac:chgData name="Diederik Wéreau" userId="3de4d852-29bc-42f2-a35f-4ac12fa5bc69" providerId="ADAL" clId="{ED67D86B-4C8C-48D4-91D7-2FA7DC0A381D}" dt="2024-05-07T08:37:08.727" v="13089" actId="1036"/>
          <ac:grpSpMkLst>
            <pc:docMk/>
            <pc:sldMk cId="3130974600" sldId="294"/>
            <ac:grpSpMk id="105" creationId="{FE8BABE0-9710-9B19-EBFA-57812854C4A8}"/>
          </ac:grpSpMkLst>
        </pc:grpChg>
        <pc:grpChg chg="add mod">
          <ac:chgData name="Diederik Wéreau" userId="3de4d852-29bc-42f2-a35f-4ac12fa5bc69" providerId="ADAL" clId="{ED67D86B-4C8C-48D4-91D7-2FA7DC0A381D}" dt="2024-05-07T08:37:08.727" v="13089" actId="1036"/>
          <ac:grpSpMkLst>
            <pc:docMk/>
            <pc:sldMk cId="3130974600" sldId="294"/>
            <ac:grpSpMk id="109" creationId="{5BDCF538-B045-2105-79E4-F4BA9C22C905}"/>
          </ac:grpSpMkLst>
        </pc:grpChg>
        <pc:grpChg chg="mod">
          <ac:chgData name="Diederik Wéreau" userId="3de4d852-29bc-42f2-a35f-4ac12fa5bc69" providerId="ADAL" clId="{ED67D86B-4C8C-48D4-91D7-2FA7DC0A381D}" dt="2024-05-07T08:37:08.727" v="13089" actId="1036"/>
          <ac:grpSpMkLst>
            <pc:docMk/>
            <pc:sldMk cId="3130974600" sldId="294"/>
            <ac:grpSpMk id="110" creationId="{8154177C-0963-6E67-E7B7-66A370834222}"/>
          </ac:grpSpMkLst>
        </pc:grpChg>
        <pc:grpChg chg="add mod">
          <ac:chgData name="Diederik Wéreau" userId="3de4d852-29bc-42f2-a35f-4ac12fa5bc69" providerId="ADAL" clId="{ED67D86B-4C8C-48D4-91D7-2FA7DC0A381D}" dt="2024-05-07T08:37:08.727" v="13089" actId="1036"/>
          <ac:grpSpMkLst>
            <pc:docMk/>
            <pc:sldMk cId="3130974600" sldId="294"/>
            <ac:grpSpMk id="114" creationId="{688C4ECA-E88B-B6BF-604B-41EE71901D01}"/>
          </ac:grpSpMkLst>
        </pc:grpChg>
        <pc:grpChg chg="add mod">
          <ac:chgData name="Diederik Wéreau" userId="3de4d852-29bc-42f2-a35f-4ac12fa5bc69" providerId="ADAL" clId="{ED67D86B-4C8C-48D4-91D7-2FA7DC0A381D}" dt="2024-05-07T08:38:11.885" v="13200" actId="1038"/>
          <ac:grpSpMkLst>
            <pc:docMk/>
            <pc:sldMk cId="3130974600" sldId="294"/>
            <ac:grpSpMk id="118" creationId="{9EE46B9A-57D6-2BFD-FE37-2962CAA59214}"/>
          </ac:grpSpMkLst>
        </pc:grpChg>
        <pc:grpChg chg="add mod">
          <ac:chgData name="Diederik Wéreau" userId="3de4d852-29bc-42f2-a35f-4ac12fa5bc69" providerId="ADAL" clId="{ED67D86B-4C8C-48D4-91D7-2FA7DC0A381D}" dt="2024-05-07T08:38:11.885" v="13200" actId="1038"/>
          <ac:grpSpMkLst>
            <pc:docMk/>
            <pc:sldMk cId="3130974600" sldId="294"/>
            <ac:grpSpMk id="122" creationId="{958AA8A3-F506-1AB2-FCDD-1C302ABD4E83}"/>
          </ac:grpSpMkLst>
        </pc:grpChg>
        <pc:grpChg chg="add mod">
          <ac:chgData name="Diederik Wéreau" userId="3de4d852-29bc-42f2-a35f-4ac12fa5bc69" providerId="ADAL" clId="{ED67D86B-4C8C-48D4-91D7-2FA7DC0A381D}" dt="2024-05-07T08:38:11.885" v="13200" actId="1038"/>
          <ac:grpSpMkLst>
            <pc:docMk/>
            <pc:sldMk cId="3130974600" sldId="294"/>
            <ac:grpSpMk id="125" creationId="{354B05F2-0C99-C110-97B7-F611F33FC707}"/>
          </ac:grpSpMkLst>
        </pc:grpChg>
        <pc:grpChg chg="mod">
          <ac:chgData name="Diederik Wéreau" userId="3de4d852-29bc-42f2-a35f-4ac12fa5bc69" providerId="ADAL" clId="{ED67D86B-4C8C-48D4-91D7-2FA7DC0A381D}" dt="2024-05-07T08:38:11.885" v="13200" actId="1038"/>
          <ac:grpSpMkLst>
            <pc:docMk/>
            <pc:sldMk cId="3130974600" sldId="294"/>
            <ac:grpSpMk id="126" creationId="{5D84FBAB-B2E2-5E18-1CA4-ECB052BB8F92}"/>
          </ac:grpSpMkLst>
        </pc:grpChg>
        <pc:grpChg chg="add mod">
          <ac:chgData name="Diederik Wéreau" userId="3de4d852-29bc-42f2-a35f-4ac12fa5bc69" providerId="ADAL" clId="{ED67D86B-4C8C-48D4-91D7-2FA7DC0A381D}" dt="2024-05-07T08:38:11.885" v="13200" actId="1038"/>
          <ac:grpSpMkLst>
            <pc:docMk/>
            <pc:sldMk cId="3130974600" sldId="294"/>
            <ac:grpSpMk id="130" creationId="{ED07D974-DD56-A0A2-A5F1-52906290A008}"/>
          </ac:grpSpMkLst>
        </pc:grpChg>
        <pc:grpChg chg="mod">
          <ac:chgData name="Diederik Wéreau" userId="3de4d852-29bc-42f2-a35f-4ac12fa5bc69" providerId="ADAL" clId="{ED67D86B-4C8C-48D4-91D7-2FA7DC0A381D}" dt="2024-05-07T08:38:11.885" v="13200" actId="1038"/>
          <ac:grpSpMkLst>
            <pc:docMk/>
            <pc:sldMk cId="3130974600" sldId="294"/>
            <ac:grpSpMk id="131" creationId="{47C18583-7F35-1371-3C02-E45D203AC33F}"/>
          </ac:grpSpMkLst>
        </pc:grpChg>
        <pc:grpChg chg="add mod">
          <ac:chgData name="Diederik Wéreau" userId="3de4d852-29bc-42f2-a35f-4ac12fa5bc69" providerId="ADAL" clId="{ED67D86B-4C8C-48D4-91D7-2FA7DC0A381D}" dt="2024-05-07T08:38:11.885" v="13200" actId="1038"/>
          <ac:grpSpMkLst>
            <pc:docMk/>
            <pc:sldMk cId="3130974600" sldId="294"/>
            <ac:grpSpMk id="135" creationId="{58329DF8-74C9-92CD-20A7-E3645E9744A4}"/>
          </ac:grpSpMkLst>
        </pc:grpChg>
        <pc:picChg chg="add mod">
          <ac:chgData name="Diederik Wéreau" userId="3de4d852-29bc-42f2-a35f-4ac12fa5bc69" providerId="ADAL" clId="{ED67D86B-4C8C-48D4-91D7-2FA7DC0A381D}" dt="2024-05-07T07:52:05.496" v="12641"/>
          <ac:picMkLst>
            <pc:docMk/>
            <pc:sldMk cId="3130974600" sldId="294"/>
            <ac:picMk id="2" creationId="{3DB84440-C7AC-0CA3-CD48-7293EAF1D0B9}"/>
          </ac:picMkLst>
        </pc:picChg>
        <pc:picChg chg="add mod">
          <ac:chgData name="Diederik Wéreau" userId="3de4d852-29bc-42f2-a35f-4ac12fa5bc69" providerId="ADAL" clId="{ED67D86B-4C8C-48D4-91D7-2FA7DC0A381D}" dt="2024-05-07T07:52:05.496" v="12641"/>
          <ac:picMkLst>
            <pc:docMk/>
            <pc:sldMk cId="3130974600" sldId="294"/>
            <ac:picMk id="3" creationId="{8FD54C7A-961D-80EA-A678-E204E88A6C9B}"/>
          </ac:picMkLst>
        </pc:picChg>
        <pc:picChg chg="mod">
          <ac:chgData name="Diederik Wéreau" userId="3de4d852-29bc-42f2-a35f-4ac12fa5bc69" providerId="ADAL" clId="{ED67D86B-4C8C-48D4-91D7-2FA7DC0A381D}" dt="2024-03-28T10:28:03.405" v="1429" actId="1076"/>
          <ac:picMkLst>
            <pc:docMk/>
            <pc:sldMk cId="3130974600" sldId="294"/>
            <ac:picMk id="8" creationId="{819BCC7D-BA96-C6D1-D2B0-048A38C8D5DD}"/>
          </ac:picMkLst>
        </pc:picChg>
        <pc:picChg chg="mod">
          <ac:chgData name="Diederik Wéreau" userId="3de4d852-29bc-42f2-a35f-4ac12fa5bc69" providerId="ADAL" clId="{ED67D86B-4C8C-48D4-91D7-2FA7DC0A381D}" dt="2024-03-28T10:28:03.405" v="1429" actId="1076"/>
          <ac:picMkLst>
            <pc:docMk/>
            <pc:sldMk cId="3130974600" sldId="294"/>
            <ac:picMk id="9" creationId="{948CEAE6-C8D2-A462-0D5A-36352A39DCD1}"/>
          </ac:picMkLst>
        </pc:picChg>
        <pc:picChg chg="add mod">
          <ac:chgData name="Diederik Wéreau" userId="3de4d852-29bc-42f2-a35f-4ac12fa5bc69" providerId="ADAL" clId="{ED67D86B-4C8C-48D4-91D7-2FA7DC0A381D}" dt="2024-05-07T07:52:05.496" v="12641"/>
          <ac:picMkLst>
            <pc:docMk/>
            <pc:sldMk cId="3130974600" sldId="294"/>
            <ac:picMk id="11" creationId="{7C3DB185-F01F-3137-9590-D336CCF6DBF8}"/>
          </ac:picMkLst>
        </pc:picChg>
        <pc:picChg chg="mod">
          <ac:chgData name="Diederik Wéreau" userId="3de4d852-29bc-42f2-a35f-4ac12fa5bc69" providerId="ADAL" clId="{ED67D86B-4C8C-48D4-91D7-2FA7DC0A381D}" dt="2024-03-28T10:28:03.405" v="1429" actId="1076"/>
          <ac:picMkLst>
            <pc:docMk/>
            <pc:sldMk cId="3130974600" sldId="294"/>
            <ac:picMk id="18" creationId="{2B6A5172-C8EF-4F9D-C907-0B1256D68E09}"/>
          </ac:picMkLst>
        </pc:picChg>
        <pc:picChg chg="mod">
          <ac:chgData name="Diederik Wéreau" userId="3de4d852-29bc-42f2-a35f-4ac12fa5bc69" providerId="ADAL" clId="{ED67D86B-4C8C-48D4-91D7-2FA7DC0A381D}" dt="2024-03-28T10:28:03.405" v="1429" actId="1076"/>
          <ac:picMkLst>
            <pc:docMk/>
            <pc:sldMk cId="3130974600" sldId="294"/>
            <ac:picMk id="22" creationId="{67810307-1BF0-7FF4-CB3D-00172B7B5ACB}"/>
          </ac:picMkLst>
        </pc:picChg>
        <pc:picChg chg="mod">
          <ac:chgData name="Diederik Wéreau" userId="3de4d852-29bc-42f2-a35f-4ac12fa5bc69" providerId="ADAL" clId="{ED67D86B-4C8C-48D4-91D7-2FA7DC0A381D}" dt="2024-03-28T10:28:11.657" v="1430"/>
          <ac:picMkLst>
            <pc:docMk/>
            <pc:sldMk cId="3130974600" sldId="294"/>
            <ac:picMk id="25" creationId="{214CAF15-028F-CA25-9511-29B434F38C53}"/>
          </ac:picMkLst>
        </pc:picChg>
        <pc:picChg chg="mod">
          <ac:chgData name="Diederik Wéreau" userId="3de4d852-29bc-42f2-a35f-4ac12fa5bc69" providerId="ADAL" clId="{ED67D86B-4C8C-48D4-91D7-2FA7DC0A381D}" dt="2024-05-07T08:30:50.257" v="12975"/>
          <ac:picMkLst>
            <pc:docMk/>
            <pc:sldMk cId="3130974600" sldId="294"/>
            <ac:picMk id="31" creationId="{7484FCFF-2324-2A3C-0CC4-123FAE68F9C9}"/>
          </ac:picMkLst>
        </pc:picChg>
        <pc:picChg chg="mod">
          <ac:chgData name="Diederik Wéreau" userId="3de4d852-29bc-42f2-a35f-4ac12fa5bc69" providerId="ADAL" clId="{ED67D86B-4C8C-48D4-91D7-2FA7DC0A381D}" dt="2024-04-17T15:22:58.098" v="3642"/>
          <ac:picMkLst>
            <pc:docMk/>
            <pc:sldMk cId="3130974600" sldId="294"/>
            <ac:picMk id="33" creationId="{883C30C9-42EA-1591-403B-C46C3DD71333}"/>
          </ac:picMkLst>
        </pc:picChg>
        <pc:picChg chg="mod">
          <ac:chgData name="Diederik Wéreau" userId="3de4d852-29bc-42f2-a35f-4ac12fa5bc69" providerId="ADAL" clId="{ED67D86B-4C8C-48D4-91D7-2FA7DC0A381D}" dt="2024-04-17T15:22:58.098" v="3642"/>
          <ac:picMkLst>
            <pc:docMk/>
            <pc:sldMk cId="3130974600" sldId="294"/>
            <ac:picMk id="40" creationId="{95CE9DC2-899E-8B37-33BE-6F487F9EA229}"/>
          </ac:picMkLst>
        </pc:picChg>
        <pc:picChg chg="mod">
          <ac:chgData name="Diederik Wéreau" userId="3de4d852-29bc-42f2-a35f-4ac12fa5bc69" providerId="ADAL" clId="{ED67D86B-4C8C-48D4-91D7-2FA7DC0A381D}" dt="2024-03-28T10:28:03.405" v="1429" actId="1076"/>
          <ac:picMkLst>
            <pc:docMk/>
            <pc:sldMk cId="3130974600" sldId="294"/>
            <ac:picMk id="43" creationId="{EEDCD2CC-9B15-B871-1C10-6F87C9E7742F}"/>
          </ac:picMkLst>
        </pc:picChg>
        <pc:picChg chg="mod">
          <ac:chgData name="Diederik Wéreau" userId="3de4d852-29bc-42f2-a35f-4ac12fa5bc69" providerId="ADAL" clId="{ED67D86B-4C8C-48D4-91D7-2FA7DC0A381D}" dt="2024-04-17T15:22:58.098" v="3642"/>
          <ac:picMkLst>
            <pc:docMk/>
            <pc:sldMk cId="3130974600" sldId="294"/>
            <ac:picMk id="47" creationId="{2EC2EB4E-95BA-380C-963B-48DFF44E0F96}"/>
          </ac:picMkLst>
        </pc:picChg>
        <pc:picChg chg="mod">
          <ac:chgData name="Diederik Wéreau" userId="3de4d852-29bc-42f2-a35f-4ac12fa5bc69" providerId="ADAL" clId="{ED67D86B-4C8C-48D4-91D7-2FA7DC0A381D}" dt="2024-05-07T08:30:50.257" v="12975"/>
          <ac:picMkLst>
            <pc:docMk/>
            <pc:sldMk cId="3130974600" sldId="294"/>
            <ac:picMk id="53" creationId="{55C8167F-99AF-7CE7-21A4-FDA863ABD934}"/>
          </ac:picMkLst>
        </pc:picChg>
        <pc:picChg chg="mod">
          <ac:chgData name="Diederik Wéreau" userId="3de4d852-29bc-42f2-a35f-4ac12fa5bc69" providerId="ADAL" clId="{ED67D86B-4C8C-48D4-91D7-2FA7DC0A381D}" dt="2024-04-17T15:23:11.802" v="3649"/>
          <ac:picMkLst>
            <pc:docMk/>
            <pc:sldMk cId="3130974600" sldId="294"/>
            <ac:picMk id="54" creationId="{8585467A-2CD4-84EA-907B-605C265B034A}"/>
          </ac:picMkLst>
        </pc:picChg>
        <pc:picChg chg="mod">
          <ac:chgData name="Diederik Wéreau" userId="3de4d852-29bc-42f2-a35f-4ac12fa5bc69" providerId="ADAL" clId="{ED67D86B-4C8C-48D4-91D7-2FA7DC0A381D}" dt="2024-04-17T15:30:24.025" v="3893"/>
          <ac:picMkLst>
            <pc:docMk/>
            <pc:sldMk cId="3130974600" sldId="294"/>
            <ac:picMk id="58" creationId="{F40DC1BE-019C-2A01-98EB-A44414B9CB0B}"/>
          </ac:picMkLst>
        </pc:picChg>
        <pc:picChg chg="mod">
          <ac:chgData name="Diederik Wéreau" userId="3de4d852-29bc-42f2-a35f-4ac12fa5bc69" providerId="ADAL" clId="{ED67D86B-4C8C-48D4-91D7-2FA7DC0A381D}" dt="2024-04-17T15:30:24.025" v="3893"/>
          <ac:picMkLst>
            <pc:docMk/>
            <pc:sldMk cId="3130974600" sldId="294"/>
            <ac:picMk id="59" creationId="{48DD3262-3883-089D-1CEC-D3D90FB081BC}"/>
          </ac:picMkLst>
        </pc:picChg>
        <pc:picChg chg="mod">
          <ac:chgData name="Diederik Wéreau" userId="3de4d852-29bc-42f2-a35f-4ac12fa5bc69" providerId="ADAL" clId="{ED67D86B-4C8C-48D4-91D7-2FA7DC0A381D}" dt="2024-04-17T15:36:46.871" v="4078"/>
          <ac:picMkLst>
            <pc:docMk/>
            <pc:sldMk cId="3130974600" sldId="294"/>
            <ac:picMk id="62" creationId="{818DA25F-9B22-BF9C-4353-E0B259312341}"/>
          </ac:picMkLst>
        </pc:picChg>
        <pc:picChg chg="mod">
          <ac:chgData name="Diederik Wéreau" userId="3de4d852-29bc-42f2-a35f-4ac12fa5bc69" providerId="ADAL" clId="{ED67D86B-4C8C-48D4-91D7-2FA7DC0A381D}" dt="2024-04-17T15:36:46.871" v="4078"/>
          <ac:picMkLst>
            <pc:docMk/>
            <pc:sldMk cId="3130974600" sldId="294"/>
            <ac:picMk id="65" creationId="{3613E4A6-2BC4-55FA-19B9-B59D2AEE6B67}"/>
          </ac:picMkLst>
        </pc:picChg>
        <pc:picChg chg="mod">
          <ac:chgData name="Diederik Wéreau" userId="3de4d852-29bc-42f2-a35f-4ac12fa5bc69" providerId="ADAL" clId="{ED67D86B-4C8C-48D4-91D7-2FA7DC0A381D}" dt="2024-05-07T08:30:50.257" v="12975"/>
          <ac:picMkLst>
            <pc:docMk/>
            <pc:sldMk cId="3130974600" sldId="294"/>
            <ac:picMk id="67" creationId="{CF5AA1DA-80A9-7C0F-CA3B-D9BDBDB0D249}"/>
          </ac:picMkLst>
        </pc:picChg>
        <pc:picChg chg="mod">
          <ac:chgData name="Diederik Wéreau" userId="3de4d852-29bc-42f2-a35f-4ac12fa5bc69" providerId="ADAL" clId="{ED67D86B-4C8C-48D4-91D7-2FA7DC0A381D}" dt="2024-05-07T08:30:50.257" v="12975"/>
          <ac:picMkLst>
            <pc:docMk/>
            <pc:sldMk cId="3130974600" sldId="294"/>
            <ac:picMk id="71" creationId="{CAECE922-1A6A-FB6A-9401-90FD95C1B481}"/>
          </ac:picMkLst>
        </pc:picChg>
        <pc:picChg chg="mod">
          <ac:chgData name="Diederik Wéreau" userId="3de4d852-29bc-42f2-a35f-4ac12fa5bc69" providerId="ADAL" clId="{ED67D86B-4C8C-48D4-91D7-2FA7DC0A381D}" dt="2024-05-07T08:30:50.257" v="12975"/>
          <ac:picMkLst>
            <pc:docMk/>
            <pc:sldMk cId="3130974600" sldId="294"/>
            <ac:picMk id="72" creationId="{D50723BC-B084-DF38-AC70-CF5B3E773627}"/>
          </ac:picMkLst>
        </pc:picChg>
        <pc:picChg chg="mod">
          <ac:chgData name="Diederik Wéreau" userId="3de4d852-29bc-42f2-a35f-4ac12fa5bc69" providerId="ADAL" clId="{ED67D86B-4C8C-48D4-91D7-2FA7DC0A381D}" dt="2024-05-07T08:30:50.257" v="12975"/>
          <ac:picMkLst>
            <pc:docMk/>
            <pc:sldMk cId="3130974600" sldId="294"/>
            <ac:picMk id="75" creationId="{89D7FE54-DC6C-D6FC-1BB1-BC5E83A92C29}"/>
          </ac:picMkLst>
        </pc:picChg>
        <pc:picChg chg="mod">
          <ac:chgData name="Diederik Wéreau" userId="3de4d852-29bc-42f2-a35f-4ac12fa5bc69" providerId="ADAL" clId="{ED67D86B-4C8C-48D4-91D7-2FA7DC0A381D}" dt="2024-05-07T08:30:50.257" v="12975"/>
          <ac:picMkLst>
            <pc:docMk/>
            <pc:sldMk cId="3130974600" sldId="294"/>
            <ac:picMk id="76" creationId="{3FA5265C-2654-9E63-1FA3-5AF67BB94105}"/>
          </ac:picMkLst>
        </pc:picChg>
        <pc:picChg chg="mod">
          <ac:chgData name="Diederik Wéreau" userId="3de4d852-29bc-42f2-a35f-4ac12fa5bc69" providerId="ADAL" clId="{ED67D86B-4C8C-48D4-91D7-2FA7DC0A381D}" dt="2024-05-07T08:30:55.908" v="12977"/>
          <ac:picMkLst>
            <pc:docMk/>
            <pc:sldMk cId="3130974600" sldId="294"/>
            <ac:picMk id="78" creationId="{1E2EDB0D-482B-2B6D-E71C-E22DFD5ABCAE}"/>
          </ac:picMkLst>
        </pc:picChg>
        <pc:picChg chg="mod">
          <ac:chgData name="Diederik Wéreau" userId="3de4d852-29bc-42f2-a35f-4ac12fa5bc69" providerId="ADAL" clId="{ED67D86B-4C8C-48D4-91D7-2FA7DC0A381D}" dt="2024-05-07T08:31:10.479" v="12983" actId="1037"/>
          <ac:picMkLst>
            <pc:docMk/>
            <pc:sldMk cId="3130974600" sldId="294"/>
            <ac:picMk id="82" creationId="{11EE3E49-0C6F-0821-C183-181B658482E5}"/>
          </ac:picMkLst>
        </pc:picChg>
        <pc:picChg chg="mod">
          <ac:chgData name="Diederik Wéreau" userId="3de4d852-29bc-42f2-a35f-4ac12fa5bc69" providerId="ADAL" clId="{ED67D86B-4C8C-48D4-91D7-2FA7DC0A381D}" dt="2024-05-07T08:31:10.479" v="12983" actId="1037"/>
          <ac:picMkLst>
            <pc:docMk/>
            <pc:sldMk cId="3130974600" sldId="294"/>
            <ac:picMk id="83" creationId="{CA964626-B700-15D9-4253-D6F9DE0B46AF}"/>
          </ac:picMkLst>
        </pc:picChg>
        <pc:picChg chg="mod">
          <ac:chgData name="Diederik Wéreau" userId="3de4d852-29bc-42f2-a35f-4ac12fa5bc69" providerId="ADAL" clId="{ED67D86B-4C8C-48D4-91D7-2FA7DC0A381D}" dt="2024-05-07T08:31:10.479" v="12983" actId="1037"/>
          <ac:picMkLst>
            <pc:docMk/>
            <pc:sldMk cId="3130974600" sldId="294"/>
            <ac:picMk id="87" creationId="{69C014BD-22E3-F30B-FC0F-63BBF7D5D079}"/>
          </ac:picMkLst>
        </pc:picChg>
        <pc:picChg chg="mod">
          <ac:chgData name="Diederik Wéreau" userId="3de4d852-29bc-42f2-a35f-4ac12fa5bc69" providerId="ADAL" clId="{ED67D86B-4C8C-48D4-91D7-2FA7DC0A381D}" dt="2024-05-07T08:31:10.479" v="12983" actId="1037"/>
          <ac:picMkLst>
            <pc:docMk/>
            <pc:sldMk cId="3130974600" sldId="294"/>
            <ac:picMk id="88" creationId="{B19CDEA6-51E4-23A4-F342-3F610AB2948C}"/>
          </ac:picMkLst>
        </pc:picChg>
        <pc:picChg chg="mod">
          <ac:chgData name="Diederik Wéreau" userId="3de4d852-29bc-42f2-a35f-4ac12fa5bc69" providerId="ADAL" clId="{ED67D86B-4C8C-48D4-91D7-2FA7DC0A381D}" dt="2024-05-07T08:31:10.479" v="12983" actId="1037"/>
          <ac:picMkLst>
            <pc:docMk/>
            <pc:sldMk cId="3130974600" sldId="294"/>
            <ac:picMk id="91" creationId="{3C51FD8B-F528-16D1-0CC9-12642DBA7F6D}"/>
          </ac:picMkLst>
        </pc:picChg>
        <pc:picChg chg="mod">
          <ac:chgData name="Diederik Wéreau" userId="3de4d852-29bc-42f2-a35f-4ac12fa5bc69" providerId="ADAL" clId="{ED67D86B-4C8C-48D4-91D7-2FA7DC0A381D}" dt="2024-05-07T08:31:10.479" v="12983" actId="1037"/>
          <ac:picMkLst>
            <pc:docMk/>
            <pc:sldMk cId="3130974600" sldId="294"/>
            <ac:picMk id="92" creationId="{6677102F-A29C-E33E-E212-D927A773C802}"/>
          </ac:picMkLst>
        </pc:picChg>
        <pc:picChg chg="mod">
          <ac:chgData name="Diederik Wéreau" userId="3de4d852-29bc-42f2-a35f-4ac12fa5bc69" providerId="ADAL" clId="{ED67D86B-4C8C-48D4-91D7-2FA7DC0A381D}" dt="2024-05-07T08:31:22.487" v="12985"/>
          <ac:picMkLst>
            <pc:docMk/>
            <pc:sldMk cId="3130974600" sldId="294"/>
            <ac:picMk id="95" creationId="{00758B91-94B7-57F7-C537-D37ED387CF3A}"/>
          </ac:picMkLst>
        </pc:picChg>
        <pc:picChg chg="mod">
          <ac:chgData name="Diederik Wéreau" userId="3de4d852-29bc-42f2-a35f-4ac12fa5bc69" providerId="ADAL" clId="{ED67D86B-4C8C-48D4-91D7-2FA7DC0A381D}" dt="2024-05-07T08:31:22.487" v="12985"/>
          <ac:picMkLst>
            <pc:docMk/>
            <pc:sldMk cId="3130974600" sldId="294"/>
            <ac:picMk id="96" creationId="{3F368323-D000-A60B-14FF-29D1E51BA425}"/>
          </ac:picMkLst>
        </pc:picChg>
        <pc:picChg chg="mod">
          <ac:chgData name="Diederik Wéreau" userId="3de4d852-29bc-42f2-a35f-4ac12fa5bc69" providerId="ADAL" clId="{ED67D86B-4C8C-48D4-91D7-2FA7DC0A381D}" dt="2024-05-07T08:37:08.727" v="13089" actId="1036"/>
          <ac:picMkLst>
            <pc:docMk/>
            <pc:sldMk cId="3130974600" sldId="294"/>
            <ac:picMk id="102" creationId="{2B3A2E02-54C1-1B7C-4104-1D37095048E3}"/>
          </ac:picMkLst>
        </pc:picChg>
        <pc:picChg chg="mod">
          <ac:chgData name="Diederik Wéreau" userId="3de4d852-29bc-42f2-a35f-4ac12fa5bc69" providerId="ADAL" clId="{ED67D86B-4C8C-48D4-91D7-2FA7DC0A381D}" dt="2024-05-07T08:37:08.727" v="13089" actId="1036"/>
          <ac:picMkLst>
            <pc:docMk/>
            <pc:sldMk cId="3130974600" sldId="294"/>
            <ac:picMk id="106" creationId="{78DB85A2-8801-3AFB-6735-FA24993EB5EE}"/>
          </ac:picMkLst>
        </pc:picChg>
        <pc:picChg chg="mod">
          <ac:chgData name="Diederik Wéreau" userId="3de4d852-29bc-42f2-a35f-4ac12fa5bc69" providerId="ADAL" clId="{ED67D86B-4C8C-48D4-91D7-2FA7DC0A381D}" dt="2024-05-07T08:37:08.727" v="13089" actId="1036"/>
          <ac:picMkLst>
            <pc:docMk/>
            <pc:sldMk cId="3130974600" sldId="294"/>
            <ac:picMk id="107" creationId="{B4FC7D11-4CB8-227A-A70D-55EDB42F99DA}"/>
          </ac:picMkLst>
        </pc:picChg>
        <pc:picChg chg="mod">
          <ac:chgData name="Diederik Wéreau" userId="3de4d852-29bc-42f2-a35f-4ac12fa5bc69" providerId="ADAL" clId="{ED67D86B-4C8C-48D4-91D7-2FA7DC0A381D}" dt="2024-05-07T08:37:08.727" v="13089" actId="1036"/>
          <ac:picMkLst>
            <pc:docMk/>
            <pc:sldMk cId="3130974600" sldId="294"/>
            <ac:picMk id="111" creationId="{620D391A-994B-32EB-2CE9-5980367D2665}"/>
          </ac:picMkLst>
        </pc:picChg>
        <pc:picChg chg="mod">
          <ac:chgData name="Diederik Wéreau" userId="3de4d852-29bc-42f2-a35f-4ac12fa5bc69" providerId="ADAL" clId="{ED67D86B-4C8C-48D4-91D7-2FA7DC0A381D}" dt="2024-05-07T08:37:08.727" v="13089" actId="1036"/>
          <ac:picMkLst>
            <pc:docMk/>
            <pc:sldMk cId="3130974600" sldId="294"/>
            <ac:picMk id="112" creationId="{7FEBB280-C1D1-0090-DFCA-46CD2DFD20D5}"/>
          </ac:picMkLst>
        </pc:picChg>
        <pc:picChg chg="mod">
          <ac:chgData name="Diederik Wéreau" userId="3de4d852-29bc-42f2-a35f-4ac12fa5bc69" providerId="ADAL" clId="{ED67D86B-4C8C-48D4-91D7-2FA7DC0A381D}" dt="2024-05-07T08:37:08.727" v="13089" actId="1036"/>
          <ac:picMkLst>
            <pc:docMk/>
            <pc:sldMk cId="3130974600" sldId="294"/>
            <ac:picMk id="115" creationId="{28D7AC59-FD92-6148-0B53-FB067DC722A0}"/>
          </ac:picMkLst>
        </pc:picChg>
        <pc:picChg chg="mod">
          <ac:chgData name="Diederik Wéreau" userId="3de4d852-29bc-42f2-a35f-4ac12fa5bc69" providerId="ADAL" clId="{ED67D86B-4C8C-48D4-91D7-2FA7DC0A381D}" dt="2024-05-07T08:37:08.727" v="13089" actId="1036"/>
          <ac:picMkLst>
            <pc:docMk/>
            <pc:sldMk cId="3130974600" sldId="294"/>
            <ac:picMk id="116" creationId="{9139595F-9AE2-31A0-628D-5FF58E517F6D}"/>
          </ac:picMkLst>
        </pc:picChg>
        <pc:picChg chg="mod">
          <ac:chgData name="Diederik Wéreau" userId="3de4d852-29bc-42f2-a35f-4ac12fa5bc69" providerId="ADAL" clId="{ED67D86B-4C8C-48D4-91D7-2FA7DC0A381D}" dt="2024-05-07T08:38:11.885" v="13200" actId="1038"/>
          <ac:picMkLst>
            <pc:docMk/>
            <pc:sldMk cId="3130974600" sldId="294"/>
            <ac:picMk id="119" creationId="{3F144F1C-F9C7-9E7A-4816-9791C14ADEDF}"/>
          </ac:picMkLst>
        </pc:picChg>
        <pc:picChg chg="mod">
          <ac:chgData name="Diederik Wéreau" userId="3de4d852-29bc-42f2-a35f-4ac12fa5bc69" providerId="ADAL" clId="{ED67D86B-4C8C-48D4-91D7-2FA7DC0A381D}" dt="2024-05-07T08:38:11.885" v="13200" actId="1038"/>
          <ac:picMkLst>
            <pc:docMk/>
            <pc:sldMk cId="3130974600" sldId="294"/>
            <ac:picMk id="123" creationId="{64D80CE4-AA7B-8536-6489-D9523DE36857}"/>
          </ac:picMkLst>
        </pc:picChg>
        <pc:picChg chg="mod">
          <ac:chgData name="Diederik Wéreau" userId="3de4d852-29bc-42f2-a35f-4ac12fa5bc69" providerId="ADAL" clId="{ED67D86B-4C8C-48D4-91D7-2FA7DC0A381D}" dt="2024-05-07T08:38:11.885" v="13200" actId="1038"/>
          <ac:picMkLst>
            <pc:docMk/>
            <pc:sldMk cId="3130974600" sldId="294"/>
            <ac:picMk id="124" creationId="{4F9A7904-7DED-AD3B-0889-ABDB465F7713}"/>
          </ac:picMkLst>
        </pc:picChg>
        <pc:picChg chg="mod">
          <ac:chgData name="Diederik Wéreau" userId="3de4d852-29bc-42f2-a35f-4ac12fa5bc69" providerId="ADAL" clId="{ED67D86B-4C8C-48D4-91D7-2FA7DC0A381D}" dt="2024-05-07T08:38:11.885" v="13200" actId="1038"/>
          <ac:picMkLst>
            <pc:docMk/>
            <pc:sldMk cId="3130974600" sldId="294"/>
            <ac:picMk id="128" creationId="{3C12CBE7-CFE1-48B6-E48D-6BC726AB695E}"/>
          </ac:picMkLst>
        </pc:picChg>
        <pc:picChg chg="mod">
          <ac:chgData name="Diederik Wéreau" userId="3de4d852-29bc-42f2-a35f-4ac12fa5bc69" providerId="ADAL" clId="{ED67D86B-4C8C-48D4-91D7-2FA7DC0A381D}" dt="2024-05-07T08:38:11.885" v="13200" actId="1038"/>
          <ac:picMkLst>
            <pc:docMk/>
            <pc:sldMk cId="3130974600" sldId="294"/>
            <ac:picMk id="129" creationId="{AFF8BE76-492C-644F-08D2-FD3B5C3EB17D}"/>
          </ac:picMkLst>
        </pc:picChg>
        <pc:picChg chg="mod">
          <ac:chgData name="Diederik Wéreau" userId="3de4d852-29bc-42f2-a35f-4ac12fa5bc69" providerId="ADAL" clId="{ED67D86B-4C8C-48D4-91D7-2FA7DC0A381D}" dt="2024-05-07T08:38:11.885" v="13200" actId="1038"/>
          <ac:picMkLst>
            <pc:docMk/>
            <pc:sldMk cId="3130974600" sldId="294"/>
            <ac:picMk id="132" creationId="{94800DF6-A92A-BE7E-4803-8AB3972D48ED}"/>
          </ac:picMkLst>
        </pc:picChg>
        <pc:picChg chg="mod">
          <ac:chgData name="Diederik Wéreau" userId="3de4d852-29bc-42f2-a35f-4ac12fa5bc69" providerId="ADAL" clId="{ED67D86B-4C8C-48D4-91D7-2FA7DC0A381D}" dt="2024-05-07T08:38:11.885" v="13200" actId="1038"/>
          <ac:picMkLst>
            <pc:docMk/>
            <pc:sldMk cId="3130974600" sldId="294"/>
            <ac:picMk id="133" creationId="{9A803611-8EC3-1EF7-301D-E6001DC7BA78}"/>
          </ac:picMkLst>
        </pc:picChg>
        <pc:picChg chg="mod">
          <ac:chgData name="Diederik Wéreau" userId="3de4d852-29bc-42f2-a35f-4ac12fa5bc69" providerId="ADAL" clId="{ED67D86B-4C8C-48D4-91D7-2FA7DC0A381D}" dt="2024-05-07T08:38:11.885" v="13200" actId="1038"/>
          <ac:picMkLst>
            <pc:docMk/>
            <pc:sldMk cId="3130974600" sldId="294"/>
            <ac:picMk id="136" creationId="{DE92E6AB-8720-F8B2-E813-4B188F91804A}"/>
          </ac:picMkLst>
        </pc:picChg>
        <pc:picChg chg="mod">
          <ac:chgData name="Diederik Wéreau" userId="3de4d852-29bc-42f2-a35f-4ac12fa5bc69" providerId="ADAL" clId="{ED67D86B-4C8C-48D4-91D7-2FA7DC0A381D}" dt="2024-05-07T08:38:11.885" v="13200" actId="1038"/>
          <ac:picMkLst>
            <pc:docMk/>
            <pc:sldMk cId="3130974600" sldId="294"/>
            <ac:picMk id="137" creationId="{E21417DC-2A29-9CFD-8AE7-C55AEB1C36DF}"/>
          </ac:picMkLst>
        </pc:picChg>
      </pc:sldChg>
      <pc:sldChg chg="addSp delSp modSp add mod modTransition modAnim modNotesTx">
        <pc:chgData name="Diederik Wéreau" userId="3de4d852-29bc-42f2-a35f-4ac12fa5bc69" providerId="ADAL" clId="{ED67D86B-4C8C-48D4-91D7-2FA7DC0A381D}" dt="2024-05-07T08:43:44.445" v="13515" actId="20577"/>
        <pc:sldMkLst>
          <pc:docMk/>
          <pc:sldMk cId="3772494568" sldId="295"/>
        </pc:sldMkLst>
        <pc:spChg chg="mod">
          <ac:chgData name="Diederik Wéreau" userId="3de4d852-29bc-42f2-a35f-4ac12fa5bc69" providerId="ADAL" clId="{ED67D86B-4C8C-48D4-91D7-2FA7DC0A381D}" dt="2024-05-07T08:43:44.445" v="13515" actId="20577"/>
          <ac:spMkLst>
            <pc:docMk/>
            <pc:sldMk cId="3772494568" sldId="295"/>
            <ac:spMk id="13" creationId="{A41469AD-022D-FA1F-EE24-2A87C109C69D}"/>
          </ac:spMkLst>
        </pc:spChg>
        <pc:spChg chg="mod">
          <ac:chgData name="Diederik Wéreau" userId="3de4d852-29bc-42f2-a35f-4ac12fa5bc69" providerId="ADAL" clId="{ED67D86B-4C8C-48D4-91D7-2FA7DC0A381D}" dt="2024-04-17T15:23:26.112" v="3650"/>
          <ac:spMkLst>
            <pc:docMk/>
            <pc:sldMk cId="3772494568" sldId="295"/>
            <ac:spMk id="28" creationId="{11E25DC5-85CC-0992-C7C6-8DB591177578}"/>
          </ac:spMkLst>
        </pc:spChg>
        <pc:spChg chg="mod">
          <ac:chgData name="Diederik Wéreau" userId="3de4d852-29bc-42f2-a35f-4ac12fa5bc69" providerId="ADAL" clId="{ED67D86B-4C8C-48D4-91D7-2FA7DC0A381D}" dt="2024-04-17T15:23:26.112" v="3650"/>
          <ac:spMkLst>
            <pc:docMk/>
            <pc:sldMk cId="3772494568" sldId="295"/>
            <ac:spMk id="31" creationId="{9319796F-8E89-FD20-04B2-AD1D7DF43B11}"/>
          </ac:spMkLst>
        </pc:spChg>
        <pc:spChg chg="add del">
          <ac:chgData name="Diederik Wéreau" userId="3de4d852-29bc-42f2-a35f-4ac12fa5bc69" providerId="ADAL" clId="{ED67D86B-4C8C-48D4-91D7-2FA7DC0A381D}" dt="2024-03-28T10:31:56.413" v="1482" actId="478"/>
          <ac:spMkLst>
            <pc:docMk/>
            <pc:sldMk cId="3772494568" sldId="295"/>
            <ac:spMk id="34" creationId="{17E84A6C-CDE3-6D12-96F5-141A4E126B0D}"/>
          </ac:spMkLst>
        </pc:spChg>
        <pc:spChg chg="mod">
          <ac:chgData name="Diederik Wéreau" userId="3de4d852-29bc-42f2-a35f-4ac12fa5bc69" providerId="ADAL" clId="{ED67D86B-4C8C-48D4-91D7-2FA7DC0A381D}" dt="2024-05-07T07:52:07.111" v="12642"/>
          <ac:spMkLst>
            <pc:docMk/>
            <pc:sldMk cId="3772494568" sldId="295"/>
            <ac:spMk id="34" creationId="{6B8A8FDC-87CD-7296-FBFC-DCBFBBD79540}"/>
          </ac:spMkLst>
        </pc:spChg>
        <pc:spChg chg="mod">
          <ac:chgData name="Diederik Wéreau" userId="3de4d852-29bc-42f2-a35f-4ac12fa5bc69" providerId="ADAL" clId="{ED67D86B-4C8C-48D4-91D7-2FA7DC0A381D}" dt="2024-04-17T15:23:26.112" v="3650"/>
          <ac:spMkLst>
            <pc:docMk/>
            <pc:sldMk cId="3772494568" sldId="295"/>
            <ac:spMk id="35" creationId="{AC877DBE-1DE6-4C3E-FC0A-C55596A0155A}"/>
          </ac:spMkLst>
        </pc:spChg>
        <pc:spChg chg="mod">
          <ac:chgData name="Diederik Wéreau" userId="3de4d852-29bc-42f2-a35f-4ac12fa5bc69" providerId="ADAL" clId="{ED67D86B-4C8C-48D4-91D7-2FA7DC0A381D}" dt="2024-04-17T15:23:41.012" v="3656" actId="14100"/>
          <ac:spMkLst>
            <pc:docMk/>
            <pc:sldMk cId="3772494568" sldId="295"/>
            <ac:spMk id="41" creationId="{C48D04BC-D120-B609-03E6-68DD6C581042}"/>
          </ac:spMkLst>
        </pc:spChg>
        <pc:spChg chg="mod">
          <ac:chgData name="Diederik Wéreau" userId="3de4d852-29bc-42f2-a35f-4ac12fa5bc69" providerId="ADAL" clId="{ED67D86B-4C8C-48D4-91D7-2FA7DC0A381D}" dt="2024-05-07T07:52:07.111" v="12642"/>
          <ac:spMkLst>
            <pc:docMk/>
            <pc:sldMk cId="3772494568" sldId="295"/>
            <ac:spMk id="42" creationId="{E7456B97-6A7B-EBE3-1ECE-64F0AAE846BE}"/>
          </ac:spMkLst>
        </pc:spChg>
        <pc:spChg chg="mod">
          <ac:chgData name="Diederik Wéreau" userId="3de4d852-29bc-42f2-a35f-4ac12fa5bc69" providerId="ADAL" clId="{ED67D86B-4C8C-48D4-91D7-2FA7DC0A381D}" dt="2024-05-07T07:52:07.111" v="12642"/>
          <ac:spMkLst>
            <pc:docMk/>
            <pc:sldMk cId="3772494568" sldId="295"/>
            <ac:spMk id="43" creationId="{1F96CAC1-8917-900B-E3B7-2A2C52E68680}"/>
          </ac:spMkLst>
        </pc:spChg>
        <pc:spChg chg="mod">
          <ac:chgData name="Diederik Wéreau" userId="3de4d852-29bc-42f2-a35f-4ac12fa5bc69" providerId="ADAL" clId="{ED67D86B-4C8C-48D4-91D7-2FA7DC0A381D}" dt="2024-04-17T15:30:27.223" v="3896"/>
          <ac:spMkLst>
            <pc:docMk/>
            <pc:sldMk cId="3772494568" sldId="295"/>
            <ac:spMk id="49" creationId="{4E030B1C-A857-AD99-AC31-6F50E4EB84FE}"/>
          </ac:spMkLst>
        </pc:spChg>
        <pc:spChg chg="mod">
          <ac:chgData name="Diederik Wéreau" userId="3de4d852-29bc-42f2-a35f-4ac12fa5bc69" providerId="ADAL" clId="{ED67D86B-4C8C-48D4-91D7-2FA7DC0A381D}" dt="2024-05-07T08:41:32.597" v="13205"/>
          <ac:spMkLst>
            <pc:docMk/>
            <pc:sldMk cId="3772494568" sldId="295"/>
            <ac:spMk id="52" creationId="{4712DBE8-A93F-3C1B-5CF1-82822014E5C3}"/>
          </ac:spMkLst>
        </pc:spChg>
        <pc:spChg chg="mod">
          <ac:chgData name="Diederik Wéreau" userId="3de4d852-29bc-42f2-a35f-4ac12fa5bc69" providerId="ADAL" clId="{ED67D86B-4C8C-48D4-91D7-2FA7DC0A381D}" dt="2024-05-07T08:41:32.597" v="13205"/>
          <ac:spMkLst>
            <pc:docMk/>
            <pc:sldMk cId="3772494568" sldId="295"/>
            <ac:spMk id="57" creationId="{7C45D82C-EAB9-57A0-9228-BC208EA3DF86}"/>
          </ac:spMkLst>
        </pc:spChg>
        <pc:spChg chg="add del">
          <ac:chgData name="Diederik Wéreau" userId="3de4d852-29bc-42f2-a35f-4ac12fa5bc69" providerId="ADAL" clId="{ED67D86B-4C8C-48D4-91D7-2FA7DC0A381D}" dt="2024-03-28T10:31:56.413" v="1482" actId="478"/>
          <ac:spMkLst>
            <pc:docMk/>
            <pc:sldMk cId="3772494568" sldId="295"/>
            <ac:spMk id="57" creationId="{C12C3D17-4937-5A29-EBC2-D175086540F7}"/>
          </ac:spMkLst>
        </pc:spChg>
        <pc:spChg chg="mod">
          <ac:chgData name="Diederik Wéreau" userId="3de4d852-29bc-42f2-a35f-4ac12fa5bc69" providerId="ADAL" clId="{ED67D86B-4C8C-48D4-91D7-2FA7DC0A381D}" dt="2024-05-07T08:41:32.597" v="13205"/>
          <ac:spMkLst>
            <pc:docMk/>
            <pc:sldMk cId="3772494568" sldId="295"/>
            <ac:spMk id="65" creationId="{462CCC7F-BE32-EEC5-4444-62005A3E3AD0}"/>
          </ac:spMkLst>
        </pc:spChg>
        <pc:spChg chg="mod">
          <ac:chgData name="Diederik Wéreau" userId="3de4d852-29bc-42f2-a35f-4ac12fa5bc69" providerId="ADAL" clId="{ED67D86B-4C8C-48D4-91D7-2FA7DC0A381D}" dt="2024-05-07T08:41:52.997" v="13331" actId="1037"/>
          <ac:spMkLst>
            <pc:docMk/>
            <pc:sldMk cId="3772494568" sldId="295"/>
            <ac:spMk id="70" creationId="{C460D925-B420-5AE5-CB88-BFF8F736D36E}"/>
          </ac:spMkLst>
        </pc:spChg>
        <pc:grpChg chg="add del mod">
          <ac:chgData name="Diederik Wéreau" userId="3de4d852-29bc-42f2-a35f-4ac12fa5bc69" providerId="ADAL" clId="{ED67D86B-4C8C-48D4-91D7-2FA7DC0A381D}" dt="2024-03-28T10:31:50.247" v="1481" actId="478"/>
          <ac:grpSpMkLst>
            <pc:docMk/>
            <pc:sldMk cId="3772494568" sldId="295"/>
            <ac:grpSpMk id="2" creationId="{C14DB90D-EA62-35B8-DAD1-CFEE6E94B703}"/>
          </ac:grpSpMkLst>
        </pc:grpChg>
        <pc:grpChg chg="add mod">
          <ac:chgData name="Diederik Wéreau" userId="3de4d852-29bc-42f2-a35f-4ac12fa5bc69" providerId="ADAL" clId="{ED67D86B-4C8C-48D4-91D7-2FA7DC0A381D}" dt="2024-05-07T07:52:07.111" v="12642"/>
          <ac:grpSpMkLst>
            <pc:docMk/>
            <pc:sldMk cId="3772494568" sldId="295"/>
            <ac:grpSpMk id="9" creationId="{D02053AE-C829-4632-EA38-2B5368A25871}"/>
          </ac:grpSpMkLst>
        </pc:grpChg>
        <pc:grpChg chg="add del mod">
          <ac:chgData name="Diederik Wéreau" userId="3de4d852-29bc-42f2-a35f-4ac12fa5bc69" providerId="ADAL" clId="{ED67D86B-4C8C-48D4-91D7-2FA7DC0A381D}" dt="2024-05-07T08:41:32.229" v="13204" actId="478"/>
          <ac:grpSpMkLst>
            <pc:docMk/>
            <pc:sldMk cId="3772494568" sldId="295"/>
            <ac:grpSpMk id="12" creationId="{84CFFB9B-7ECC-49E1-4D5C-8C3E18C46D72}"/>
          </ac:grpSpMkLst>
        </pc:grpChg>
        <pc:grpChg chg="add del">
          <ac:chgData name="Diederik Wéreau" userId="3de4d852-29bc-42f2-a35f-4ac12fa5bc69" providerId="ADAL" clId="{ED67D86B-4C8C-48D4-91D7-2FA7DC0A381D}" dt="2024-03-28T10:31:56.413" v="1482" actId="478"/>
          <ac:grpSpMkLst>
            <pc:docMk/>
            <pc:sldMk cId="3772494568" sldId="295"/>
            <ac:grpSpMk id="16" creationId="{1A2B5557-F458-2C74-D5F4-A3D8BDD62831}"/>
          </ac:grpSpMkLst>
        </pc:grpChg>
        <pc:grpChg chg="add del mod">
          <ac:chgData name="Diederik Wéreau" userId="3de4d852-29bc-42f2-a35f-4ac12fa5bc69" providerId="ADAL" clId="{ED67D86B-4C8C-48D4-91D7-2FA7DC0A381D}" dt="2024-05-07T08:41:32.229" v="13204" actId="478"/>
          <ac:grpSpMkLst>
            <pc:docMk/>
            <pc:sldMk cId="3772494568" sldId="295"/>
            <ac:grpSpMk id="29" creationId="{FEEAB1D4-6D96-8958-EE8F-87E436E7501B}"/>
          </ac:grpSpMkLst>
        </pc:grpChg>
        <pc:grpChg chg="add del mod">
          <ac:chgData name="Diederik Wéreau" userId="3de4d852-29bc-42f2-a35f-4ac12fa5bc69" providerId="ADAL" clId="{ED67D86B-4C8C-48D4-91D7-2FA7DC0A381D}" dt="2024-05-07T08:41:32.229" v="13204" actId="478"/>
          <ac:grpSpMkLst>
            <pc:docMk/>
            <pc:sldMk cId="3772494568" sldId="295"/>
            <ac:grpSpMk id="32" creationId="{511E9BB0-9302-6F68-F9A5-F236FFFE6F84}"/>
          </ac:grpSpMkLst>
        </pc:grpChg>
        <pc:grpChg chg="add del mod">
          <ac:chgData name="Diederik Wéreau" userId="3de4d852-29bc-42f2-a35f-4ac12fa5bc69" providerId="ADAL" clId="{ED67D86B-4C8C-48D4-91D7-2FA7DC0A381D}" dt="2024-05-07T08:41:32.229" v="13204" actId="478"/>
          <ac:grpSpMkLst>
            <pc:docMk/>
            <pc:sldMk cId="3772494568" sldId="295"/>
            <ac:grpSpMk id="39" creationId="{A5AE7DCB-3E65-D8D1-586F-6366A82D7C87}"/>
          </ac:grpSpMkLst>
        </pc:grpChg>
        <pc:grpChg chg="add del">
          <ac:chgData name="Diederik Wéreau" userId="3de4d852-29bc-42f2-a35f-4ac12fa5bc69" providerId="ADAL" clId="{ED67D86B-4C8C-48D4-91D7-2FA7DC0A381D}" dt="2024-03-28T10:31:57.955" v="1483" actId="478"/>
          <ac:grpSpMkLst>
            <pc:docMk/>
            <pc:sldMk cId="3772494568" sldId="295"/>
            <ac:grpSpMk id="42" creationId="{F469AC07-6798-904A-F2CA-A40BF9DEC9F4}"/>
          </ac:grpSpMkLst>
        </pc:grpChg>
        <pc:grpChg chg="add mod">
          <ac:chgData name="Diederik Wéreau" userId="3de4d852-29bc-42f2-a35f-4ac12fa5bc69" providerId="ADAL" clId="{ED67D86B-4C8C-48D4-91D7-2FA7DC0A381D}" dt="2024-05-07T08:41:32.597" v="13205"/>
          <ac:grpSpMkLst>
            <pc:docMk/>
            <pc:sldMk cId="3772494568" sldId="295"/>
            <ac:grpSpMk id="44" creationId="{578CA867-EE16-E670-F8F6-E4EDF46C6BA6}"/>
          </ac:grpSpMkLst>
        </pc:grpChg>
        <pc:grpChg chg="mod">
          <ac:chgData name="Diederik Wéreau" userId="3de4d852-29bc-42f2-a35f-4ac12fa5bc69" providerId="ADAL" clId="{ED67D86B-4C8C-48D4-91D7-2FA7DC0A381D}" dt="2024-05-07T08:41:32.597" v="13205"/>
          <ac:grpSpMkLst>
            <pc:docMk/>
            <pc:sldMk cId="3772494568" sldId="295"/>
            <ac:grpSpMk id="45" creationId="{43DDC655-2F01-273E-459A-3F97F766110D}"/>
          </ac:grpSpMkLst>
        </pc:grpChg>
        <pc:grpChg chg="add del">
          <ac:chgData name="Diederik Wéreau" userId="3de4d852-29bc-42f2-a35f-4ac12fa5bc69" providerId="ADAL" clId="{ED67D86B-4C8C-48D4-91D7-2FA7DC0A381D}" dt="2024-03-28T10:31:56.413" v="1482" actId="478"/>
          <ac:grpSpMkLst>
            <pc:docMk/>
            <pc:sldMk cId="3772494568" sldId="295"/>
            <ac:grpSpMk id="45" creationId="{9A0B238E-2E89-1473-B2E9-E5EFC3FF925D}"/>
          </ac:grpSpMkLst>
        </pc:grpChg>
        <pc:grpChg chg="add mod">
          <ac:chgData name="Diederik Wéreau" userId="3de4d852-29bc-42f2-a35f-4ac12fa5bc69" providerId="ADAL" clId="{ED67D86B-4C8C-48D4-91D7-2FA7DC0A381D}" dt="2024-04-17T15:30:27.223" v="3896"/>
          <ac:grpSpMkLst>
            <pc:docMk/>
            <pc:sldMk cId="3772494568" sldId="295"/>
            <ac:grpSpMk id="46" creationId="{79E38DAC-819A-8B45-382A-6A910F965110}"/>
          </ac:grpSpMkLst>
        </pc:grpChg>
        <pc:grpChg chg="del mod">
          <ac:chgData name="Diederik Wéreau" userId="3de4d852-29bc-42f2-a35f-4ac12fa5bc69" providerId="ADAL" clId="{ED67D86B-4C8C-48D4-91D7-2FA7DC0A381D}" dt="2024-04-17T15:30:26.926" v="3895" actId="478"/>
          <ac:grpSpMkLst>
            <pc:docMk/>
            <pc:sldMk cId="3772494568" sldId="295"/>
            <ac:grpSpMk id="50" creationId="{CD380EF9-FF28-248A-AA55-BFBD83A5ED15}"/>
          </ac:grpSpMkLst>
        </pc:grpChg>
        <pc:grpChg chg="add mod">
          <ac:chgData name="Diederik Wéreau" userId="3de4d852-29bc-42f2-a35f-4ac12fa5bc69" providerId="ADAL" clId="{ED67D86B-4C8C-48D4-91D7-2FA7DC0A381D}" dt="2024-05-07T08:41:32.597" v="13205"/>
          <ac:grpSpMkLst>
            <pc:docMk/>
            <pc:sldMk cId="3772494568" sldId="295"/>
            <ac:grpSpMk id="53" creationId="{C81C5FE8-0E0E-3E30-D162-C8FAD64F6875}"/>
          </ac:grpSpMkLst>
        </pc:grpChg>
        <pc:grpChg chg="mod">
          <ac:chgData name="Diederik Wéreau" userId="3de4d852-29bc-42f2-a35f-4ac12fa5bc69" providerId="ADAL" clId="{ED67D86B-4C8C-48D4-91D7-2FA7DC0A381D}" dt="2024-05-07T08:41:32.597" v="13205"/>
          <ac:grpSpMkLst>
            <pc:docMk/>
            <pc:sldMk cId="3772494568" sldId="295"/>
            <ac:grpSpMk id="54" creationId="{2F7D42CB-0060-AB96-D5F2-6F3A97135D5B}"/>
          </ac:grpSpMkLst>
        </pc:grpChg>
        <pc:grpChg chg="add mod">
          <ac:chgData name="Diederik Wéreau" userId="3de4d852-29bc-42f2-a35f-4ac12fa5bc69" providerId="ADAL" clId="{ED67D86B-4C8C-48D4-91D7-2FA7DC0A381D}" dt="2024-05-07T08:41:32.597" v="13205"/>
          <ac:grpSpMkLst>
            <pc:docMk/>
            <pc:sldMk cId="3772494568" sldId="295"/>
            <ac:grpSpMk id="58" creationId="{1805869B-8151-8137-026B-E2742FAE8260}"/>
          </ac:grpSpMkLst>
        </pc:grpChg>
        <pc:grpChg chg="add del mod">
          <ac:chgData name="Diederik Wéreau" userId="3de4d852-29bc-42f2-a35f-4ac12fa5bc69" providerId="ADAL" clId="{ED67D86B-4C8C-48D4-91D7-2FA7DC0A381D}" dt="2024-05-07T08:41:48.963" v="13314" actId="478"/>
          <ac:grpSpMkLst>
            <pc:docMk/>
            <pc:sldMk cId="3772494568" sldId="295"/>
            <ac:grpSpMk id="61" creationId="{660503CA-13EC-F7F1-32C0-CD8C27F45DD1}"/>
          </ac:grpSpMkLst>
        </pc:grpChg>
        <pc:grpChg chg="mod">
          <ac:chgData name="Diederik Wéreau" userId="3de4d852-29bc-42f2-a35f-4ac12fa5bc69" providerId="ADAL" clId="{ED67D86B-4C8C-48D4-91D7-2FA7DC0A381D}" dt="2024-05-07T08:41:32.597" v="13205"/>
          <ac:grpSpMkLst>
            <pc:docMk/>
            <pc:sldMk cId="3772494568" sldId="295"/>
            <ac:grpSpMk id="62" creationId="{76411A19-3C29-1400-7ACF-868C54E54882}"/>
          </ac:grpSpMkLst>
        </pc:grpChg>
        <pc:grpChg chg="add mod">
          <ac:chgData name="Diederik Wéreau" userId="3de4d852-29bc-42f2-a35f-4ac12fa5bc69" providerId="ADAL" clId="{ED67D86B-4C8C-48D4-91D7-2FA7DC0A381D}" dt="2024-05-07T08:41:52.997" v="13331" actId="1037"/>
          <ac:grpSpMkLst>
            <pc:docMk/>
            <pc:sldMk cId="3772494568" sldId="295"/>
            <ac:grpSpMk id="66" creationId="{4A5D15DF-5F91-B9E1-DC50-3C9317383570}"/>
          </ac:grpSpMkLst>
        </pc:grpChg>
        <pc:grpChg chg="mod">
          <ac:chgData name="Diederik Wéreau" userId="3de4d852-29bc-42f2-a35f-4ac12fa5bc69" providerId="ADAL" clId="{ED67D86B-4C8C-48D4-91D7-2FA7DC0A381D}" dt="2024-05-07T08:41:52.997" v="13331" actId="1037"/>
          <ac:grpSpMkLst>
            <pc:docMk/>
            <pc:sldMk cId="3772494568" sldId="295"/>
            <ac:grpSpMk id="67" creationId="{E5D9E802-92DA-0614-0B72-08FEC744817D}"/>
          </ac:grpSpMkLst>
        </pc:grpChg>
        <pc:picChg chg="add mod">
          <ac:chgData name="Diederik Wéreau" userId="3de4d852-29bc-42f2-a35f-4ac12fa5bc69" providerId="ADAL" clId="{ED67D86B-4C8C-48D4-91D7-2FA7DC0A381D}" dt="2024-05-07T07:52:07.111" v="12642"/>
          <ac:picMkLst>
            <pc:docMk/>
            <pc:sldMk cId="3772494568" sldId="295"/>
            <ac:picMk id="2" creationId="{21605F6A-4192-2D51-6D50-1308E5EB1FDD}"/>
          </ac:picMkLst>
        </pc:picChg>
        <pc:picChg chg="add mod">
          <ac:chgData name="Diederik Wéreau" userId="3de4d852-29bc-42f2-a35f-4ac12fa5bc69" providerId="ADAL" clId="{ED67D86B-4C8C-48D4-91D7-2FA7DC0A381D}" dt="2024-05-07T07:52:07.111" v="12642"/>
          <ac:picMkLst>
            <pc:docMk/>
            <pc:sldMk cId="3772494568" sldId="295"/>
            <ac:picMk id="3" creationId="{67BA591C-7CB8-78CF-C4AB-EC7AE372BDF9}"/>
          </ac:picMkLst>
        </pc:picChg>
        <pc:picChg chg="del mod topLvl">
          <ac:chgData name="Diederik Wéreau" userId="3de4d852-29bc-42f2-a35f-4ac12fa5bc69" providerId="ADAL" clId="{ED67D86B-4C8C-48D4-91D7-2FA7DC0A381D}" dt="2024-03-28T10:31:50.247" v="1481" actId="478"/>
          <ac:picMkLst>
            <pc:docMk/>
            <pc:sldMk cId="3772494568" sldId="295"/>
            <ac:picMk id="3" creationId="{70E52EA4-EA8A-3B6B-E0FF-D6ED2DEFE1A5}"/>
          </ac:picMkLst>
        </pc:picChg>
        <pc:picChg chg="add mod">
          <ac:chgData name="Diederik Wéreau" userId="3de4d852-29bc-42f2-a35f-4ac12fa5bc69" providerId="ADAL" clId="{ED67D86B-4C8C-48D4-91D7-2FA7DC0A381D}" dt="2024-05-07T07:52:07.111" v="12642"/>
          <ac:picMkLst>
            <pc:docMk/>
            <pc:sldMk cId="3772494568" sldId="295"/>
            <ac:picMk id="8" creationId="{D519B2AA-43A8-2230-4962-422DF0FB95F6}"/>
          </ac:picMkLst>
        </pc:picChg>
        <pc:picChg chg="mod topLvl">
          <ac:chgData name="Diederik Wéreau" userId="3de4d852-29bc-42f2-a35f-4ac12fa5bc69" providerId="ADAL" clId="{ED67D86B-4C8C-48D4-91D7-2FA7DC0A381D}" dt="2024-03-28T10:32:13.638" v="1485" actId="1076"/>
          <ac:picMkLst>
            <pc:docMk/>
            <pc:sldMk cId="3772494568" sldId="295"/>
            <ac:picMk id="11" creationId="{49EE6A98-B582-FBE8-320D-DE02C23783F3}"/>
          </ac:picMkLst>
        </pc:picChg>
        <pc:picChg chg="mod">
          <ac:chgData name="Diederik Wéreau" userId="3de4d852-29bc-42f2-a35f-4ac12fa5bc69" providerId="ADAL" clId="{ED67D86B-4C8C-48D4-91D7-2FA7DC0A381D}" dt="2024-04-17T15:23:26.112" v="3650"/>
          <ac:picMkLst>
            <pc:docMk/>
            <pc:sldMk cId="3772494568" sldId="295"/>
            <ac:picMk id="24" creationId="{DBA264FB-5C1D-C494-C7FA-9F2AC43B8F90}"/>
          </ac:picMkLst>
        </pc:picChg>
        <pc:picChg chg="mod">
          <ac:chgData name="Diederik Wéreau" userId="3de4d852-29bc-42f2-a35f-4ac12fa5bc69" providerId="ADAL" clId="{ED67D86B-4C8C-48D4-91D7-2FA7DC0A381D}" dt="2024-04-17T15:23:26.112" v="3650"/>
          <ac:picMkLst>
            <pc:docMk/>
            <pc:sldMk cId="3772494568" sldId="295"/>
            <ac:picMk id="30" creationId="{68D5C32B-7BEF-FDAC-E677-81DEF27255F5}"/>
          </ac:picMkLst>
        </pc:picChg>
        <pc:picChg chg="mod">
          <ac:chgData name="Diederik Wéreau" userId="3de4d852-29bc-42f2-a35f-4ac12fa5bc69" providerId="ADAL" clId="{ED67D86B-4C8C-48D4-91D7-2FA7DC0A381D}" dt="2024-04-17T15:23:26.112" v="3650"/>
          <ac:picMkLst>
            <pc:docMk/>
            <pc:sldMk cId="3772494568" sldId="295"/>
            <ac:picMk id="33" creationId="{3BF59F02-24EF-86CB-757C-4A894967EF50}"/>
          </ac:picMkLst>
        </pc:picChg>
        <pc:picChg chg="mod">
          <ac:chgData name="Diederik Wéreau" userId="3de4d852-29bc-42f2-a35f-4ac12fa5bc69" providerId="ADAL" clId="{ED67D86B-4C8C-48D4-91D7-2FA7DC0A381D}" dt="2024-04-17T15:23:26.112" v="3650"/>
          <ac:picMkLst>
            <pc:docMk/>
            <pc:sldMk cId="3772494568" sldId="295"/>
            <ac:picMk id="40" creationId="{6622D3F4-13D6-ED7F-0B00-7C11563C4F73}"/>
          </ac:picMkLst>
        </pc:picChg>
        <pc:picChg chg="mod">
          <ac:chgData name="Diederik Wéreau" userId="3de4d852-29bc-42f2-a35f-4ac12fa5bc69" providerId="ADAL" clId="{ED67D86B-4C8C-48D4-91D7-2FA7DC0A381D}" dt="2024-04-17T15:30:27.223" v="3896"/>
          <ac:picMkLst>
            <pc:docMk/>
            <pc:sldMk cId="3772494568" sldId="295"/>
            <ac:picMk id="47" creationId="{EEBD0CAB-F46A-0C4E-047E-3C0C1855A4BC}"/>
          </ac:picMkLst>
        </pc:picChg>
        <pc:picChg chg="mod">
          <ac:chgData name="Diederik Wéreau" userId="3de4d852-29bc-42f2-a35f-4ac12fa5bc69" providerId="ADAL" clId="{ED67D86B-4C8C-48D4-91D7-2FA7DC0A381D}" dt="2024-04-17T15:30:27.223" v="3896"/>
          <ac:picMkLst>
            <pc:docMk/>
            <pc:sldMk cId="3772494568" sldId="295"/>
            <ac:picMk id="48" creationId="{5ADFB76D-C448-2F58-E99B-BFED4AF2893F}"/>
          </ac:picMkLst>
        </pc:picChg>
        <pc:picChg chg="mod">
          <ac:chgData name="Diederik Wéreau" userId="3de4d852-29bc-42f2-a35f-4ac12fa5bc69" providerId="ADAL" clId="{ED67D86B-4C8C-48D4-91D7-2FA7DC0A381D}" dt="2024-05-07T08:41:32.597" v="13205"/>
          <ac:picMkLst>
            <pc:docMk/>
            <pc:sldMk cId="3772494568" sldId="295"/>
            <ac:picMk id="50" creationId="{4330A1AA-8887-AFA4-475D-3C41D418A294}"/>
          </ac:picMkLst>
        </pc:picChg>
        <pc:picChg chg="mod">
          <ac:chgData name="Diederik Wéreau" userId="3de4d852-29bc-42f2-a35f-4ac12fa5bc69" providerId="ADAL" clId="{ED67D86B-4C8C-48D4-91D7-2FA7DC0A381D}" dt="2024-05-07T08:41:32.597" v="13205"/>
          <ac:picMkLst>
            <pc:docMk/>
            <pc:sldMk cId="3772494568" sldId="295"/>
            <ac:picMk id="51" creationId="{3CB05152-05E0-0FDE-F381-827A4CFBC503}"/>
          </ac:picMkLst>
        </pc:picChg>
        <pc:picChg chg="mod">
          <ac:chgData name="Diederik Wéreau" userId="3de4d852-29bc-42f2-a35f-4ac12fa5bc69" providerId="ADAL" clId="{ED67D86B-4C8C-48D4-91D7-2FA7DC0A381D}" dt="2024-05-07T08:41:32.597" v="13205"/>
          <ac:picMkLst>
            <pc:docMk/>
            <pc:sldMk cId="3772494568" sldId="295"/>
            <ac:picMk id="55" creationId="{0CB16BC7-CCA1-42DD-296B-FCD8A9A86D25}"/>
          </ac:picMkLst>
        </pc:picChg>
        <pc:picChg chg="mod">
          <ac:chgData name="Diederik Wéreau" userId="3de4d852-29bc-42f2-a35f-4ac12fa5bc69" providerId="ADAL" clId="{ED67D86B-4C8C-48D4-91D7-2FA7DC0A381D}" dt="2024-05-07T08:41:32.597" v="13205"/>
          <ac:picMkLst>
            <pc:docMk/>
            <pc:sldMk cId="3772494568" sldId="295"/>
            <ac:picMk id="56" creationId="{A76CFD98-7A84-6B87-60C6-8356BE093E0A}"/>
          </ac:picMkLst>
        </pc:picChg>
        <pc:picChg chg="mod">
          <ac:chgData name="Diederik Wéreau" userId="3de4d852-29bc-42f2-a35f-4ac12fa5bc69" providerId="ADAL" clId="{ED67D86B-4C8C-48D4-91D7-2FA7DC0A381D}" dt="2024-05-07T08:41:32.597" v="13205"/>
          <ac:picMkLst>
            <pc:docMk/>
            <pc:sldMk cId="3772494568" sldId="295"/>
            <ac:picMk id="59" creationId="{33C6EA26-A96D-7366-99B5-DE06ED246484}"/>
          </ac:picMkLst>
        </pc:picChg>
        <pc:picChg chg="mod">
          <ac:chgData name="Diederik Wéreau" userId="3de4d852-29bc-42f2-a35f-4ac12fa5bc69" providerId="ADAL" clId="{ED67D86B-4C8C-48D4-91D7-2FA7DC0A381D}" dt="2024-05-07T08:41:32.597" v="13205"/>
          <ac:picMkLst>
            <pc:docMk/>
            <pc:sldMk cId="3772494568" sldId="295"/>
            <ac:picMk id="60" creationId="{1388CDB1-B0D3-5CD3-1060-283A0B86C7D6}"/>
          </ac:picMkLst>
        </pc:picChg>
        <pc:picChg chg="mod">
          <ac:chgData name="Diederik Wéreau" userId="3de4d852-29bc-42f2-a35f-4ac12fa5bc69" providerId="ADAL" clId="{ED67D86B-4C8C-48D4-91D7-2FA7DC0A381D}" dt="2024-05-07T08:41:32.597" v="13205"/>
          <ac:picMkLst>
            <pc:docMk/>
            <pc:sldMk cId="3772494568" sldId="295"/>
            <ac:picMk id="63" creationId="{FBD01C75-8FDF-348F-2AD6-EBD252C70E34}"/>
          </ac:picMkLst>
        </pc:picChg>
        <pc:picChg chg="mod">
          <ac:chgData name="Diederik Wéreau" userId="3de4d852-29bc-42f2-a35f-4ac12fa5bc69" providerId="ADAL" clId="{ED67D86B-4C8C-48D4-91D7-2FA7DC0A381D}" dt="2024-05-07T08:41:32.597" v="13205"/>
          <ac:picMkLst>
            <pc:docMk/>
            <pc:sldMk cId="3772494568" sldId="295"/>
            <ac:picMk id="64" creationId="{3B4D8445-EA5B-EA6C-7802-BC5F0919F841}"/>
          </ac:picMkLst>
        </pc:picChg>
        <pc:picChg chg="mod">
          <ac:chgData name="Diederik Wéreau" userId="3de4d852-29bc-42f2-a35f-4ac12fa5bc69" providerId="ADAL" clId="{ED67D86B-4C8C-48D4-91D7-2FA7DC0A381D}" dt="2024-05-07T08:41:52.997" v="13331" actId="1037"/>
          <ac:picMkLst>
            <pc:docMk/>
            <pc:sldMk cId="3772494568" sldId="295"/>
            <ac:picMk id="68" creationId="{179747DE-26E4-464A-4433-9B51FF8152E2}"/>
          </ac:picMkLst>
        </pc:picChg>
        <pc:picChg chg="mod">
          <ac:chgData name="Diederik Wéreau" userId="3de4d852-29bc-42f2-a35f-4ac12fa5bc69" providerId="ADAL" clId="{ED67D86B-4C8C-48D4-91D7-2FA7DC0A381D}" dt="2024-05-07T08:41:52.997" v="13331" actId="1037"/>
          <ac:picMkLst>
            <pc:docMk/>
            <pc:sldMk cId="3772494568" sldId="295"/>
            <ac:picMk id="69" creationId="{9513992C-F44F-16E9-DC78-D2ABCB8CF73C}"/>
          </ac:picMkLst>
        </pc:picChg>
      </pc:sldChg>
      <pc:sldChg chg="addSp delSp modSp add mod modTransition modAnim modNotesTx">
        <pc:chgData name="Diederik Wéreau" userId="3de4d852-29bc-42f2-a35f-4ac12fa5bc69" providerId="ADAL" clId="{ED67D86B-4C8C-48D4-91D7-2FA7DC0A381D}" dt="2024-05-07T08:43:53.503" v="13521" actId="20577"/>
        <pc:sldMkLst>
          <pc:docMk/>
          <pc:sldMk cId="2426282233" sldId="296"/>
        </pc:sldMkLst>
        <pc:spChg chg="mod">
          <ac:chgData name="Diederik Wéreau" userId="3de4d852-29bc-42f2-a35f-4ac12fa5bc69" providerId="ADAL" clId="{ED67D86B-4C8C-48D4-91D7-2FA7DC0A381D}" dt="2024-03-28T10:34:54.886" v="1508"/>
          <ac:spMkLst>
            <pc:docMk/>
            <pc:sldMk cId="2426282233" sldId="296"/>
            <ac:spMk id="9" creationId="{661E06A8-C2BD-01F1-194A-75732391AF9C}"/>
          </ac:spMkLst>
        </pc:spChg>
        <pc:spChg chg="mod">
          <ac:chgData name="Diederik Wéreau" userId="3de4d852-29bc-42f2-a35f-4ac12fa5bc69" providerId="ADAL" clId="{ED67D86B-4C8C-48D4-91D7-2FA7DC0A381D}" dt="2024-05-07T08:43:53.503" v="13521" actId="20577"/>
          <ac:spMkLst>
            <pc:docMk/>
            <pc:sldMk cId="2426282233" sldId="296"/>
            <ac:spMk id="13" creationId="{A41469AD-022D-FA1F-EE24-2A87C109C69D}"/>
          </ac:spMkLst>
        </pc:spChg>
        <pc:spChg chg="mod">
          <ac:chgData name="Diederik Wéreau" userId="3de4d852-29bc-42f2-a35f-4ac12fa5bc69" providerId="ADAL" clId="{ED67D86B-4C8C-48D4-91D7-2FA7DC0A381D}" dt="2024-03-28T10:35:25.065" v="1513"/>
          <ac:spMkLst>
            <pc:docMk/>
            <pc:sldMk cId="2426282233" sldId="296"/>
            <ac:spMk id="22" creationId="{7D5D914C-7FE5-64E1-C510-228109B223E6}"/>
          </ac:spMkLst>
        </pc:spChg>
        <pc:spChg chg="mod">
          <ac:chgData name="Diederik Wéreau" userId="3de4d852-29bc-42f2-a35f-4ac12fa5bc69" providerId="ADAL" clId="{ED67D86B-4C8C-48D4-91D7-2FA7DC0A381D}" dt="2024-04-17T15:23:29.552" v="3651"/>
          <ac:spMkLst>
            <pc:docMk/>
            <pc:sldMk cId="2426282233" sldId="296"/>
            <ac:spMk id="31" creationId="{701A27D2-20A0-0356-77E9-5BF27BFDD3F9}"/>
          </ac:spMkLst>
        </pc:spChg>
        <pc:spChg chg="mod">
          <ac:chgData name="Diederik Wéreau" userId="3de4d852-29bc-42f2-a35f-4ac12fa5bc69" providerId="ADAL" clId="{ED67D86B-4C8C-48D4-91D7-2FA7DC0A381D}" dt="2024-04-17T15:23:29.552" v="3651"/>
          <ac:spMkLst>
            <pc:docMk/>
            <pc:sldMk cId="2426282233" sldId="296"/>
            <ac:spMk id="34" creationId="{D24FE24C-8D24-593E-03CB-A145E451E9F3}"/>
          </ac:spMkLst>
        </pc:spChg>
        <pc:spChg chg="mod">
          <ac:chgData name="Diederik Wéreau" userId="3de4d852-29bc-42f2-a35f-4ac12fa5bc69" providerId="ADAL" clId="{ED67D86B-4C8C-48D4-91D7-2FA7DC0A381D}" dt="2024-04-17T15:23:29.552" v="3651"/>
          <ac:spMkLst>
            <pc:docMk/>
            <pc:sldMk cId="2426282233" sldId="296"/>
            <ac:spMk id="40" creationId="{047DFC63-EA7B-BB6C-0561-609631EBC844}"/>
          </ac:spMkLst>
        </pc:spChg>
        <pc:spChg chg="mod">
          <ac:chgData name="Diederik Wéreau" userId="3de4d852-29bc-42f2-a35f-4ac12fa5bc69" providerId="ADAL" clId="{ED67D86B-4C8C-48D4-91D7-2FA7DC0A381D}" dt="2024-04-17T15:23:49.441" v="3660" actId="20577"/>
          <ac:spMkLst>
            <pc:docMk/>
            <pc:sldMk cId="2426282233" sldId="296"/>
            <ac:spMk id="43" creationId="{729BFD99-D07E-786B-04B2-C4CAF7C9E6A5}"/>
          </ac:spMkLst>
        </pc:spChg>
        <pc:spChg chg="mod">
          <ac:chgData name="Diederik Wéreau" userId="3de4d852-29bc-42f2-a35f-4ac12fa5bc69" providerId="ADAL" clId="{ED67D86B-4C8C-48D4-91D7-2FA7DC0A381D}" dt="2024-04-17T15:30:31.341" v="3898"/>
          <ac:spMkLst>
            <pc:docMk/>
            <pc:sldMk cId="2426282233" sldId="296"/>
            <ac:spMk id="47" creationId="{B204AAAE-5973-C177-BD8D-03C66945D660}"/>
          </ac:spMkLst>
        </pc:spChg>
        <pc:spChg chg="mod">
          <ac:chgData name="Diederik Wéreau" userId="3de4d852-29bc-42f2-a35f-4ac12fa5bc69" providerId="ADAL" clId="{ED67D86B-4C8C-48D4-91D7-2FA7DC0A381D}" dt="2024-05-07T07:52:09.063" v="12643"/>
          <ac:spMkLst>
            <pc:docMk/>
            <pc:sldMk cId="2426282233" sldId="296"/>
            <ac:spMk id="51" creationId="{849BB046-99F1-6E8C-651C-54A81AB89679}"/>
          </ac:spMkLst>
        </pc:spChg>
        <pc:spChg chg="mod">
          <ac:chgData name="Diederik Wéreau" userId="3de4d852-29bc-42f2-a35f-4ac12fa5bc69" providerId="ADAL" clId="{ED67D86B-4C8C-48D4-91D7-2FA7DC0A381D}" dt="2024-05-07T07:52:09.063" v="12643"/>
          <ac:spMkLst>
            <pc:docMk/>
            <pc:sldMk cId="2426282233" sldId="296"/>
            <ac:spMk id="52" creationId="{8F2A4DC4-6F06-6A7B-D37A-2F5B60301296}"/>
          </ac:spMkLst>
        </pc:spChg>
        <pc:spChg chg="mod">
          <ac:chgData name="Diederik Wéreau" userId="3de4d852-29bc-42f2-a35f-4ac12fa5bc69" providerId="ADAL" clId="{ED67D86B-4C8C-48D4-91D7-2FA7DC0A381D}" dt="2024-05-07T07:52:09.063" v="12643"/>
          <ac:spMkLst>
            <pc:docMk/>
            <pc:sldMk cId="2426282233" sldId="296"/>
            <ac:spMk id="53" creationId="{5FC9EF69-F9AF-122F-2936-9BAF8A374D5F}"/>
          </ac:spMkLst>
        </pc:spChg>
        <pc:spChg chg="mod">
          <ac:chgData name="Diederik Wéreau" userId="3de4d852-29bc-42f2-a35f-4ac12fa5bc69" providerId="ADAL" clId="{ED67D86B-4C8C-48D4-91D7-2FA7DC0A381D}" dt="2024-05-07T08:42:16.099" v="13333"/>
          <ac:spMkLst>
            <pc:docMk/>
            <pc:sldMk cId="2426282233" sldId="296"/>
            <ac:spMk id="58" creationId="{29230E60-456E-507A-101C-B1C53AF9A03E}"/>
          </ac:spMkLst>
        </pc:spChg>
        <pc:spChg chg="mod">
          <ac:chgData name="Diederik Wéreau" userId="3de4d852-29bc-42f2-a35f-4ac12fa5bc69" providerId="ADAL" clId="{ED67D86B-4C8C-48D4-91D7-2FA7DC0A381D}" dt="2024-05-07T08:42:16.099" v="13333"/>
          <ac:spMkLst>
            <pc:docMk/>
            <pc:sldMk cId="2426282233" sldId="296"/>
            <ac:spMk id="63" creationId="{8D9BF3B6-E299-1B32-F4EC-04CC98927D74}"/>
          </ac:spMkLst>
        </pc:spChg>
        <pc:grpChg chg="add del mod">
          <ac:chgData name="Diederik Wéreau" userId="3de4d852-29bc-42f2-a35f-4ac12fa5bc69" providerId="ADAL" clId="{ED67D86B-4C8C-48D4-91D7-2FA7DC0A381D}" dt="2024-03-28T10:35:24.563" v="1512" actId="478"/>
          <ac:grpSpMkLst>
            <pc:docMk/>
            <pc:sldMk cId="2426282233" sldId="296"/>
            <ac:grpSpMk id="3" creationId="{CC866AB1-9FE6-78C7-0BD5-FEE5968326AE}"/>
          </ac:grpSpMkLst>
        </pc:grpChg>
        <pc:grpChg chg="mod">
          <ac:chgData name="Diederik Wéreau" userId="3de4d852-29bc-42f2-a35f-4ac12fa5bc69" providerId="ADAL" clId="{ED67D86B-4C8C-48D4-91D7-2FA7DC0A381D}" dt="2024-03-28T10:34:54.886" v="1508"/>
          <ac:grpSpMkLst>
            <pc:docMk/>
            <pc:sldMk cId="2426282233" sldId="296"/>
            <ac:grpSpMk id="8" creationId="{4AB22433-A799-49C3-7CA5-7387A115E482}"/>
          </ac:grpSpMkLst>
        </pc:grpChg>
        <pc:grpChg chg="add mod">
          <ac:chgData name="Diederik Wéreau" userId="3de4d852-29bc-42f2-a35f-4ac12fa5bc69" providerId="ADAL" clId="{ED67D86B-4C8C-48D4-91D7-2FA7DC0A381D}" dt="2024-05-07T07:52:09.063" v="12643"/>
          <ac:grpSpMkLst>
            <pc:docMk/>
            <pc:sldMk cId="2426282233" sldId="296"/>
            <ac:grpSpMk id="10" creationId="{846FF04F-217D-B45C-1C4C-6802A005CDBF}"/>
          </ac:grpSpMkLst>
        </pc:grpChg>
        <pc:grpChg chg="add mod">
          <ac:chgData name="Diederik Wéreau" userId="3de4d852-29bc-42f2-a35f-4ac12fa5bc69" providerId="ADAL" clId="{ED67D86B-4C8C-48D4-91D7-2FA7DC0A381D}" dt="2024-03-28T10:35:30.780" v="1516" actId="1076"/>
          <ac:grpSpMkLst>
            <pc:docMk/>
            <pc:sldMk cId="2426282233" sldId="296"/>
            <ac:grpSpMk id="16" creationId="{C31604EA-A27D-4C7C-84FA-CF18389FCD01}"/>
          </ac:grpSpMkLst>
        </pc:grpChg>
        <pc:grpChg chg="mod">
          <ac:chgData name="Diederik Wéreau" userId="3de4d852-29bc-42f2-a35f-4ac12fa5bc69" providerId="ADAL" clId="{ED67D86B-4C8C-48D4-91D7-2FA7DC0A381D}" dt="2024-03-28T10:35:25.065" v="1513"/>
          <ac:grpSpMkLst>
            <pc:docMk/>
            <pc:sldMk cId="2426282233" sldId="296"/>
            <ac:grpSpMk id="18" creationId="{CC6C4775-071D-2E68-0570-CE3C63A4DF81}"/>
          </ac:grpSpMkLst>
        </pc:grpChg>
        <pc:grpChg chg="add del mod">
          <ac:chgData name="Diederik Wéreau" userId="3de4d852-29bc-42f2-a35f-4ac12fa5bc69" providerId="ADAL" clId="{ED67D86B-4C8C-48D4-91D7-2FA7DC0A381D}" dt="2024-05-07T08:42:15.758" v="13332" actId="478"/>
          <ac:grpSpMkLst>
            <pc:docMk/>
            <pc:sldMk cId="2426282233" sldId="296"/>
            <ac:grpSpMk id="29" creationId="{3A72378C-3B5A-A685-CE65-24E8D82B77F4}"/>
          </ac:grpSpMkLst>
        </pc:grpChg>
        <pc:grpChg chg="add del mod">
          <ac:chgData name="Diederik Wéreau" userId="3de4d852-29bc-42f2-a35f-4ac12fa5bc69" providerId="ADAL" clId="{ED67D86B-4C8C-48D4-91D7-2FA7DC0A381D}" dt="2024-05-07T08:42:15.758" v="13332" actId="478"/>
          <ac:grpSpMkLst>
            <pc:docMk/>
            <pc:sldMk cId="2426282233" sldId="296"/>
            <ac:grpSpMk id="32" creationId="{8E3CEB22-E290-2243-C1B4-D0CC110CF767}"/>
          </ac:grpSpMkLst>
        </pc:grpChg>
        <pc:grpChg chg="add del mod">
          <ac:chgData name="Diederik Wéreau" userId="3de4d852-29bc-42f2-a35f-4ac12fa5bc69" providerId="ADAL" clId="{ED67D86B-4C8C-48D4-91D7-2FA7DC0A381D}" dt="2024-05-07T08:42:15.758" v="13332" actId="478"/>
          <ac:grpSpMkLst>
            <pc:docMk/>
            <pc:sldMk cId="2426282233" sldId="296"/>
            <ac:grpSpMk id="35" creationId="{00BA89DD-6CDD-B4DE-0ED2-646FCC31F565}"/>
          </ac:grpSpMkLst>
        </pc:grpChg>
        <pc:grpChg chg="add del mod">
          <ac:chgData name="Diederik Wéreau" userId="3de4d852-29bc-42f2-a35f-4ac12fa5bc69" providerId="ADAL" clId="{ED67D86B-4C8C-48D4-91D7-2FA7DC0A381D}" dt="2024-05-07T08:43:14.905" v="13482" actId="478"/>
          <ac:grpSpMkLst>
            <pc:docMk/>
            <pc:sldMk cId="2426282233" sldId="296"/>
            <ac:grpSpMk id="41" creationId="{81C78435-30E5-16EB-E9C6-AC8BA4734A18}"/>
          </ac:grpSpMkLst>
        </pc:grpChg>
        <pc:grpChg chg="add mod">
          <ac:chgData name="Diederik Wéreau" userId="3de4d852-29bc-42f2-a35f-4ac12fa5bc69" providerId="ADAL" clId="{ED67D86B-4C8C-48D4-91D7-2FA7DC0A381D}" dt="2024-04-17T15:30:31.341" v="3898"/>
          <ac:grpSpMkLst>
            <pc:docMk/>
            <pc:sldMk cId="2426282233" sldId="296"/>
            <ac:grpSpMk id="44" creationId="{B860A4FD-1A43-335C-719C-3EDCB7B3058F}"/>
          </ac:grpSpMkLst>
        </pc:grpChg>
        <pc:grpChg chg="del">
          <ac:chgData name="Diederik Wéreau" userId="3de4d852-29bc-42f2-a35f-4ac12fa5bc69" providerId="ADAL" clId="{ED67D86B-4C8C-48D4-91D7-2FA7DC0A381D}" dt="2024-04-17T15:30:31.094" v="3897" actId="478"/>
          <ac:grpSpMkLst>
            <pc:docMk/>
            <pc:sldMk cId="2426282233" sldId="296"/>
            <ac:grpSpMk id="50" creationId="{CD380EF9-FF28-248A-AA55-BFBD83A5ED15}"/>
          </ac:grpSpMkLst>
        </pc:grpChg>
        <pc:grpChg chg="add mod">
          <ac:chgData name="Diederik Wéreau" userId="3de4d852-29bc-42f2-a35f-4ac12fa5bc69" providerId="ADAL" clId="{ED67D86B-4C8C-48D4-91D7-2FA7DC0A381D}" dt="2024-05-07T08:42:16.099" v="13333"/>
          <ac:grpSpMkLst>
            <pc:docMk/>
            <pc:sldMk cId="2426282233" sldId="296"/>
            <ac:grpSpMk id="54" creationId="{A9C7DFE2-7032-18FA-A2B4-5BF91180BB86}"/>
          </ac:grpSpMkLst>
        </pc:grpChg>
        <pc:grpChg chg="mod">
          <ac:chgData name="Diederik Wéreau" userId="3de4d852-29bc-42f2-a35f-4ac12fa5bc69" providerId="ADAL" clId="{ED67D86B-4C8C-48D4-91D7-2FA7DC0A381D}" dt="2024-05-07T08:42:16.099" v="13333"/>
          <ac:grpSpMkLst>
            <pc:docMk/>
            <pc:sldMk cId="2426282233" sldId="296"/>
            <ac:grpSpMk id="55" creationId="{B8B25D12-4C8B-1353-ED86-24940AC98B90}"/>
          </ac:grpSpMkLst>
        </pc:grpChg>
        <pc:grpChg chg="add mod">
          <ac:chgData name="Diederik Wéreau" userId="3de4d852-29bc-42f2-a35f-4ac12fa5bc69" providerId="ADAL" clId="{ED67D86B-4C8C-48D4-91D7-2FA7DC0A381D}" dt="2024-05-07T08:42:16.099" v="13333"/>
          <ac:grpSpMkLst>
            <pc:docMk/>
            <pc:sldMk cId="2426282233" sldId="296"/>
            <ac:grpSpMk id="59" creationId="{7A91E777-9A36-7011-6D0A-E1C5B7CD3DA3}"/>
          </ac:grpSpMkLst>
        </pc:grpChg>
        <pc:grpChg chg="mod">
          <ac:chgData name="Diederik Wéreau" userId="3de4d852-29bc-42f2-a35f-4ac12fa5bc69" providerId="ADAL" clId="{ED67D86B-4C8C-48D4-91D7-2FA7DC0A381D}" dt="2024-05-07T08:42:16.099" v="13333"/>
          <ac:grpSpMkLst>
            <pc:docMk/>
            <pc:sldMk cId="2426282233" sldId="296"/>
            <ac:grpSpMk id="60" creationId="{6632D110-5240-B888-91AD-7A35C6C5AFB7}"/>
          </ac:grpSpMkLst>
        </pc:grpChg>
        <pc:grpChg chg="add mod">
          <ac:chgData name="Diederik Wéreau" userId="3de4d852-29bc-42f2-a35f-4ac12fa5bc69" providerId="ADAL" clId="{ED67D86B-4C8C-48D4-91D7-2FA7DC0A381D}" dt="2024-05-07T08:42:57.430" v="13353" actId="1037"/>
          <ac:grpSpMkLst>
            <pc:docMk/>
            <pc:sldMk cId="2426282233" sldId="296"/>
            <ac:grpSpMk id="64" creationId="{669764A7-AF61-9390-9706-3B86A29E77E5}"/>
          </ac:grpSpMkLst>
        </pc:grpChg>
        <pc:grpChg chg="add mod">
          <ac:chgData name="Diederik Wéreau" userId="3de4d852-29bc-42f2-a35f-4ac12fa5bc69" providerId="ADAL" clId="{ED67D86B-4C8C-48D4-91D7-2FA7DC0A381D}" dt="2024-05-07T08:43:19.846" v="13512" actId="1038"/>
          <ac:grpSpMkLst>
            <pc:docMk/>
            <pc:sldMk cId="2426282233" sldId="296"/>
            <ac:grpSpMk id="67" creationId="{B485DD31-0EA2-0E11-3885-FBCED06855EE}"/>
          </ac:grpSpMkLst>
        </pc:grpChg>
        <pc:picChg chg="add mod">
          <ac:chgData name="Diederik Wéreau" userId="3de4d852-29bc-42f2-a35f-4ac12fa5bc69" providerId="ADAL" clId="{ED67D86B-4C8C-48D4-91D7-2FA7DC0A381D}" dt="2024-03-28T10:33:56.515" v="1501" actId="1076"/>
          <ac:picMkLst>
            <pc:docMk/>
            <pc:sldMk cId="2426282233" sldId="296"/>
            <ac:picMk id="2" creationId="{588C1AC0-EC25-D64E-E253-C09E29E662E9}"/>
          </ac:picMkLst>
        </pc:picChg>
        <pc:picChg chg="add mod">
          <ac:chgData name="Diederik Wéreau" userId="3de4d852-29bc-42f2-a35f-4ac12fa5bc69" providerId="ADAL" clId="{ED67D86B-4C8C-48D4-91D7-2FA7DC0A381D}" dt="2024-05-07T07:52:09.063" v="12643"/>
          <ac:picMkLst>
            <pc:docMk/>
            <pc:sldMk cId="2426282233" sldId="296"/>
            <ac:picMk id="3" creationId="{3DB095DC-ADD7-A8E6-F020-46233532AF55}"/>
          </ac:picMkLst>
        </pc:picChg>
        <pc:picChg chg="add mod">
          <ac:chgData name="Diederik Wéreau" userId="3de4d852-29bc-42f2-a35f-4ac12fa5bc69" providerId="ADAL" clId="{ED67D86B-4C8C-48D4-91D7-2FA7DC0A381D}" dt="2024-05-07T07:52:09.063" v="12643"/>
          <ac:picMkLst>
            <pc:docMk/>
            <pc:sldMk cId="2426282233" sldId="296"/>
            <ac:picMk id="8" creationId="{E9901148-7F64-6A72-E8B4-9D02C97E4E00}"/>
          </ac:picMkLst>
        </pc:picChg>
        <pc:picChg chg="add mod">
          <ac:chgData name="Diederik Wéreau" userId="3de4d852-29bc-42f2-a35f-4ac12fa5bc69" providerId="ADAL" clId="{ED67D86B-4C8C-48D4-91D7-2FA7DC0A381D}" dt="2024-05-07T07:52:09.063" v="12643"/>
          <ac:picMkLst>
            <pc:docMk/>
            <pc:sldMk cId="2426282233" sldId="296"/>
            <ac:picMk id="9" creationId="{3E3004CB-FF9D-17C5-1B8F-70770E99D9A5}"/>
          </ac:picMkLst>
        </pc:picChg>
        <pc:picChg chg="mod">
          <ac:chgData name="Diederik Wéreau" userId="3de4d852-29bc-42f2-a35f-4ac12fa5bc69" providerId="ADAL" clId="{ED67D86B-4C8C-48D4-91D7-2FA7DC0A381D}" dt="2024-03-28T10:34:54.886" v="1508"/>
          <ac:picMkLst>
            <pc:docMk/>
            <pc:sldMk cId="2426282233" sldId="296"/>
            <ac:picMk id="10" creationId="{163B920A-63AE-E92E-27F9-52AE5FDB3369}"/>
          </ac:picMkLst>
        </pc:picChg>
        <pc:picChg chg="mod">
          <ac:chgData name="Diederik Wéreau" userId="3de4d852-29bc-42f2-a35f-4ac12fa5bc69" providerId="ADAL" clId="{ED67D86B-4C8C-48D4-91D7-2FA7DC0A381D}" dt="2024-03-28T10:34:54.886" v="1508"/>
          <ac:picMkLst>
            <pc:docMk/>
            <pc:sldMk cId="2426282233" sldId="296"/>
            <ac:picMk id="12" creationId="{56F0C1D5-56C0-20F8-DE75-CB4805CEC404}"/>
          </ac:picMkLst>
        </pc:picChg>
        <pc:picChg chg="mod">
          <ac:chgData name="Diederik Wéreau" userId="3de4d852-29bc-42f2-a35f-4ac12fa5bc69" providerId="ADAL" clId="{ED67D86B-4C8C-48D4-91D7-2FA7DC0A381D}" dt="2024-03-28T10:35:25.065" v="1513"/>
          <ac:picMkLst>
            <pc:docMk/>
            <pc:sldMk cId="2426282233" sldId="296"/>
            <ac:picMk id="24" creationId="{E47CB9ED-B8CE-D2EA-9A0A-4CBCD886F27F}"/>
          </ac:picMkLst>
        </pc:picChg>
        <pc:picChg chg="mod">
          <ac:chgData name="Diederik Wéreau" userId="3de4d852-29bc-42f2-a35f-4ac12fa5bc69" providerId="ADAL" clId="{ED67D86B-4C8C-48D4-91D7-2FA7DC0A381D}" dt="2024-03-28T10:35:25.065" v="1513"/>
          <ac:picMkLst>
            <pc:docMk/>
            <pc:sldMk cId="2426282233" sldId="296"/>
            <ac:picMk id="28" creationId="{C05E4828-1B84-7A67-D4EB-03666658BBF2}"/>
          </ac:picMkLst>
        </pc:picChg>
        <pc:picChg chg="mod">
          <ac:chgData name="Diederik Wéreau" userId="3de4d852-29bc-42f2-a35f-4ac12fa5bc69" providerId="ADAL" clId="{ED67D86B-4C8C-48D4-91D7-2FA7DC0A381D}" dt="2024-04-17T15:23:29.552" v="3651"/>
          <ac:picMkLst>
            <pc:docMk/>
            <pc:sldMk cId="2426282233" sldId="296"/>
            <ac:picMk id="30" creationId="{B7D290EB-B258-7E7F-F81B-E816EC0AF05C}"/>
          </ac:picMkLst>
        </pc:picChg>
        <pc:picChg chg="mod">
          <ac:chgData name="Diederik Wéreau" userId="3de4d852-29bc-42f2-a35f-4ac12fa5bc69" providerId="ADAL" clId="{ED67D86B-4C8C-48D4-91D7-2FA7DC0A381D}" dt="2024-04-17T15:23:29.552" v="3651"/>
          <ac:picMkLst>
            <pc:docMk/>
            <pc:sldMk cId="2426282233" sldId="296"/>
            <ac:picMk id="33" creationId="{7EC1B166-BB53-403E-259D-59672E4F967B}"/>
          </ac:picMkLst>
        </pc:picChg>
        <pc:picChg chg="mod">
          <ac:chgData name="Diederik Wéreau" userId="3de4d852-29bc-42f2-a35f-4ac12fa5bc69" providerId="ADAL" clId="{ED67D86B-4C8C-48D4-91D7-2FA7DC0A381D}" dt="2024-04-17T15:23:29.552" v="3651"/>
          <ac:picMkLst>
            <pc:docMk/>
            <pc:sldMk cId="2426282233" sldId="296"/>
            <ac:picMk id="39" creationId="{39436E01-E744-5035-0C80-04757FEB6B00}"/>
          </ac:picMkLst>
        </pc:picChg>
        <pc:picChg chg="mod">
          <ac:chgData name="Diederik Wéreau" userId="3de4d852-29bc-42f2-a35f-4ac12fa5bc69" providerId="ADAL" clId="{ED67D86B-4C8C-48D4-91D7-2FA7DC0A381D}" dt="2024-04-17T15:23:29.552" v="3651"/>
          <ac:picMkLst>
            <pc:docMk/>
            <pc:sldMk cId="2426282233" sldId="296"/>
            <ac:picMk id="42" creationId="{6E48F360-231D-28CE-1E8F-C79A125975D6}"/>
          </ac:picMkLst>
        </pc:picChg>
        <pc:picChg chg="mod">
          <ac:chgData name="Diederik Wéreau" userId="3de4d852-29bc-42f2-a35f-4ac12fa5bc69" providerId="ADAL" clId="{ED67D86B-4C8C-48D4-91D7-2FA7DC0A381D}" dt="2024-04-17T15:30:31.341" v="3898"/>
          <ac:picMkLst>
            <pc:docMk/>
            <pc:sldMk cId="2426282233" sldId="296"/>
            <ac:picMk id="45" creationId="{3CEA72FC-6B62-67E1-AB80-DB7444EACD15}"/>
          </ac:picMkLst>
        </pc:picChg>
        <pc:picChg chg="mod">
          <ac:chgData name="Diederik Wéreau" userId="3de4d852-29bc-42f2-a35f-4ac12fa5bc69" providerId="ADAL" clId="{ED67D86B-4C8C-48D4-91D7-2FA7DC0A381D}" dt="2024-04-17T15:30:31.341" v="3898"/>
          <ac:picMkLst>
            <pc:docMk/>
            <pc:sldMk cId="2426282233" sldId="296"/>
            <ac:picMk id="46" creationId="{4222BB2D-9DF9-6C1B-6FBA-B77209A77044}"/>
          </ac:picMkLst>
        </pc:picChg>
        <pc:picChg chg="mod">
          <ac:chgData name="Diederik Wéreau" userId="3de4d852-29bc-42f2-a35f-4ac12fa5bc69" providerId="ADAL" clId="{ED67D86B-4C8C-48D4-91D7-2FA7DC0A381D}" dt="2024-05-07T08:42:16.099" v="13333"/>
          <ac:picMkLst>
            <pc:docMk/>
            <pc:sldMk cId="2426282233" sldId="296"/>
            <ac:picMk id="56" creationId="{FE65A021-9F77-DBCD-352F-52F10C47544F}"/>
          </ac:picMkLst>
        </pc:picChg>
        <pc:picChg chg="mod">
          <ac:chgData name="Diederik Wéreau" userId="3de4d852-29bc-42f2-a35f-4ac12fa5bc69" providerId="ADAL" clId="{ED67D86B-4C8C-48D4-91D7-2FA7DC0A381D}" dt="2024-05-07T08:42:16.099" v="13333"/>
          <ac:picMkLst>
            <pc:docMk/>
            <pc:sldMk cId="2426282233" sldId="296"/>
            <ac:picMk id="57" creationId="{5EFCFD1C-B435-340B-CB79-AD58C1A720D8}"/>
          </ac:picMkLst>
        </pc:picChg>
        <pc:picChg chg="mod">
          <ac:chgData name="Diederik Wéreau" userId="3de4d852-29bc-42f2-a35f-4ac12fa5bc69" providerId="ADAL" clId="{ED67D86B-4C8C-48D4-91D7-2FA7DC0A381D}" dt="2024-05-07T08:42:16.099" v="13333"/>
          <ac:picMkLst>
            <pc:docMk/>
            <pc:sldMk cId="2426282233" sldId="296"/>
            <ac:picMk id="61" creationId="{A52C6878-8430-A655-E5D4-F4D0D154016C}"/>
          </ac:picMkLst>
        </pc:picChg>
        <pc:picChg chg="mod">
          <ac:chgData name="Diederik Wéreau" userId="3de4d852-29bc-42f2-a35f-4ac12fa5bc69" providerId="ADAL" clId="{ED67D86B-4C8C-48D4-91D7-2FA7DC0A381D}" dt="2024-05-07T08:42:16.099" v="13333"/>
          <ac:picMkLst>
            <pc:docMk/>
            <pc:sldMk cId="2426282233" sldId="296"/>
            <ac:picMk id="62" creationId="{8983CA31-36B7-274C-6686-0614513FCC6A}"/>
          </ac:picMkLst>
        </pc:picChg>
        <pc:picChg chg="mod">
          <ac:chgData name="Diederik Wéreau" userId="3de4d852-29bc-42f2-a35f-4ac12fa5bc69" providerId="ADAL" clId="{ED67D86B-4C8C-48D4-91D7-2FA7DC0A381D}" dt="2024-05-07T08:42:57.430" v="13353" actId="1037"/>
          <ac:picMkLst>
            <pc:docMk/>
            <pc:sldMk cId="2426282233" sldId="296"/>
            <ac:picMk id="65" creationId="{66436427-661C-7DF3-0084-EF55CCEB68BA}"/>
          </ac:picMkLst>
        </pc:picChg>
        <pc:picChg chg="mod">
          <ac:chgData name="Diederik Wéreau" userId="3de4d852-29bc-42f2-a35f-4ac12fa5bc69" providerId="ADAL" clId="{ED67D86B-4C8C-48D4-91D7-2FA7DC0A381D}" dt="2024-05-07T08:42:57.430" v="13353" actId="1037"/>
          <ac:picMkLst>
            <pc:docMk/>
            <pc:sldMk cId="2426282233" sldId="296"/>
            <ac:picMk id="66" creationId="{CCDFB6DC-6011-42A9-F7D1-29AB2585BAB0}"/>
          </ac:picMkLst>
        </pc:picChg>
        <pc:picChg chg="mod">
          <ac:chgData name="Diederik Wéreau" userId="3de4d852-29bc-42f2-a35f-4ac12fa5bc69" providerId="ADAL" clId="{ED67D86B-4C8C-48D4-91D7-2FA7DC0A381D}" dt="2024-05-07T08:43:19.846" v="13512" actId="1038"/>
          <ac:picMkLst>
            <pc:docMk/>
            <pc:sldMk cId="2426282233" sldId="296"/>
            <ac:picMk id="68" creationId="{B1667B24-14B4-5155-B6E8-CA97DC93EF6A}"/>
          </ac:picMkLst>
        </pc:picChg>
        <pc:picChg chg="mod">
          <ac:chgData name="Diederik Wéreau" userId="3de4d852-29bc-42f2-a35f-4ac12fa5bc69" providerId="ADAL" clId="{ED67D86B-4C8C-48D4-91D7-2FA7DC0A381D}" dt="2024-05-07T08:43:19.846" v="13512" actId="1038"/>
          <ac:picMkLst>
            <pc:docMk/>
            <pc:sldMk cId="2426282233" sldId="296"/>
            <ac:picMk id="69" creationId="{646CF8EC-A79F-491A-0AC5-A2E558B76C22}"/>
          </ac:picMkLst>
        </pc:picChg>
      </pc:sldChg>
      <pc:sldChg chg="addSp delSp modSp add mod modAnim modNotesTx">
        <pc:chgData name="Diederik Wéreau" userId="3de4d852-29bc-42f2-a35f-4ac12fa5bc69" providerId="ADAL" clId="{ED67D86B-4C8C-48D4-91D7-2FA7DC0A381D}" dt="2024-05-07T12:50:15.416" v="17763"/>
        <pc:sldMkLst>
          <pc:docMk/>
          <pc:sldMk cId="4098855529" sldId="297"/>
        </pc:sldMkLst>
        <pc:spChg chg="mod">
          <ac:chgData name="Diederik Wéreau" userId="3de4d852-29bc-42f2-a35f-4ac12fa5bc69" providerId="ADAL" clId="{ED67D86B-4C8C-48D4-91D7-2FA7DC0A381D}" dt="2024-03-28T10:36:51.464" v="1522" actId="20577"/>
          <ac:spMkLst>
            <pc:docMk/>
            <pc:sldMk cId="4098855529" sldId="297"/>
            <ac:spMk id="9" creationId="{9747F054-1FD4-1A2A-5F2E-264F1D7AFD50}"/>
          </ac:spMkLst>
        </pc:spChg>
        <pc:spChg chg="mod">
          <ac:chgData name="Diederik Wéreau" userId="3de4d852-29bc-42f2-a35f-4ac12fa5bc69" providerId="ADAL" clId="{ED67D86B-4C8C-48D4-91D7-2FA7DC0A381D}" dt="2024-05-07T08:43:57.256" v="13522" actId="20577"/>
          <ac:spMkLst>
            <pc:docMk/>
            <pc:sldMk cId="4098855529" sldId="297"/>
            <ac:spMk id="13" creationId="{A41469AD-022D-FA1F-EE24-2A87C109C69D}"/>
          </ac:spMkLst>
        </pc:spChg>
        <pc:spChg chg="mod">
          <ac:chgData name="Diederik Wéreau" userId="3de4d852-29bc-42f2-a35f-4ac12fa5bc69" providerId="ADAL" clId="{ED67D86B-4C8C-48D4-91D7-2FA7DC0A381D}" dt="2024-04-17T15:24:03.373" v="3661"/>
          <ac:spMkLst>
            <pc:docMk/>
            <pc:sldMk cId="4098855529" sldId="297"/>
            <ac:spMk id="22" creationId="{C2EDDDF2-6709-BE3D-548C-D94CEFC44471}"/>
          </ac:spMkLst>
        </pc:spChg>
        <pc:spChg chg="mod">
          <ac:chgData name="Diederik Wéreau" userId="3de4d852-29bc-42f2-a35f-4ac12fa5bc69" providerId="ADAL" clId="{ED67D86B-4C8C-48D4-91D7-2FA7DC0A381D}" dt="2024-04-17T15:24:03.373" v="3661"/>
          <ac:spMkLst>
            <pc:docMk/>
            <pc:sldMk cId="4098855529" sldId="297"/>
            <ac:spMk id="29" creationId="{859666F1-6C4F-E123-F5DA-06AD6C6E45CE}"/>
          </ac:spMkLst>
        </pc:spChg>
        <pc:spChg chg="mod">
          <ac:chgData name="Diederik Wéreau" userId="3de4d852-29bc-42f2-a35f-4ac12fa5bc69" providerId="ADAL" clId="{ED67D86B-4C8C-48D4-91D7-2FA7DC0A381D}" dt="2024-04-17T15:24:03.373" v="3661"/>
          <ac:spMkLst>
            <pc:docMk/>
            <pc:sldMk cId="4098855529" sldId="297"/>
            <ac:spMk id="32" creationId="{C4ADEF9B-FB20-2574-1207-4E41E4DCB4B5}"/>
          </ac:spMkLst>
        </pc:spChg>
        <pc:spChg chg="mod">
          <ac:chgData name="Diederik Wéreau" userId="3de4d852-29bc-42f2-a35f-4ac12fa5bc69" providerId="ADAL" clId="{ED67D86B-4C8C-48D4-91D7-2FA7DC0A381D}" dt="2024-04-17T15:24:03.373" v="3661"/>
          <ac:spMkLst>
            <pc:docMk/>
            <pc:sldMk cId="4098855529" sldId="297"/>
            <ac:spMk id="35" creationId="{C6F5991F-FD0D-B6AD-9284-41A357464432}"/>
          </ac:spMkLst>
        </pc:spChg>
        <pc:spChg chg="mod">
          <ac:chgData name="Diederik Wéreau" userId="3de4d852-29bc-42f2-a35f-4ac12fa5bc69" providerId="ADAL" clId="{ED67D86B-4C8C-48D4-91D7-2FA7DC0A381D}" dt="2024-04-17T15:30:34.044" v="3900"/>
          <ac:spMkLst>
            <pc:docMk/>
            <pc:sldMk cId="4098855529" sldId="297"/>
            <ac:spMk id="42" creationId="{D8A82A11-B1F6-728D-9BFB-30A59B82BFB2}"/>
          </ac:spMkLst>
        </pc:spChg>
        <pc:spChg chg="mod">
          <ac:chgData name="Diederik Wéreau" userId="3de4d852-29bc-42f2-a35f-4ac12fa5bc69" providerId="ADAL" clId="{ED67D86B-4C8C-48D4-91D7-2FA7DC0A381D}" dt="2024-05-07T07:52:10.495" v="12644"/>
          <ac:spMkLst>
            <pc:docMk/>
            <pc:sldMk cId="4098855529" sldId="297"/>
            <ac:spMk id="47" creationId="{375CD154-DCD8-4F93-E631-F766C5DF9C47}"/>
          </ac:spMkLst>
        </pc:spChg>
        <pc:spChg chg="mod">
          <ac:chgData name="Diederik Wéreau" userId="3de4d852-29bc-42f2-a35f-4ac12fa5bc69" providerId="ADAL" clId="{ED67D86B-4C8C-48D4-91D7-2FA7DC0A381D}" dt="2024-05-07T07:52:10.495" v="12644"/>
          <ac:spMkLst>
            <pc:docMk/>
            <pc:sldMk cId="4098855529" sldId="297"/>
            <ac:spMk id="48" creationId="{FBF15E4D-D511-E605-18A1-881F0A3A0603}"/>
          </ac:spMkLst>
        </pc:spChg>
        <pc:spChg chg="mod">
          <ac:chgData name="Diederik Wéreau" userId="3de4d852-29bc-42f2-a35f-4ac12fa5bc69" providerId="ADAL" clId="{ED67D86B-4C8C-48D4-91D7-2FA7DC0A381D}" dt="2024-05-07T07:52:10.495" v="12644"/>
          <ac:spMkLst>
            <pc:docMk/>
            <pc:sldMk cId="4098855529" sldId="297"/>
            <ac:spMk id="49" creationId="{C3EF048C-D870-3128-D2B7-F9FCF241958C}"/>
          </ac:spMkLst>
        </pc:spChg>
        <pc:spChg chg="mod">
          <ac:chgData name="Diederik Wéreau" userId="3de4d852-29bc-42f2-a35f-4ac12fa5bc69" providerId="ADAL" clId="{ED67D86B-4C8C-48D4-91D7-2FA7DC0A381D}" dt="2024-05-07T08:42:22.945" v="13335"/>
          <ac:spMkLst>
            <pc:docMk/>
            <pc:sldMk cId="4098855529" sldId="297"/>
            <ac:spMk id="54" creationId="{756FAF55-1AA8-788C-22DA-FFA0C357FF95}"/>
          </ac:spMkLst>
        </pc:spChg>
        <pc:spChg chg="mod">
          <ac:chgData name="Diederik Wéreau" userId="3de4d852-29bc-42f2-a35f-4ac12fa5bc69" providerId="ADAL" clId="{ED67D86B-4C8C-48D4-91D7-2FA7DC0A381D}" dt="2024-05-07T08:42:22.945" v="13335"/>
          <ac:spMkLst>
            <pc:docMk/>
            <pc:sldMk cId="4098855529" sldId="297"/>
            <ac:spMk id="59" creationId="{E2BC0561-1B17-4936-4094-D8225A139E45}"/>
          </ac:spMkLst>
        </pc:spChg>
        <pc:spChg chg="add mod">
          <ac:chgData name="Diederik Wéreau" userId="3de4d852-29bc-42f2-a35f-4ac12fa5bc69" providerId="ADAL" clId="{ED67D86B-4C8C-48D4-91D7-2FA7DC0A381D}" dt="2024-05-07T12:50:15.416" v="17763"/>
          <ac:spMkLst>
            <pc:docMk/>
            <pc:sldMk cId="4098855529" sldId="297"/>
            <ac:spMk id="66" creationId="{A4C7EADF-8137-76CE-C4A2-6ECEB7442040}"/>
          </ac:spMkLst>
        </pc:spChg>
        <pc:spChg chg="add mod">
          <ac:chgData name="Diederik Wéreau" userId="3de4d852-29bc-42f2-a35f-4ac12fa5bc69" providerId="ADAL" clId="{ED67D86B-4C8C-48D4-91D7-2FA7DC0A381D}" dt="2024-05-07T12:50:15.416" v="17763"/>
          <ac:spMkLst>
            <pc:docMk/>
            <pc:sldMk cId="4098855529" sldId="297"/>
            <ac:spMk id="67" creationId="{2413E260-80F9-E685-D8FD-6BBBEEF66E3F}"/>
          </ac:spMkLst>
        </pc:spChg>
        <pc:grpChg chg="add mod">
          <ac:chgData name="Diederik Wéreau" userId="3de4d852-29bc-42f2-a35f-4ac12fa5bc69" providerId="ADAL" clId="{ED67D86B-4C8C-48D4-91D7-2FA7DC0A381D}" dt="2024-03-28T10:35:18.805" v="1511" actId="1076"/>
          <ac:grpSpMkLst>
            <pc:docMk/>
            <pc:sldMk cId="4098855529" sldId="297"/>
            <ac:grpSpMk id="3" creationId="{72607708-AF26-78BF-C7BC-A99D9C232F8F}"/>
          </ac:grpSpMkLst>
        </pc:grpChg>
        <pc:grpChg chg="mod">
          <ac:chgData name="Diederik Wéreau" userId="3de4d852-29bc-42f2-a35f-4ac12fa5bc69" providerId="ADAL" clId="{ED67D86B-4C8C-48D4-91D7-2FA7DC0A381D}" dt="2024-03-28T10:34:37.492" v="1506"/>
          <ac:grpSpMkLst>
            <pc:docMk/>
            <pc:sldMk cId="4098855529" sldId="297"/>
            <ac:grpSpMk id="8" creationId="{1645322F-1B95-8572-E375-509FF8E68DC3}"/>
          </ac:grpSpMkLst>
        </pc:grpChg>
        <pc:grpChg chg="add del mod">
          <ac:chgData name="Diederik Wéreau" userId="3de4d852-29bc-42f2-a35f-4ac12fa5bc69" providerId="ADAL" clId="{ED67D86B-4C8C-48D4-91D7-2FA7DC0A381D}" dt="2024-05-07T08:42:22.598" v="13334" actId="478"/>
          <ac:grpSpMkLst>
            <pc:docMk/>
            <pc:sldMk cId="4098855529" sldId="297"/>
            <ac:grpSpMk id="16" creationId="{E3032652-22E9-64CA-756E-44B43E7FF7E1}"/>
          </ac:grpSpMkLst>
        </pc:grpChg>
        <pc:grpChg chg="add del mod">
          <ac:chgData name="Diederik Wéreau" userId="3de4d852-29bc-42f2-a35f-4ac12fa5bc69" providerId="ADAL" clId="{ED67D86B-4C8C-48D4-91D7-2FA7DC0A381D}" dt="2024-05-07T08:42:22.598" v="13334" actId="478"/>
          <ac:grpSpMkLst>
            <pc:docMk/>
            <pc:sldMk cId="4098855529" sldId="297"/>
            <ac:grpSpMk id="24" creationId="{92AE4AA4-4ECA-3049-209D-C2891A06E3A0}"/>
          </ac:grpSpMkLst>
        </pc:grpChg>
        <pc:grpChg chg="add del mod">
          <ac:chgData name="Diederik Wéreau" userId="3de4d852-29bc-42f2-a35f-4ac12fa5bc69" providerId="ADAL" clId="{ED67D86B-4C8C-48D4-91D7-2FA7DC0A381D}" dt="2024-05-07T08:42:22.598" v="13334" actId="478"/>
          <ac:grpSpMkLst>
            <pc:docMk/>
            <pc:sldMk cId="4098855529" sldId="297"/>
            <ac:grpSpMk id="30" creationId="{E6DB14D8-EAE0-7C64-6E3A-C6E6CFED4CDD}"/>
          </ac:grpSpMkLst>
        </pc:grpChg>
        <pc:grpChg chg="add del mod">
          <ac:chgData name="Diederik Wéreau" userId="3de4d852-29bc-42f2-a35f-4ac12fa5bc69" providerId="ADAL" clId="{ED67D86B-4C8C-48D4-91D7-2FA7DC0A381D}" dt="2024-05-07T08:43:30.835" v="13513" actId="478"/>
          <ac:grpSpMkLst>
            <pc:docMk/>
            <pc:sldMk cId="4098855529" sldId="297"/>
            <ac:grpSpMk id="33" creationId="{A69E91AC-452B-B2A4-E7D6-196F7425AAFA}"/>
          </ac:grpSpMkLst>
        </pc:grpChg>
        <pc:grpChg chg="add mod">
          <ac:chgData name="Diederik Wéreau" userId="3de4d852-29bc-42f2-a35f-4ac12fa5bc69" providerId="ADAL" clId="{ED67D86B-4C8C-48D4-91D7-2FA7DC0A381D}" dt="2024-04-17T15:30:34.044" v="3900"/>
          <ac:grpSpMkLst>
            <pc:docMk/>
            <pc:sldMk cId="4098855529" sldId="297"/>
            <ac:grpSpMk id="39" creationId="{9E45B0F8-BFB3-3477-634D-F02F26D90C50}"/>
          </ac:grpSpMkLst>
        </pc:grpChg>
        <pc:grpChg chg="add mod">
          <ac:chgData name="Diederik Wéreau" userId="3de4d852-29bc-42f2-a35f-4ac12fa5bc69" providerId="ADAL" clId="{ED67D86B-4C8C-48D4-91D7-2FA7DC0A381D}" dt="2024-05-07T07:52:10.495" v="12644"/>
          <ac:grpSpMkLst>
            <pc:docMk/>
            <pc:sldMk cId="4098855529" sldId="297"/>
            <ac:grpSpMk id="46" creationId="{F862A7CD-FB6E-00DF-73D0-20698B82909F}"/>
          </ac:grpSpMkLst>
        </pc:grpChg>
        <pc:grpChg chg="add mod">
          <ac:chgData name="Diederik Wéreau" userId="3de4d852-29bc-42f2-a35f-4ac12fa5bc69" providerId="ADAL" clId="{ED67D86B-4C8C-48D4-91D7-2FA7DC0A381D}" dt="2024-05-07T08:42:22.945" v="13335"/>
          <ac:grpSpMkLst>
            <pc:docMk/>
            <pc:sldMk cId="4098855529" sldId="297"/>
            <ac:grpSpMk id="50" creationId="{1BBFC189-D7B3-5994-4FE4-2A8F33F5B5CE}"/>
          </ac:grpSpMkLst>
        </pc:grpChg>
        <pc:grpChg chg="del">
          <ac:chgData name="Diederik Wéreau" userId="3de4d852-29bc-42f2-a35f-4ac12fa5bc69" providerId="ADAL" clId="{ED67D86B-4C8C-48D4-91D7-2FA7DC0A381D}" dt="2024-04-17T15:30:33.845" v="3899" actId="478"/>
          <ac:grpSpMkLst>
            <pc:docMk/>
            <pc:sldMk cId="4098855529" sldId="297"/>
            <ac:grpSpMk id="50" creationId="{CD380EF9-FF28-248A-AA55-BFBD83A5ED15}"/>
          </ac:grpSpMkLst>
        </pc:grpChg>
        <pc:grpChg chg="mod">
          <ac:chgData name="Diederik Wéreau" userId="3de4d852-29bc-42f2-a35f-4ac12fa5bc69" providerId="ADAL" clId="{ED67D86B-4C8C-48D4-91D7-2FA7DC0A381D}" dt="2024-05-07T08:42:22.945" v="13335"/>
          <ac:grpSpMkLst>
            <pc:docMk/>
            <pc:sldMk cId="4098855529" sldId="297"/>
            <ac:grpSpMk id="51" creationId="{D800BCA1-10DF-0635-4323-EAD53D283684}"/>
          </ac:grpSpMkLst>
        </pc:grpChg>
        <pc:grpChg chg="add mod">
          <ac:chgData name="Diederik Wéreau" userId="3de4d852-29bc-42f2-a35f-4ac12fa5bc69" providerId="ADAL" clId="{ED67D86B-4C8C-48D4-91D7-2FA7DC0A381D}" dt="2024-05-07T08:42:22.945" v="13335"/>
          <ac:grpSpMkLst>
            <pc:docMk/>
            <pc:sldMk cId="4098855529" sldId="297"/>
            <ac:grpSpMk id="55" creationId="{28A7CD39-FEB8-D58F-4BED-204B361895A2}"/>
          </ac:grpSpMkLst>
        </pc:grpChg>
        <pc:grpChg chg="mod">
          <ac:chgData name="Diederik Wéreau" userId="3de4d852-29bc-42f2-a35f-4ac12fa5bc69" providerId="ADAL" clId="{ED67D86B-4C8C-48D4-91D7-2FA7DC0A381D}" dt="2024-05-07T08:42:22.945" v="13335"/>
          <ac:grpSpMkLst>
            <pc:docMk/>
            <pc:sldMk cId="4098855529" sldId="297"/>
            <ac:grpSpMk id="56" creationId="{31F21E18-C5E5-B4DB-D6A1-C5A5B87BAF0C}"/>
          </ac:grpSpMkLst>
        </pc:grpChg>
        <pc:grpChg chg="add mod">
          <ac:chgData name="Diederik Wéreau" userId="3de4d852-29bc-42f2-a35f-4ac12fa5bc69" providerId="ADAL" clId="{ED67D86B-4C8C-48D4-91D7-2FA7DC0A381D}" dt="2024-05-07T08:42:22.945" v="13335"/>
          <ac:grpSpMkLst>
            <pc:docMk/>
            <pc:sldMk cId="4098855529" sldId="297"/>
            <ac:grpSpMk id="60" creationId="{EDC91FA5-A61A-251F-895D-179529E1EDCC}"/>
          </ac:grpSpMkLst>
        </pc:grpChg>
        <pc:grpChg chg="add mod">
          <ac:chgData name="Diederik Wéreau" userId="3de4d852-29bc-42f2-a35f-4ac12fa5bc69" providerId="ADAL" clId="{ED67D86B-4C8C-48D4-91D7-2FA7DC0A381D}" dt="2024-05-07T08:43:31.098" v="13514"/>
          <ac:grpSpMkLst>
            <pc:docMk/>
            <pc:sldMk cId="4098855529" sldId="297"/>
            <ac:grpSpMk id="63" creationId="{D34FA14E-090F-6B72-BAE9-60DEF4F05740}"/>
          </ac:grpSpMkLst>
        </pc:grpChg>
        <pc:picChg chg="mod">
          <ac:chgData name="Diederik Wéreau" userId="3de4d852-29bc-42f2-a35f-4ac12fa5bc69" providerId="ADAL" clId="{ED67D86B-4C8C-48D4-91D7-2FA7DC0A381D}" dt="2024-03-28T10:34:37.492" v="1506"/>
          <ac:picMkLst>
            <pc:docMk/>
            <pc:sldMk cId="4098855529" sldId="297"/>
            <ac:picMk id="10" creationId="{FCDB7F0B-9D8E-D6F5-55A2-615AC60F3704}"/>
          </ac:picMkLst>
        </pc:picChg>
        <pc:picChg chg="mod">
          <ac:chgData name="Diederik Wéreau" userId="3de4d852-29bc-42f2-a35f-4ac12fa5bc69" providerId="ADAL" clId="{ED67D86B-4C8C-48D4-91D7-2FA7DC0A381D}" dt="2024-03-28T10:34:37.492" v="1506"/>
          <ac:picMkLst>
            <pc:docMk/>
            <pc:sldMk cId="4098855529" sldId="297"/>
            <ac:picMk id="12" creationId="{5A21664C-3AF6-D46C-D5F7-C774B60BD8D8}"/>
          </ac:picMkLst>
        </pc:picChg>
        <pc:picChg chg="mod">
          <ac:chgData name="Diederik Wéreau" userId="3de4d852-29bc-42f2-a35f-4ac12fa5bc69" providerId="ADAL" clId="{ED67D86B-4C8C-48D4-91D7-2FA7DC0A381D}" dt="2024-04-17T15:24:03.373" v="3661"/>
          <ac:picMkLst>
            <pc:docMk/>
            <pc:sldMk cId="4098855529" sldId="297"/>
            <ac:picMk id="18" creationId="{73C22721-3EC6-2566-D423-9DF92BCD0890}"/>
          </ac:picMkLst>
        </pc:picChg>
        <pc:picChg chg="mod">
          <ac:chgData name="Diederik Wéreau" userId="3de4d852-29bc-42f2-a35f-4ac12fa5bc69" providerId="ADAL" clId="{ED67D86B-4C8C-48D4-91D7-2FA7DC0A381D}" dt="2024-04-17T15:24:03.373" v="3661"/>
          <ac:picMkLst>
            <pc:docMk/>
            <pc:sldMk cId="4098855529" sldId="297"/>
            <ac:picMk id="28" creationId="{929B06FD-648C-58AD-F02A-7964E019932C}"/>
          </ac:picMkLst>
        </pc:picChg>
        <pc:picChg chg="mod">
          <ac:chgData name="Diederik Wéreau" userId="3de4d852-29bc-42f2-a35f-4ac12fa5bc69" providerId="ADAL" clId="{ED67D86B-4C8C-48D4-91D7-2FA7DC0A381D}" dt="2024-04-17T15:24:03.373" v="3661"/>
          <ac:picMkLst>
            <pc:docMk/>
            <pc:sldMk cId="4098855529" sldId="297"/>
            <ac:picMk id="31" creationId="{072EE488-62FC-7788-E9EF-C9812094750E}"/>
          </ac:picMkLst>
        </pc:picChg>
        <pc:picChg chg="mod">
          <ac:chgData name="Diederik Wéreau" userId="3de4d852-29bc-42f2-a35f-4ac12fa5bc69" providerId="ADAL" clId="{ED67D86B-4C8C-48D4-91D7-2FA7DC0A381D}" dt="2024-04-17T15:24:03.373" v="3661"/>
          <ac:picMkLst>
            <pc:docMk/>
            <pc:sldMk cId="4098855529" sldId="297"/>
            <ac:picMk id="34" creationId="{5C1EC96C-00D8-4D5D-1C83-B21C422DE474}"/>
          </ac:picMkLst>
        </pc:picChg>
        <pc:picChg chg="mod">
          <ac:chgData name="Diederik Wéreau" userId="3de4d852-29bc-42f2-a35f-4ac12fa5bc69" providerId="ADAL" clId="{ED67D86B-4C8C-48D4-91D7-2FA7DC0A381D}" dt="2024-04-17T15:30:34.044" v="3900"/>
          <ac:picMkLst>
            <pc:docMk/>
            <pc:sldMk cId="4098855529" sldId="297"/>
            <ac:picMk id="40" creationId="{D923C7BE-24AE-6934-958D-B646A752792F}"/>
          </ac:picMkLst>
        </pc:picChg>
        <pc:picChg chg="mod">
          <ac:chgData name="Diederik Wéreau" userId="3de4d852-29bc-42f2-a35f-4ac12fa5bc69" providerId="ADAL" clId="{ED67D86B-4C8C-48D4-91D7-2FA7DC0A381D}" dt="2024-04-17T15:30:34.044" v="3900"/>
          <ac:picMkLst>
            <pc:docMk/>
            <pc:sldMk cId="4098855529" sldId="297"/>
            <ac:picMk id="41" creationId="{2B7B4E4E-6CC8-EAD9-60B1-57412E820AC0}"/>
          </ac:picMkLst>
        </pc:picChg>
        <pc:picChg chg="add mod">
          <ac:chgData name="Diederik Wéreau" userId="3de4d852-29bc-42f2-a35f-4ac12fa5bc69" providerId="ADAL" clId="{ED67D86B-4C8C-48D4-91D7-2FA7DC0A381D}" dt="2024-05-07T07:52:10.495" v="12644"/>
          <ac:picMkLst>
            <pc:docMk/>
            <pc:sldMk cId="4098855529" sldId="297"/>
            <ac:picMk id="43" creationId="{51B23034-6393-ECE9-8A55-B7948312074D}"/>
          </ac:picMkLst>
        </pc:picChg>
        <pc:picChg chg="add mod">
          <ac:chgData name="Diederik Wéreau" userId="3de4d852-29bc-42f2-a35f-4ac12fa5bc69" providerId="ADAL" clId="{ED67D86B-4C8C-48D4-91D7-2FA7DC0A381D}" dt="2024-05-07T07:52:10.495" v="12644"/>
          <ac:picMkLst>
            <pc:docMk/>
            <pc:sldMk cId="4098855529" sldId="297"/>
            <ac:picMk id="44" creationId="{0CD1F1D5-8894-8011-C92C-6675708BF3C9}"/>
          </ac:picMkLst>
        </pc:picChg>
        <pc:picChg chg="add mod">
          <ac:chgData name="Diederik Wéreau" userId="3de4d852-29bc-42f2-a35f-4ac12fa5bc69" providerId="ADAL" clId="{ED67D86B-4C8C-48D4-91D7-2FA7DC0A381D}" dt="2024-05-07T07:52:10.495" v="12644"/>
          <ac:picMkLst>
            <pc:docMk/>
            <pc:sldMk cId="4098855529" sldId="297"/>
            <ac:picMk id="45" creationId="{C9A91F89-77B8-FA9D-6EFB-55993828D267}"/>
          </ac:picMkLst>
        </pc:picChg>
        <pc:picChg chg="mod">
          <ac:chgData name="Diederik Wéreau" userId="3de4d852-29bc-42f2-a35f-4ac12fa5bc69" providerId="ADAL" clId="{ED67D86B-4C8C-48D4-91D7-2FA7DC0A381D}" dt="2024-05-07T08:42:22.945" v="13335"/>
          <ac:picMkLst>
            <pc:docMk/>
            <pc:sldMk cId="4098855529" sldId="297"/>
            <ac:picMk id="52" creationId="{0F7B4B90-FD78-3D05-5ACF-32C4D99190C7}"/>
          </ac:picMkLst>
        </pc:picChg>
        <pc:picChg chg="mod">
          <ac:chgData name="Diederik Wéreau" userId="3de4d852-29bc-42f2-a35f-4ac12fa5bc69" providerId="ADAL" clId="{ED67D86B-4C8C-48D4-91D7-2FA7DC0A381D}" dt="2024-05-07T08:42:22.945" v="13335"/>
          <ac:picMkLst>
            <pc:docMk/>
            <pc:sldMk cId="4098855529" sldId="297"/>
            <ac:picMk id="53" creationId="{D33A2AD3-AA82-0CD2-DFB4-1A88222E58DE}"/>
          </ac:picMkLst>
        </pc:picChg>
        <pc:picChg chg="mod">
          <ac:chgData name="Diederik Wéreau" userId="3de4d852-29bc-42f2-a35f-4ac12fa5bc69" providerId="ADAL" clId="{ED67D86B-4C8C-48D4-91D7-2FA7DC0A381D}" dt="2024-05-07T08:42:22.945" v="13335"/>
          <ac:picMkLst>
            <pc:docMk/>
            <pc:sldMk cId="4098855529" sldId="297"/>
            <ac:picMk id="57" creationId="{3A62A771-D2BC-8DC4-BC84-1603B71D224C}"/>
          </ac:picMkLst>
        </pc:picChg>
        <pc:picChg chg="mod">
          <ac:chgData name="Diederik Wéreau" userId="3de4d852-29bc-42f2-a35f-4ac12fa5bc69" providerId="ADAL" clId="{ED67D86B-4C8C-48D4-91D7-2FA7DC0A381D}" dt="2024-05-07T08:42:22.945" v="13335"/>
          <ac:picMkLst>
            <pc:docMk/>
            <pc:sldMk cId="4098855529" sldId="297"/>
            <ac:picMk id="58" creationId="{64751631-D31E-77B4-8DF3-D4BD5A1BFAC4}"/>
          </ac:picMkLst>
        </pc:picChg>
        <pc:picChg chg="mod">
          <ac:chgData name="Diederik Wéreau" userId="3de4d852-29bc-42f2-a35f-4ac12fa5bc69" providerId="ADAL" clId="{ED67D86B-4C8C-48D4-91D7-2FA7DC0A381D}" dt="2024-05-07T08:42:22.945" v="13335"/>
          <ac:picMkLst>
            <pc:docMk/>
            <pc:sldMk cId="4098855529" sldId="297"/>
            <ac:picMk id="61" creationId="{D588EBAD-73A8-EB63-3DBE-9954A34D18D7}"/>
          </ac:picMkLst>
        </pc:picChg>
        <pc:picChg chg="mod">
          <ac:chgData name="Diederik Wéreau" userId="3de4d852-29bc-42f2-a35f-4ac12fa5bc69" providerId="ADAL" clId="{ED67D86B-4C8C-48D4-91D7-2FA7DC0A381D}" dt="2024-05-07T08:42:22.945" v="13335"/>
          <ac:picMkLst>
            <pc:docMk/>
            <pc:sldMk cId="4098855529" sldId="297"/>
            <ac:picMk id="62" creationId="{568D5888-21F4-1B07-BF76-7577EE2EC97B}"/>
          </ac:picMkLst>
        </pc:picChg>
        <pc:picChg chg="mod">
          <ac:chgData name="Diederik Wéreau" userId="3de4d852-29bc-42f2-a35f-4ac12fa5bc69" providerId="ADAL" clId="{ED67D86B-4C8C-48D4-91D7-2FA7DC0A381D}" dt="2024-05-07T08:43:31.098" v="13514"/>
          <ac:picMkLst>
            <pc:docMk/>
            <pc:sldMk cId="4098855529" sldId="297"/>
            <ac:picMk id="64" creationId="{10640BA9-1958-8D81-AEB7-02C82A2B45BC}"/>
          </ac:picMkLst>
        </pc:picChg>
        <pc:picChg chg="mod">
          <ac:chgData name="Diederik Wéreau" userId="3de4d852-29bc-42f2-a35f-4ac12fa5bc69" providerId="ADAL" clId="{ED67D86B-4C8C-48D4-91D7-2FA7DC0A381D}" dt="2024-05-07T08:43:31.098" v="13514"/>
          <ac:picMkLst>
            <pc:docMk/>
            <pc:sldMk cId="4098855529" sldId="297"/>
            <ac:picMk id="65" creationId="{AF41CAAD-AF01-640B-9862-626F4B2F8570}"/>
          </ac:picMkLst>
        </pc:picChg>
      </pc:sldChg>
      <pc:sldChg chg="addSp delSp modSp add mod ord modAnim modNotesTx">
        <pc:chgData name="Diederik Wéreau" userId="3de4d852-29bc-42f2-a35f-4ac12fa5bc69" providerId="ADAL" clId="{ED67D86B-4C8C-48D4-91D7-2FA7DC0A381D}" dt="2024-05-07T12:52:45.634" v="17774" actId="164"/>
        <pc:sldMkLst>
          <pc:docMk/>
          <pc:sldMk cId="888774024" sldId="298"/>
        </pc:sldMkLst>
        <pc:spChg chg="mod topLvl">
          <ac:chgData name="Diederik Wéreau" userId="3de4d852-29bc-42f2-a35f-4ac12fa5bc69" providerId="ADAL" clId="{ED67D86B-4C8C-48D4-91D7-2FA7DC0A381D}" dt="2024-05-07T12:52:45.634" v="17774" actId="164"/>
          <ac:spMkLst>
            <pc:docMk/>
            <pc:sldMk cId="888774024" sldId="298"/>
            <ac:spMk id="6" creationId="{05333E6E-F3F5-91D9-85C2-31690304ECA8}"/>
          </ac:spMkLst>
        </pc:spChg>
        <pc:spChg chg="mod">
          <ac:chgData name="Diederik Wéreau" userId="3de4d852-29bc-42f2-a35f-4ac12fa5bc69" providerId="ADAL" clId="{ED67D86B-4C8C-48D4-91D7-2FA7DC0A381D}" dt="2024-05-07T08:44:06.715" v="13523" actId="20577"/>
          <ac:spMkLst>
            <pc:docMk/>
            <pc:sldMk cId="888774024" sldId="298"/>
            <ac:spMk id="13" creationId="{A41469AD-022D-FA1F-EE24-2A87C109C69D}"/>
          </ac:spMkLst>
        </pc:spChg>
        <pc:spChg chg="mod">
          <ac:chgData name="Diederik Wéreau" userId="3de4d852-29bc-42f2-a35f-4ac12fa5bc69" providerId="ADAL" clId="{ED67D86B-4C8C-48D4-91D7-2FA7DC0A381D}" dt="2024-05-07T08:46:11.884" v="13711" actId="20577"/>
          <ac:spMkLst>
            <pc:docMk/>
            <pc:sldMk cId="888774024" sldId="298"/>
            <ac:spMk id="24" creationId="{2A4429BD-B279-8230-1A45-58EB216C3BA9}"/>
          </ac:spMkLst>
        </pc:spChg>
        <pc:spChg chg="add del mod">
          <ac:chgData name="Diederik Wéreau" userId="3de4d852-29bc-42f2-a35f-4ac12fa5bc69" providerId="ADAL" clId="{ED67D86B-4C8C-48D4-91D7-2FA7DC0A381D}" dt="2024-05-07T12:50:12.481" v="17762" actId="21"/>
          <ac:spMkLst>
            <pc:docMk/>
            <pc:sldMk cId="888774024" sldId="298"/>
            <ac:spMk id="28" creationId="{A4C7EADF-8137-76CE-C4A2-6ECEB7442040}"/>
          </ac:spMkLst>
        </pc:spChg>
        <pc:spChg chg="add del mod">
          <ac:chgData name="Diederik Wéreau" userId="3de4d852-29bc-42f2-a35f-4ac12fa5bc69" providerId="ADAL" clId="{ED67D86B-4C8C-48D4-91D7-2FA7DC0A381D}" dt="2024-05-07T12:50:12.481" v="17762" actId="21"/>
          <ac:spMkLst>
            <pc:docMk/>
            <pc:sldMk cId="888774024" sldId="298"/>
            <ac:spMk id="29" creationId="{2413E260-80F9-E685-D8FD-6BBBEEF66E3F}"/>
          </ac:spMkLst>
        </pc:spChg>
        <pc:spChg chg="mod">
          <ac:chgData name="Diederik Wéreau" userId="3de4d852-29bc-42f2-a35f-4ac12fa5bc69" providerId="ADAL" clId="{ED67D86B-4C8C-48D4-91D7-2FA7DC0A381D}" dt="2024-04-17T15:24:10.988" v="3662"/>
          <ac:spMkLst>
            <pc:docMk/>
            <pc:sldMk cId="888774024" sldId="298"/>
            <ac:spMk id="32" creationId="{BDBB7FCC-0CDD-827F-2C1F-8E8A9DEA5463}"/>
          </ac:spMkLst>
        </pc:spChg>
        <pc:spChg chg="mod">
          <ac:chgData name="Diederik Wéreau" userId="3de4d852-29bc-42f2-a35f-4ac12fa5bc69" providerId="ADAL" clId="{ED67D86B-4C8C-48D4-91D7-2FA7DC0A381D}" dt="2024-04-17T15:24:10.988" v="3662"/>
          <ac:spMkLst>
            <pc:docMk/>
            <pc:sldMk cId="888774024" sldId="298"/>
            <ac:spMk id="35" creationId="{9B9F01FF-5800-941A-395B-28E3595D09B7}"/>
          </ac:spMkLst>
        </pc:spChg>
        <pc:spChg chg="mod">
          <ac:chgData name="Diederik Wéreau" userId="3de4d852-29bc-42f2-a35f-4ac12fa5bc69" providerId="ADAL" clId="{ED67D86B-4C8C-48D4-91D7-2FA7DC0A381D}" dt="2024-04-17T15:24:10.988" v="3662"/>
          <ac:spMkLst>
            <pc:docMk/>
            <pc:sldMk cId="888774024" sldId="298"/>
            <ac:spMk id="41" creationId="{7044F873-2C94-2746-2807-E0DCCC7D1640}"/>
          </ac:spMkLst>
        </pc:spChg>
        <pc:spChg chg="mod">
          <ac:chgData name="Diederik Wéreau" userId="3de4d852-29bc-42f2-a35f-4ac12fa5bc69" providerId="ADAL" clId="{ED67D86B-4C8C-48D4-91D7-2FA7DC0A381D}" dt="2024-04-17T15:24:10.988" v="3662"/>
          <ac:spMkLst>
            <pc:docMk/>
            <pc:sldMk cId="888774024" sldId="298"/>
            <ac:spMk id="44" creationId="{3E990A1D-01BA-ABAD-3355-8AE76C20B3CC}"/>
          </ac:spMkLst>
        </pc:spChg>
        <pc:spChg chg="mod">
          <ac:chgData name="Diederik Wéreau" userId="3de4d852-29bc-42f2-a35f-4ac12fa5bc69" providerId="ADAL" clId="{ED67D86B-4C8C-48D4-91D7-2FA7DC0A381D}" dt="2024-04-17T15:30:39.262" v="3902"/>
          <ac:spMkLst>
            <pc:docMk/>
            <pc:sldMk cId="888774024" sldId="298"/>
            <ac:spMk id="48" creationId="{BFA44DD0-623C-57C5-FE1F-4EF32FCA7095}"/>
          </ac:spMkLst>
        </pc:spChg>
        <pc:spChg chg="mod">
          <ac:chgData name="Diederik Wéreau" userId="3de4d852-29bc-42f2-a35f-4ac12fa5bc69" providerId="ADAL" clId="{ED67D86B-4C8C-48D4-91D7-2FA7DC0A381D}" dt="2024-05-07T07:52:12.254" v="12645"/>
          <ac:spMkLst>
            <pc:docMk/>
            <pc:sldMk cId="888774024" sldId="298"/>
            <ac:spMk id="53" creationId="{FA59A23D-E67B-BBBD-D623-35AE899A25E7}"/>
          </ac:spMkLst>
        </pc:spChg>
        <pc:spChg chg="mod">
          <ac:chgData name="Diederik Wéreau" userId="3de4d852-29bc-42f2-a35f-4ac12fa5bc69" providerId="ADAL" clId="{ED67D86B-4C8C-48D4-91D7-2FA7DC0A381D}" dt="2024-05-07T07:52:12.254" v="12645"/>
          <ac:spMkLst>
            <pc:docMk/>
            <pc:sldMk cId="888774024" sldId="298"/>
            <ac:spMk id="54" creationId="{3C9AD5D0-1E84-627D-94D9-4E78B59E3F76}"/>
          </ac:spMkLst>
        </pc:spChg>
        <pc:spChg chg="mod">
          <ac:chgData name="Diederik Wéreau" userId="3de4d852-29bc-42f2-a35f-4ac12fa5bc69" providerId="ADAL" clId="{ED67D86B-4C8C-48D4-91D7-2FA7DC0A381D}" dt="2024-05-07T07:52:12.254" v="12645"/>
          <ac:spMkLst>
            <pc:docMk/>
            <pc:sldMk cId="888774024" sldId="298"/>
            <ac:spMk id="55" creationId="{0BBD746E-AC4F-EBD6-B1D0-FC958F404C83}"/>
          </ac:spMkLst>
        </pc:spChg>
        <pc:spChg chg="mod">
          <ac:chgData name="Diederik Wéreau" userId="3de4d852-29bc-42f2-a35f-4ac12fa5bc69" providerId="ADAL" clId="{ED67D86B-4C8C-48D4-91D7-2FA7DC0A381D}" dt="2024-05-07T08:42:27.291" v="13337"/>
          <ac:spMkLst>
            <pc:docMk/>
            <pc:sldMk cId="888774024" sldId="298"/>
            <ac:spMk id="60" creationId="{28AB8D43-5872-34F9-2326-F532B57D1E3F}"/>
          </ac:spMkLst>
        </pc:spChg>
        <pc:spChg chg="mod">
          <ac:chgData name="Diederik Wéreau" userId="3de4d852-29bc-42f2-a35f-4ac12fa5bc69" providerId="ADAL" clId="{ED67D86B-4C8C-48D4-91D7-2FA7DC0A381D}" dt="2024-05-07T08:42:27.291" v="13337"/>
          <ac:spMkLst>
            <pc:docMk/>
            <pc:sldMk cId="888774024" sldId="298"/>
            <ac:spMk id="65" creationId="{E3B9AAC5-2B2E-367B-5D68-3A746C1E3376}"/>
          </ac:spMkLst>
        </pc:spChg>
        <pc:spChg chg="add mod">
          <ac:chgData name="Diederik Wéreau" userId="3de4d852-29bc-42f2-a35f-4ac12fa5bc69" providerId="ADAL" clId="{ED67D86B-4C8C-48D4-91D7-2FA7DC0A381D}" dt="2024-05-07T12:49:44.878" v="17760"/>
          <ac:spMkLst>
            <pc:docMk/>
            <pc:sldMk cId="888774024" sldId="298"/>
            <ac:spMk id="72" creationId="{00E67721-A0E7-B700-52DB-215385796EC3}"/>
          </ac:spMkLst>
        </pc:spChg>
        <pc:spChg chg="add mod">
          <ac:chgData name="Diederik Wéreau" userId="3de4d852-29bc-42f2-a35f-4ac12fa5bc69" providerId="ADAL" clId="{ED67D86B-4C8C-48D4-91D7-2FA7DC0A381D}" dt="2024-05-07T12:49:49.909" v="17761"/>
          <ac:spMkLst>
            <pc:docMk/>
            <pc:sldMk cId="888774024" sldId="298"/>
            <ac:spMk id="73" creationId="{D0306C5C-FDE3-C18A-49C2-CB54124EFFFB}"/>
          </ac:spMkLst>
        </pc:spChg>
        <pc:grpChg chg="add mod">
          <ac:chgData name="Diederik Wéreau" userId="3de4d852-29bc-42f2-a35f-4ac12fa5bc69" providerId="ADAL" clId="{ED67D86B-4C8C-48D4-91D7-2FA7DC0A381D}" dt="2024-03-28T10:38:29.744" v="1538" actId="1036"/>
          <ac:grpSpMkLst>
            <pc:docMk/>
            <pc:sldMk cId="888774024" sldId="298"/>
            <ac:grpSpMk id="16" creationId="{53A25AF5-031B-BF00-82F6-825F194A14CB}"/>
          </ac:grpSpMkLst>
        </pc:grpChg>
        <pc:grpChg chg="add del mod">
          <ac:chgData name="Diederik Wéreau" userId="3de4d852-29bc-42f2-a35f-4ac12fa5bc69" providerId="ADAL" clId="{ED67D86B-4C8C-48D4-91D7-2FA7DC0A381D}" dt="2024-05-07T08:42:26.950" v="13336" actId="478"/>
          <ac:grpSpMkLst>
            <pc:docMk/>
            <pc:sldMk cId="888774024" sldId="298"/>
            <ac:grpSpMk id="30" creationId="{E7875E51-47D3-7BC9-9276-368A4257E6E0}"/>
          </ac:grpSpMkLst>
        </pc:grpChg>
        <pc:grpChg chg="add del mod">
          <ac:chgData name="Diederik Wéreau" userId="3de4d852-29bc-42f2-a35f-4ac12fa5bc69" providerId="ADAL" clId="{ED67D86B-4C8C-48D4-91D7-2FA7DC0A381D}" dt="2024-05-07T08:42:26.950" v="13336" actId="478"/>
          <ac:grpSpMkLst>
            <pc:docMk/>
            <pc:sldMk cId="888774024" sldId="298"/>
            <ac:grpSpMk id="33" creationId="{EDFF2CE9-DA85-A25B-86AA-C0EED90EC88A}"/>
          </ac:grpSpMkLst>
        </pc:grpChg>
        <pc:grpChg chg="del">
          <ac:chgData name="Diederik Wéreau" userId="3de4d852-29bc-42f2-a35f-4ac12fa5bc69" providerId="ADAL" clId="{ED67D86B-4C8C-48D4-91D7-2FA7DC0A381D}" dt="2024-05-07T12:52:15.316" v="17772" actId="165"/>
          <ac:grpSpMkLst>
            <pc:docMk/>
            <pc:sldMk cId="888774024" sldId="298"/>
            <ac:grpSpMk id="36" creationId="{466C1AB6-A339-8A08-6C07-DBCE43E908FB}"/>
          </ac:grpSpMkLst>
        </pc:grpChg>
        <pc:grpChg chg="add del mod">
          <ac:chgData name="Diederik Wéreau" userId="3de4d852-29bc-42f2-a35f-4ac12fa5bc69" providerId="ADAL" clId="{ED67D86B-4C8C-48D4-91D7-2FA7DC0A381D}" dt="2024-05-07T08:42:26.950" v="13336" actId="478"/>
          <ac:grpSpMkLst>
            <pc:docMk/>
            <pc:sldMk cId="888774024" sldId="298"/>
            <ac:grpSpMk id="39" creationId="{EE91BC35-0ACD-88D7-8856-42FAAA851E6B}"/>
          </ac:grpSpMkLst>
        </pc:grpChg>
        <pc:grpChg chg="add del mod">
          <ac:chgData name="Diederik Wéreau" userId="3de4d852-29bc-42f2-a35f-4ac12fa5bc69" providerId="ADAL" clId="{ED67D86B-4C8C-48D4-91D7-2FA7DC0A381D}" dt="2024-05-07T08:44:14.585" v="13524" actId="478"/>
          <ac:grpSpMkLst>
            <pc:docMk/>
            <pc:sldMk cId="888774024" sldId="298"/>
            <ac:grpSpMk id="42" creationId="{ED45D82D-8D2A-8EDF-8020-0C72644007D4}"/>
          </ac:grpSpMkLst>
        </pc:grpChg>
        <pc:grpChg chg="add mod">
          <ac:chgData name="Diederik Wéreau" userId="3de4d852-29bc-42f2-a35f-4ac12fa5bc69" providerId="ADAL" clId="{ED67D86B-4C8C-48D4-91D7-2FA7DC0A381D}" dt="2024-04-17T15:30:39.262" v="3902"/>
          <ac:grpSpMkLst>
            <pc:docMk/>
            <pc:sldMk cId="888774024" sldId="298"/>
            <ac:grpSpMk id="45" creationId="{0B91357E-4F68-A39E-F575-0FC6FD4B8ECD}"/>
          </ac:grpSpMkLst>
        </pc:grpChg>
        <pc:grpChg chg="del">
          <ac:chgData name="Diederik Wéreau" userId="3de4d852-29bc-42f2-a35f-4ac12fa5bc69" providerId="ADAL" clId="{ED67D86B-4C8C-48D4-91D7-2FA7DC0A381D}" dt="2024-04-17T15:30:39.057" v="3901" actId="478"/>
          <ac:grpSpMkLst>
            <pc:docMk/>
            <pc:sldMk cId="888774024" sldId="298"/>
            <ac:grpSpMk id="50" creationId="{CD380EF9-FF28-248A-AA55-BFBD83A5ED15}"/>
          </ac:grpSpMkLst>
        </pc:grpChg>
        <pc:grpChg chg="add mod">
          <ac:chgData name="Diederik Wéreau" userId="3de4d852-29bc-42f2-a35f-4ac12fa5bc69" providerId="ADAL" clId="{ED67D86B-4C8C-48D4-91D7-2FA7DC0A381D}" dt="2024-05-07T07:52:12.254" v="12645"/>
          <ac:grpSpMkLst>
            <pc:docMk/>
            <pc:sldMk cId="888774024" sldId="298"/>
            <ac:grpSpMk id="52" creationId="{F449DCBA-C224-CE64-8582-93262F7C7B45}"/>
          </ac:grpSpMkLst>
        </pc:grpChg>
        <pc:grpChg chg="add mod">
          <ac:chgData name="Diederik Wéreau" userId="3de4d852-29bc-42f2-a35f-4ac12fa5bc69" providerId="ADAL" clId="{ED67D86B-4C8C-48D4-91D7-2FA7DC0A381D}" dt="2024-05-07T08:42:27.291" v="13337"/>
          <ac:grpSpMkLst>
            <pc:docMk/>
            <pc:sldMk cId="888774024" sldId="298"/>
            <ac:grpSpMk id="56" creationId="{71A14023-3C2B-AEF3-5996-F2D2BB293C3D}"/>
          </ac:grpSpMkLst>
        </pc:grpChg>
        <pc:grpChg chg="mod">
          <ac:chgData name="Diederik Wéreau" userId="3de4d852-29bc-42f2-a35f-4ac12fa5bc69" providerId="ADAL" clId="{ED67D86B-4C8C-48D4-91D7-2FA7DC0A381D}" dt="2024-05-07T08:42:27.291" v="13337"/>
          <ac:grpSpMkLst>
            <pc:docMk/>
            <pc:sldMk cId="888774024" sldId="298"/>
            <ac:grpSpMk id="57" creationId="{658787BA-BA22-6680-2959-7597982BA944}"/>
          </ac:grpSpMkLst>
        </pc:grpChg>
        <pc:grpChg chg="add mod">
          <ac:chgData name="Diederik Wéreau" userId="3de4d852-29bc-42f2-a35f-4ac12fa5bc69" providerId="ADAL" clId="{ED67D86B-4C8C-48D4-91D7-2FA7DC0A381D}" dt="2024-05-07T08:42:27.291" v="13337"/>
          <ac:grpSpMkLst>
            <pc:docMk/>
            <pc:sldMk cId="888774024" sldId="298"/>
            <ac:grpSpMk id="61" creationId="{B464B0CB-1426-B9F9-18FA-B2C76C170325}"/>
          </ac:grpSpMkLst>
        </pc:grpChg>
        <pc:grpChg chg="mod">
          <ac:chgData name="Diederik Wéreau" userId="3de4d852-29bc-42f2-a35f-4ac12fa5bc69" providerId="ADAL" clId="{ED67D86B-4C8C-48D4-91D7-2FA7DC0A381D}" dt="2024-05-07T08:42:27.291" v="13337"/>
          <ac:grpSpMkLst>
            <pc:docMk/>
            <pc:sldMk cId="888774024" sldId="298"/>
            <ac:grpSpMk id="62" creationId="{468FD3E4-CC3A-78BC-0A98-AD076A20A045}"/>
          </ac:grpSpMkLst>
        </pc:grpChg>
        <pc:grpChg chg="add mod">
          <ac:chgData name="Diederik Wéreau" userId="3de4d852-29bc-42f2-a35f-4ac12fa5bc69" providerId="ADAL" clId="{ED67D86B-4C8C-48D4-91D7-2FA7DC0A381D}" dt="2024-05-07T08:42:27.291" v="13337"/>
          <ac:grpSpMkLst>
            <pc:docMk/>
            <pc:sldMk cId="888774024" sldId="298"/>
            <ac:grpSpMk id="66" creationId="{FE63A42A-9501-4AD2-5092-A9A5C67FB8B7}"/>
          </ac:grpSpMkLst>
        </pc:grpChg>
        <pc:grpChg chg="add mod">
          <ac:chgData name="Diederik Wéreau" userId="3de4d852-29bc-42f2-a35f-4ac12fa5bc69" providerId="ADAL" clId="{ED67D86B-4C8C-48D4-91D7-2FA7DC0A381D}" dt="2024-05-07T08:44:18.696" v="13525"/>
          <ac:grpSpMkLst>
            <pc:docMk/>
            <pc:sldMk cId="888774024" sldId="298"/>
            <ac:grpSpMk id="69" creationId="{2754CFC0-0D63-B8EB-9294-EA9CB1782D53}"/>
          </ac:grpSpMkLst>
        </pc:grpChg>
        <pc:grpChg chg="add mod">
          <ac:chgData name="Diederik Wéreau" userId="3de4d852-29bc-42f2-a35f-4ac12fa5bc69" providerId="ADAL" clId="{ED67D86B-4C8C-48D4-91D7-2FA7DC0A381D}" dt="2024-05-07T12:52:45.634" v="17774" actId="164"/>
          <ac:grpSpMkLst>
            <pc:docMk/>
            <pc:sldMk cId="888774024" sldId="298"/>
            <ac:grpSpMk id="74" creationId="{7FB21979-7BC3-4767-DC12-E1E6AD8499A0}"/>
          </ac:grpSpMkLst>
        </pc:grpChg>
        <pc:picChg chg="mod topLvl">
          <ac:chgData name="Diederik Wéreau" userId="3de4d852-29bc-42f2-a35f-4ac12fa5bc69" providerId="ADAL" clId="{ED67D86B-4C8C-48D4-91D7-2FA7DC0A381D}" dt="2024-05-07T12:52:45.634" v="17774" actId="164"/>
          <ac:picMkLst>
            <pc:docMk/>
            <pc:sldMk cId="888774024" sldId="298"/>
            <ac:picMk id="5" creationId="{FED4D5EE-F89D-3954-8C20-0BAA2A732655}"/>
          </ac:picMkLst>
        </pc:picChg>
        <pc:picChg chg="mod">
          <ac:chgData name="Diederik Wéreau" userId="3de4d852-29bc-42f2-a35f-4ac12fa5bc69" providerId="ADAL" clId="{ED67D86B-4C8C-48D4-91D7-2FA7DC0A381D}" dt="2024-03-28T10:37:23.508" v="1525"/>
          <ac:picMkLst>
            <pc:docMk/>
            <pc:sldMk cId="888774024" sldId="298"/>
            <ac:picMk id="18" creationId="{9891DB35-9605-FB83-76F5-6B810D8C03B6}"/>
          </ac:picMkLst>
        </pc:picChg>
        <pc:picChg chg="mod">
          <ac:chgData name="Diederik Wéreau" userId="3de4d852-29bc-42f2-a35f-4ac12fa5bc69" providerId="ADAL" clId="{ED67D86B-4C8C-48D4-91D7-2FA7DC0A381D}" dt="2024-03-28T10:37:23.508" v="1525"/>
          <ac:picMkLst>
            <pc:docMk/>
            <pc:sldMk cId="888774024" sldId="298"/>
            <ac:picMk id="22" creationId="{2B6E66F4-0504-3A4B-20CE-EAB6679F53DA}"/>
          </ac:picMkLst>
        </pc:picChg>
        <pc:picChg chg="mod">
          <ac:chgData name="Diederik Wéreau" userId="3de4d852-29bc-42f2-a35f-4ac12fa5bc69" providerId="ADAL" clId="{ED67D86B-4C8C-48D4-91D7-2FA7DC0A381D}" dt="2024-04-17T15:24:10.988" v="3662"/>
          <ac:picMkLst>
            <pc:docMk/>
            <pc:sldMk cId="888774024" sldId="298"/>
            <ac:picMk id="31" creationId="{CF94BE20-FD83-C0B2-87B8-18A7DC04FFD7}"/>
          </ac:picMkLst>
        </pc:picChg>
        <pc:picChg chg="mod">
          <ac:chgData name="Diederik Wéreau" userId="3de4d852-29bc-42f2-a35f-4ac12fa5bc69" providerId="ADAL" clId="{ED67D86B-4C8C-48D4-91D7-2FA7DC0A381D}" dt="2024-04-17T15:24:10.988" v="3662"/>
          <ac:picMkLst>
            <pc:docMk/>
            <pc:sldMk cId="888774024" sldId="298"/>
            <ac:picMk id="34" creationId="{B5582FB8-40F3-BB63-F887-4D9D1CD68BD5}"/>
          </ac:picMkLst>
        </pc:picChg>
        <pc:picChg chg="mod">
          <ac:chgData name="Diederik Wéreau" userId="3de4d852-29bc-42f2-a35f-4ac12fa5bc69" providerId="ADAL" clId="{ED67D86B-4C8C-48D4-91D7-2FA7DC0A381D}" dt="2024-04-17T15:24:10.988" v="3662"/>
          <ac:picMkLst>
            <pc:docMk/>
            <pc:sldMk cId="888774024" sldId="298"/>
            <ac:picMk id="40" creationId="{C475AA65-E10D-AADD-4C5B-9CDA3209E159}"/>
          </ac:picMkLst>
        </pc:picChg>
        <pc:picChg chg="mod">
          <ac:chgData name="Diederik Wéreau" userId="3de4d852-29bc-42f2-a35f-4ac12fa5bc69" providerId="ADAL" clId="{ED67D86B-4C8C-48D4-91D7-2FA7DC0A381D}" dt="2024-04-17T15:24:10.988" v="3662"/>
          <ac:picMkLst>
            <pc:docMk/>
            <pc:sldMk cId="888774024" sldId="298"/>
            <ac:picMk id="43" creationId="{729E8306-9D40-CAC3-11EB-6B444D5691B4}"/>
          </ac:picMkLst>
        </pc:picChg>
        <pc:picChg chg="mod">
          <ac:chgData name="Diederik Wéreau" userId="3de4d852-29bc-42f2-a35f-4ac12fa5bc69" providerId="ADAL" clId="{ED67D86B-4C8C-48D4-91D7-2FA7DC0A381D}" dt="2024-04-17T15:30:39.262" v="3902"/>
          <ac:picMkLst>
            <pc:docMk/>
            <pc:sldMk cId="888774024" sldId="298"/>
            <ac:picMk id="46" creationId="{6A2129FD-A744-32FD-CE58-A2016AA5A423}"/>
          </ac:picMkLst>
        </pc:picChg>
        <pc:picChg chg="mod">
          <ac:chgData name="Diederik Wéreau" userId="3de4d852-29bc-42f2-a35f-4ac12fa5bc69" providerId="ADAL" clId="{ED67D86B-4C8C-48D4-91D7-2FA7DC0A381D}" dt="2024-04-17T15:30:39.262" v="3902"/>
          <ac:picMkLst>
            <pc:docMk/>
            <pc:sldMk cId="888774024" sldId="298"/>
            <ac:picMk id="47" creationId="{F608AF98-2304-FBA0-0114-7CBE5E583A6D}"/>
          </ac:picMkLst>
        </pc:picChg>
        <pc:picChg chg="add mod">
          <ac:chgData name="Diederik Wéreau" userId="3de4d852-29bc-42f2-a35f-4ac12fa5bc69" providerId="ADAL" clId="{ED67D86B-4C8C-48D4-91D7-2FA7DC0A381D}" dt="2024-05-07T07:52:12.254" v="12645"/>
          <ac:picMkLst>
            <pc:docMk/>
            <pc:sldMk cId="888774024" sldId="298"/>
            <ac:picMk id="49" creationId="{22C8E9FC-3008-CC6F-283A-2EEE0409CB1D}"/>
          </ac:picMkLst>
        </pc:picChg>
        <pc:picChg chg="add mod">
          <ac:chgData name="Diederik Wéreau" userId="3de4d852-29bc-42f2-a35f-4ac12fa5bc69" providerId="ADAL" clId="{ED67D86B-4C8C-48D4-91D7-2FA7DC0A381D}" dt="2024-05-07T07:52:12.254" v="12645"/>
          <ac:picMkLst>
            <pc:docMk/>
            <pc:sldMk cId="888774024" sldId="298"/>
            <ac:picMk id="50" creationId="{7C9FB91F-4B62-2A9C-ADA5-49D453C86A65}"/>
          </ac:picMkLst>
        </pc:picChg>
        <pc:picChg chg="add mod">
          <ac:chgData name="Diederik Wéreau" userId="3de4d852-29bc-42f2-a35f-4ac12fa5bc69" providerId="ADAL" clId="{ED67D86B-4C8C-48D4-91D7-2FA7DC0A381D}" dt="2024-05-07T07:52:12.254" v="12645"/>
          <ac:picMkLst>
            <pc:docMk/>
            <pc:sldMk cId="888774024" sldId="298"/>
            <ac:picMk id="51" creationId="{E61C9879-7E94-34A0-A536-698ADD068D13}"/>
          </ac:picMkLst>
        </pc:picChg>
        <pc:picChg chg="mod">
          <ac:chgData name="Diederik Wéreau" userId="3de4d852-29bc-42f2-a35f-4ac12fa5bc69" providerId="ADAL" clId="{ED67D86B-4C8C-48D4-91D7-2FA7DC0A381D}" dt="2024-05-07T08:42:27.291" v="13337"/>
          <ac:picMkLst>
            <pc:docMk/>
            <pc:sldMk cId="888774024" sldId="298"/>
            <ac:picMk id="58" creationId="{E67CBEDC-B876-8E84-B171-797D1A6F1504}"/>
          </ac:picMkLst>
        </pc:picChg>
        <pc:picChg chg="mod">
          <ac:chgData name="Diederik Wéreau" userId="3de4d852-29bc-42f2-a35f-4ac12fa5bc69" providerId="ADAL" clId="{ED67D86B-4C8C-48D4-91D7-2FA7DC0A381D}" dt="2024-05-07T08:42:27.291" v="13337"/>
          <ac:picMkLst>
            <pc:docMk/>
            <pc:sldMk cId="888774024" sldId="298"/>
            <ac:picMk id="59" creationId="{973AC5A0-0592-AA9D-E621-E22BFA863B7B}"/>
          </ac:picMkLst>
        </pc:picChg>
        <pc:picChg chg="mod">
          <ac:chgData name="Diederik Wéreau" userId="3de4d852-29bc-42f2-a35f-4ac12fa5bc69" providerId="ADAL" clId="{ED67D86B-4C8C-48D4-91D7-2FA7DC0A381D}" dt="2024-05-07T08:42:27.291" v="13337"/>
          <ac:picMkLst>
            <pc:docMk/>
            <pc:sldMk cId="888774024" sldId="298"/>
            <ac:picMk id="63" creationId="{310F5600-0A1C-3C24-409A-C57265F5374E}"/>
          </ac:picMkLst>
        </pc:picChg>
        <pc:picChg chg="mod">
          <ac:chgData name="Diederik Wéreau" userId="3de4d852-29bc-42f2-a35f-4ac12fa5bc69" providerId="ADAL" clId="{ED67D86B-4C8C-48D4-91D7-2FA7DC0A381D}" dt="2024-05-07T08:42:27.291" v="13337"/>
          <ac:picMkLst>
            <pc:docMk/>
            <pc:sldMk cId="888774024" sldId="298"/>
            <ac:picMk id="64" creationId="{986A9986-A66D-CBCD-AA80-0C07F0A200F0}"/>
          </ac:picMkLst>
        </pc:picChg>
        <pc:picChg chg="mod">
          <ac:chgData name="Diederik Wéreau" userId="3de4d852-29bc-42f2-a35f-4ac12fa5bc69" providerId="ADAL" clId="{ED67D86B-4C8C-48D4-91D7-2FA7DC0A381D}" dt="2024-05-07T08:42:27.291" v="13337"/>
          <ac:picMkLst>
            <pc:docMk/>
            <pc:sldMk cId="888774024" sldId="298"/>
            <ac:picMk id="67" creationId="{AE0CB246-D192-C70B-B4C6-2F974A71CD36}"/>
          </ac:picMkLst>
        </pc:picChg>
        <pc:picChg chg="mod">
          <ac:chgData name="Diederik Wéreau" userId="3de4d852-29bc-42f2-a35f-4ac12fa5bc69" providerId="ADAL" clId="{ED67D86B-4C8C-48D4-91D7-2FA7DC0A381D}" dt="2024-05-07T08:42:27.291" v="13337"/>
          <ac:picMkLst>
            <pc:docMk/>
            <pc:sldMk cId="888774024" sldId="298"/>
            <ac:picMk id="68" creationId="{3A81C6D0-A97E-B76B-E15A-50CBB94D290E}"/>
          </ac:picMkLst>
        </pc:picChg>
        <pc:picChg chg="mod">
          <ac:chgData name="Diederik Wéreau" userId="3de4d852-29bc-42f2-a35f-4ac12fa5bc69" providerId="ADAL" clId="{ED67D86B-4C8C-48D4-91D7-2FA7DC0A381D}" dt="2024-05-07T08:44:18.696" v="13525"/>
          <ac:picMkLst>
            <pc:docMk/>
            <pc:sldMk cId="888774024" sldId="298"/>
            <ac:picMk id="70" creationId="{36C3CDF6-8343-109C-6BB6-913D29B39B31}"/>
          </ac:picMkLst>
        </pc:picChg>
        <pc:picChg chg="mod">
          <ac:chgData name="Diederik Wéreau" userId="3de4d852-29bc-42f2-a35f-4ac12fa5bc69" providerId="ADAL" clId="{ED67D86B-4C8C-48D4-91D7-2FA7DC0A381D}" dt="2024-05-07T08:44:18.696" v="13525"/>
          <ac:picMkLst>
            <pc:docMk/>
            <pc:sldMk cId="888774024" sldId="298"/>
            <ac:picMk id="71" creationId="{27E08E48-8524-8931-29BC-CCB250FBFE24}"/>
          </ac:picMkLst>
        </pc:picChg>
      </pc:sldChg>
      <pc:sldChg chg="addSp delSp modSp add mod modAnim modNotesTx">
        <pc:chgData name="Diederik Wéreau" userId="3de4d852-29bc-42f2-a35f-4ac12fa5bc69" providerId="ADAL" clId="{ED67D86B-4C8C-48D4-91D7-2FA7DC0A381D}" dt="2024-05-07T12:49:35.579" v="17759" actId="478"/>
        <pc:sldMkLst>
          <pc:docMk/>
          <pc:sldMk cId="2369980165" sldId="299"/>
        </pc:sldMkLst>
        <pc:spChg chg="mod">
          <ac:chgData name="Diederik Wéreau" userId="3de4d852-29bc-42f2-a35f-4ac12fa5bc69" providerId="ADAL" clId="{ED67D86B-4C8C-48D4-91D7-2FA7DC0A381D}" dt="2024-05-07T08:45:53.047" v="13702" actId="20577"/>
          <ac:spMkLst>
            <pc:docMk/>
            <pc:sldMk cId="2369980165" sldId="299"/>
            <ac:spMk id="13" creationId="{A41469AD-022D-FA1F-EE24-2A87C109C69D}"/>
          </ac:spMkLst>
        </pc:spChg>
        <pc:spChg chg="add mod">
          <ac:chgData name="Diederik Wéreau" userId="3de4d852-29bc-42f2-a35f-4ac12fa5bc69" providerId="ADAL" clId="{ED67D86B-4C8C-48D4-91D7-2FA7DC0A381D}" dt="2024-05-07T08:46:01.640" v="13709" actId="20577"/>
          <ac:spMkLst>
            <pc:docMk/>
            <pc:sldMk cId="2369980165" sldId="299"/>
            <ac:spMk id="28" creationId="{27B73DED-1786-4AE0-5BC4-1A7BD99F1BDF}"/>
          </ac:spMkLst>
        </pc:spChg>
        <pc:spChg chg="add mod ord">
          <ac:chgData name="Diederik Wéreau" userId="3de4d852-29bc-42f2-a35f-4ac12fa5bc69" providerId="ADAL" clId="{ED67D86B-4C8C-48D4-91D7-2FA7DC0A381D}" dt="2024-03-28T10:39:15.170" v="1544" actId="167"/>
          <ac:spMkLst>
            <pc:docMk/>
            <pc:sldMk cId="2369980165" sldId="299"/>
            <ac:spMk id="29" creationId="{611063E4-82F4-617E-A6CD-5D3A337F4D83}"/>
          </ac:spMkLst>
        </pc:spChg>
        <pc:spChg chg="mod">
          <ac:chgData name="Diederik Wéreau" userId="3de4d852-29bc-42f2-a35f-4ac12fa5bc69" providerId="ADAL" clId="{ED67D86B-4C8C-48D4-91D7-2FA7DC0A381D}" dt="2024-03-28T10:42:39.936" v="1618"/>
          <ac:spMkLst>
            <pc:docMk/>
            <pc:sldMk cId="2369980165" sldId="299"/>
            <ac:spMk id="32" creationId="{B3A9CB7A-2CA6-5E18-D157-8D7F7CF78133}"/>
          </ac:spMkLst>
        </pc:spChg>
        <pc:spChg chg="add mod">
          <ac:chgData name="Diederik Wéreau" userId="3de4d852-29bc-42f2-a35f-4ac12fa5bc69" providerId="ADAL" clId="{ED67D86B-4C8C-48D4-91D7-2FA7DC0A381D}" dt="2024-03-28T10:42:43.249" v="1653" actId="1035"/>
          <ac:spMkLst>
            <pc:docMk/>
            <pc:sldMk cId="2369980165" sldId="299"/>
            <ac:spMk id="33" creationId="{C1D5DD1D-51A7-251D-82DE-1DBEDC29BA3D}"/>
          </ac:spMkLst>
        </pc:spChg>
        <pc:spChg chg="add mod">
          <ac:chgData name="Diederik Wéreau" userId="3de4d852-29bc-42f2-a35f-4ac12fa5bc69" providerId="ADAL" clId="{ED67D86B-4C8C-48D4-91D7-2FA7DC0A381D}" dt="2024-03-28T10:42:43.249" v="1653" actId="1035"/>
          <ac:spMkLst>
            <pc:docMk/>
            <pc:sldMk cId="2369980165" sldId="299"/>
            <ac:spMk id="34" creationId="{5C55ADBE-89F9-EEB2-07E9-F3740CB1BE63}"/>
          </ac:spMkLst>
        </pc:spChg>
        <pc:spChg chg="mod">
          <ac:chgData name="Diederik Wéreau" userId="3de4d852-29bc-42f2-a35f-4ac12fa5bc69" providerId="ADAL" clId="{ED67D86B-4C8C-48D4-91D7-2FA7DC0A381D}" dt="2024-04-17T15:24:14.939" v="3663"/>
          <ac:spMkLst>
            <pc:docMk/>
            <pc:sldMk cId="2369980165" sldId="299"/>
            <ac:spMk id="40" creationId="{E137BAEF-3B86-A059-6DA1-E956184867AA}"/>
          </ac:spMkLst>
        </pc:spChg>
        <pc:spChg chg="mod">
          <ac:chgData name="Diederik Wéreau" userId="3de4d852-29bc-42f2-a35f-4ac12fa5bc69" providerId="ADAL" clId="{ED67D86B-4C8C-48D4-91D7-2FA7DC0A381D}" dt="2024-04-17T15:24:14.939" v="3663"/>
          <ac:spMkLst>
            <pc:docMk/>
            <pc:sldMk cId="2369980165" sldId="299"/>
            <ac:spMk id="43" creationId="{097E4E8D-1FA4-4039-2325-807C77987252}"/>
          </ac:spMkLst>
        </pc:spChg>
        <pc:spChg chg="mod">
          <ac:chgData name="Diederik Wéreau" userId="3de4d852-29bc-42f2-a35f-4ac12fa5bc69" providerId="ADAL" clId="{ED67D86B-4C8C-48D4-91D7-2FA7DC0A381D}" dt="2024-04-17T15:24:14.939" v="3663"/>
          <ac:spMkLst>
            <pc:docMk/>
            <pc:sldMk cId="2369980165" sldId="299"/>
            <ac:spMk id="46" creationId="{DCA38A22-0D10-8D44-6F6C-6E0A51881CB5}"/>
          </ac:spMkLst>
        </pc:spChg>
        <pc:spChg chg="mod">
          <ac:chgData name="Diederik Wéreau" userId="3de4d852-29bc-42f2-a35f-4ac12fa5bc69" providerId="ADAL" clId="{ED67D86B-4C8C-48D4-91D7-2FA7DC0A381D}" dt="2024-04-17T15:24:14.939" v="3663"/>
          <ac:spMkLst>
            <pc:docMk/>
            <pc:sldMk cId="2369980165" sldId="299"/>
            <ac:spMk id="49" creationId="{F5CD163A-8540-230C-8B73-C3F421682909}"/>
          </ac:spMkLst>
        </pc:spChg>
        <pc:spChg chg="mod">
          <ac:chgData name="Diederik Wéreau" userId="3de4d852-29bc-42f2-a35f-4ac12fa5bc69" providerId="ADAL" clId="{ED67D86B-4C8C-48D4-91D7-2FA7DC0A381D}" dt="2024-05-07T07:52:13.650" v="12646"/>
          <ac:spMkLst>
            <pc:docMk/>
            <pc:sldMk cId="2369980165" sldId="299"/>
            <ac:spMk id="50" creationId="{945F612E-55BA-5AD6-C804-EE833D48B911}"/>
          </ac:spMkLst>
        </pc:spChg>
        <pc:spChg chg="mod">
          <ac:chgData name="Diederik Wéreau" userId="3de4d852-29bc-42f2-a35f-4ac12fa5bc69" providerId="ADAL" clId="{ED67D86B-4C8C-48D4-91D7-2FA7DC0A381D}" dt="2024-05-07T07:52:13.650" v="12646"/>
          <ac:spMkLst>
            <pc:docMk/>
            <pc:sldMk cId="2369980165" sldId="299"/>
            <ac:spMk id="51" creationId="{47081F7E-078B-4EC7-DB69-99181A90BB6D}"/>
          </ac:spMkLst>
        </pc:spChg>
        <pc:spChg chg="mod">
          <ac:chgData name="Diederik Wéreau" userId="3de4d852-29bc-42f2-a35f-4ac12fa5bc69" providerId="ADAL" clId="{ED67D86B-4C8C-48D4-91D7-2FA7DC0A381D}" dt="2024-05-07T07:52:13.650" v="12646"/>
          <ac:spMkLst>
            <pc:docMk/>
            <pc:sldMk cId="2369980165" sldId="299"/>
            <ac:spMk id="52" creationId="{3058C709-0FA1-25D6-B29A-ED5B0CB24B4E}"/>
          </ac:spMkLst>
        </pc:spChg>
        <pc:spChg chg="mod">
          <ac:chgData name="Diederik Wéreau" userId="3de4d852-29bc-42f2-a35f-4ac12fa5bc69" providerId="ADAL" clId="{ED67D86B-4C8C-48D4-91D7-2FA7DC0A381D}" dt="2024-04-17T15:31:44.195" v="3918"/>
          <ac:spMkLst>
            <pc:docMk/>
            <pc:sldMk cId="2369980165" sldId="299"/>
            <ac:spMk id="57" creationId="{A1F5ACF7-3D39-705E-C3C1-B3CA22D05CB4}"/>
          </ac:spMkLst>
        </pc:spChg>
        <pc:spChg chg="mod">
          <ac:chgData name="Diederik Wéreau" userId="3de4d852-29bc-42f2-a35f-4ac12fa5bc69" providerId="ADAL" clId="{ED67D86B-4C8C-48D4-91D7-2FA7DC0A381D}" dt="2024-05-07T08:46:19.910" v="13712" actId="20577"/>
          <ac:spMkLst>
            <pc:docMk/>
            <pc:sldMk cId="2369980165" sldId="299"/>
            <ac:spMk id="61" creationId="{2C056F62-8AA6-9570-882E-B4CB2AD3B13A}"/>
          </ac:spMkLst>
        </pc:spChg>
        <pc:spChg chg="mod">
          <ac:chgData name="Diederik Wéreau" userId="3de4d852-29bc-42f2-a35f-4ac12fa5bc69" providerId="ADAL" clId="{ED67D86B-4C8C-48D4-91D7-2FA7DC0A381D}" dt="2024-05-07T08:42:32.139" v="13339"/>
          <ac:spMkLst>
            <pc:docMk/>
            <pc:sldMk cId="2369980165" sldId="299"/>
            <ac:spMk id="65" creationId="{0C16C721-F33D-DE3E-BD92-5911A7D41B4F}"/>
          </ac:spMkLst>
        </pc:spChg>
        <pc:spChg chg="mod">
          <ac:chgData name="Diederik Wéreau" userId="3de4d852-29bc-42f2-a35f-4ac12fa5bc69" providerId="ADAL" clId="{ED67D86B-4C8C-48D4-91D7-2FA7DC0A381D}" dt="2024-05-07T08:42:32.139" v="13339"/>
          <ac:spMkLst>
            <pc:docMk/>
            <pc:sldMk cId="2369980165" sldId="299"/>
            <ac:spMk id="70" creationId="{CC786670-2CB1-B37B-235A-A002351A9ECA}"/>
          </ac:spMkLst>
        </pc:spChg>
        <pc:grpChg chg="del">
          <ac:chgData name="Diederik Wéreau" userId="3de4d852-29bc-42f2-a35f-4ac12fa5bc69" providerId="ADAL" clId="{ED67D86B-4C8C-48D4-91D7-2FA7DC0A381D}" dt="2024-04-17T15:31:43.815" v="3917" actId="478"/>
          <ac:grpSpMkLst>
            <pc:docMk/>
            <pc:sldMk cId="2369980165" sldId="299"/>
            <ac:grpSpMk id="16" creationId="{53A25AF5-031B-BF00-82F6-825F194A14CB}"/>
          </ac:grpSpMkLst>
        </pc:grpChg>
        <pc:grpChg chg="add mod">
          <ac:chgData name="Diederik Wéreau" userId="3de4d852-29bc-42f2-a35f-4ac12fa5bc69" providerId="ADAL" clId="{ED67D86B-4C8C-48D4-91D7-2FA7DC0A381D}" dt="2024-05-07T07:52:13.650" v="12646"/>
          <ac:grpSpMkLst>
            <pc:docMk/>
            <pc:sldMk cId="2369980165" sldId="299"/>
            <ac:grpSpMk id="24" creationId="{0D9CECE0-D70D-AC39-F124-8B8FEB4CAB3B}"/>
          </ac:grpSpMkLst>
        </pc:grpChg>
        <pc:grpChg chg="add mod">
          <ac:chgData name="Diederik Wéreau" userId="3de4d852-29bc-42f2-a35f-4ac12fa5bc69" providerId="ADAL" clId="{ED67D86B-4C8C-48D4-91D7-2FA7DC0A381D}" dt="2024-03-28T10:42:43.249" v="1653" actId="1035"/>
          <ac:grpSpMkLst>
            <pc:docMk/>
            <pc:sldMk cId="2369980165" sldId="299"/>
            <ac:grpSpMk id="30" creationId="{A16260EC-355A-DA49-4163-746F3FC1CFCD}"/>
          </ac:grpSpMkLst>
        </pc:grpChg>
        <pc:grpChg chg="add del mod">
          <ac:chgData name="Diederik Wéreau" userId="3de4d852-29bc-42f2-a35f-4ac12fa5bc69" providerId="ADAL" clId="{ED67D86B-4C8C-48D4-91D7-2FA7DC0A381D}" dt="2024-05-07T08:42:31.870" v="13338" actId="478"/>
          <ac:grpSpMkLst>
            <pc:docMk/>
            <pc:sldMk cId="2369980165" sldId="299"/>
            <ac:grpSpMk id="35" creationId="{22C63297-3B1D-B1AE-F446-A547977CAAE0}"/>
          </ac:grpSpMkLst>
        </pc:grpChg>
        <pc:grpChg chg="add del mod">
          <ac:chgData name="Diederik Wéreau" userId="3de4d852-29bc-42f2-a35f-4ac12fa5bc69" providerId="ADAL" clId="{ED67D86B-4C8C-48D4-91D7-2FA7DC0A381D}" dt="2024-05-07T08:42:31.870" v="13338" actId="478"/>
          <ac:grpSpMkLst>
            <pc:docMk/>
            <pc:sldMk cId="2369980165" sldId="299"/>
            <ac:grpSpMk id="41" creationId="{C1FD48FC-1BA0-1AC3-4670-304FC6C16D36}"/>
          </ac:grpSpMkLst>
        </pc:grpChg>
        <pc:grpChg chg="add del mod">
          <ac:chgData name="Diederik Wéreau" userId="3de4d852-29bc-42f2-a35f-4ac12fa5bc69" providerId="ADAL" clId="{ED67D86B-4C8C-48D4-91D7-2FA7DC0A381D}" dt="2024-05-07T08:42:31.870" v="13338" actId="478"/>
          <ac:grpSpMkLst>
            <pc:docMk/>
            <pc:sldMk cId="2369980165" sldId="299"/>
            <ac:grpSpMk id="44" creationId="{AA9ABE47-3844-254D-FA16-270A11AD1054}"/>
          </ac:grpSpMkLst>
        </pc:grpChg>
        <pc:grpChg chg="add del mod">
          <ac:chgData name="Diederik Wéreau" userId="3de4d852-29bc-42f2-a35f-4ac12fa5bc69" providerId="ADAL" clId="{ED67D86B-4C8C-48D4-91D7-2FA7DC0A381D}" dt="2024-05-07T08:44:35.418" v="13526" actId="478"/>
          <ac:grpSpMkLst>
            <pc:docMk/>
            <pc:sldMk cId="2369980165" sldId="299"/>
            <ac:grpSpMk id="47" creationId="{88AD0606-A8E4-BE07-D0D7-ED930E0D76EE}"/>
          </ac:grpSpMkLst>
        </pc:grpChg>
        <pc:grpChg chg="del">
          <ac:chgData name="Diederik Wéreau" userId="3de4d852-29bc-42f2-a35f-4ac12fa5bc69" providerId="ADAL" clId="{ED67D86B-4C8C-48D4-91D7-2FA7DC0A381D}" dt="2024-04-17T15:31:43.815" v="3917" actId="478"/>
          <ac:grpSpMkLst>
            <pc:docMk/>
            <pc:sldMk cId="2369980165" sldId="299"/>
            <ac:grpSpMk id="50" creationId="{CD380EF9-FF28-248A-AA55-BFBD83A5ED15}"/>
          </ac:grpSpMkLst>
        </pc:grpChg>
        <pc:grpChg chg="add mod">
          <ac:chgData name="Diederik Wéreau" userId="3de4d852-29bc-42f2-a35f-4ac12fa5bc69" providerId="ADAL" clId="{ED67D86B-4C8C-48D4-91D7-2FA7DC0A381D}" dt="2024-05-07T08:42:32.139" v="13339"/>
          <ac:grpSpMkLst>
            <pc:docMk/>
            <pc:sldMk cId="2369980165" sldId="299"/>
            <ac:grpSpMk id="53" creationId="{B711E3F9-9ACA-6853-5311-70654259FDEA}"/>
          </ac:grpSpMkLst>
        </pc:grpChg>
        <pc:grpChg chg="add mod">
          <ac:chgData name="Diederik Wéreau" userId="3de4d852-29bc-42f2-a35f-4ac12fa5bc69" providerId="ADAL" clId="{ED67D86B-4C8C-48D4-91D7-2FA7DC0A381D}" dt="2024-04-17T15:31:44.195" v="3918"/>
          <ac:grpSpMkLst>
            <pc:docMk/>
            <pc:sldMk cId="2369980165" sldId="299"/>
            <ac:grpSpMk id="54" creationId="{833451AE-49BE-89E5-BA5D-432674D1473E}"/>
          </ac:grpSpMkLst>
        </pc:grpChg>
        <pc:grpChg chg="add del mod">
          <ac:chgData name="Diederik Wéreau" userId="3de4d852-29bc-42f2-a35f-4ac12fa5bc69" providerId="ADAL" clId="{ED67D86B-4C8C-48D4-91D7-2FA7DC0A381D}" dt="2024-05-07T12:49:35.579" v="17759" actId="478"/>
          <ac:grpSpMkLst>
            <pc:docMk/>
            <pc:sldMk cId="2369980165" sldId="299"/>
            <ac:grpSpMk id="58" creationId="{ACEAECF3-37E5-A377-D822-77615DED6FB9}"/>
          </ac:grpSpMkLst>
        </pc:grpChg>
        <pc:grpChg chg="mod">
          <ac:chgData name="Diederik Wéreau" userId="3de4d852-29bc-42f2-a35f-4ac12fa5bc69" providerId="ADAL" clId="{ED67D86B-4C8C-48D4-91D7-2FA7DC0A381D}" dt="2024-05-07T08:42:32.139" v="13339"/>
          <ac:grpSpMkLst>
            <pc:docMk/>
            <pc:sldMk cId="2369980165" sldId="299"/>
            <ac:grpSpMk id="62" creationId="{586834DC-4AA1-134B-FC6E-F89B62CB640B}"/>
          </ac:grpSpMkLst>
        </pc:grpChg>
        <pc:grpChg chg="add mod">
          <ac:chgData name="Diederik Wéreau" userId="3de4d852-29bc-42f2-a35f-4ac12fa5bc69" providerId="ADAL" clId="{ED67D86B-4C8C-48D4-91D7-2FA7DC0A381D}" dt="2024-05-07T08:42:32.139" v="13339"/>
          <ac:grpSpMkLst>
            <pc:docMk/>
            <pc:sldMk cId="2369980165" sldId="299"/>
            <ac:grpSpMk id="66" creationId="{1AB0AF55-EB57-DC48-B995-34B14A9F2A38}"/>
          </ac:grpSpMkLst>
        </pc:grpChg>
        <pc:grpChg chg="mod">
          <ac:chgData name="Diederik Wéreau" userId="3de4d852-29bc-42f2-a35f-4ac12fa5bc69" providerId="ADAL" clId="{ED67D86B-4C8C-48D4-91D7-2FA7DC0A381D}" dt="2024-05-07T08:42:32.139" v="13339"/>
          <ac:grpSpMkLst>
            <pc:docMk/>
            <pc:sldMk cId="2369980165" sldId="299"/>
            <ac:grpSpMk id="67" creationId="{3AC65731-0A45-B052-CC93-A980BABB5FA2}"/>
          </ac:grpSpMkLst>
        </pc:grpChg>
        <pc:grpChg chg="add mod">
          <ac:chgData name="Diederik Wéreau" userId="3de4d852-29bc-42f2-a35f-4ac12fa5bc69" providerId="ADAL" clId="{ED67D86B-4C8C-48D4-91D7-2FA7DC0A381D}" dt="2024-05-07T08:42:32.139" v="13339"/>
          <ac:grpSpMkLst>
            <pc:docMk/>
            <pc:sldMk cId="2369980165" sldId="299"/>
            <ac:grpSpMk id="71" creationId="{18841D5E-17AD-F382-8E37-97ED60C58F88}"/>
          </ac:grpSpMkLst>
        </pc:grpChg>
        <pc:grpChg chg="add mod">
          <ac:chgData name="Diederik Wéreau" userId="3de4d852-29bc-42f2-a35f-4ac12fa5bc69" providerId="ADAL" clId="{ED67D86B-4C8C-48D4-91D7-2FA7DC0A381D}" dt="2024-05-07T08:44:35.687" v="13527"/>
          <ac:grpSpMkLst>
            <pc:docMk/>
            <pc:sldMk cId="2369980165" sldId="299"/>
            <ac:grpSpMk id="74" creationId="{0E50EC50-BF61-12E9-8340-88791303541B}"/>
          </ac:grpSpMkLst>
        </pc:grpChg>
        <pc:picChg chg="add mod">
          <ac:chgData name="Diederik Wéreau" userId="3de4d852-29bc-42f2-a35f-4ac12fa5bc69" providerId="ADAL" clId="{ED67D86B-4C8C-48D4-91D7-2FA7DC0A381D}" dt="2024-05-07T07:52:13.650" v="12646"/>
          <ac:picMkLst>
            <pc:docMk/>
            <pc:sldMk cId="2369980165" sldId="299"/>
            <ac:picMk id="16" creationId="{3C076AAE-1C55-A044-4A7F-5BBA64F7B72D}"/>
          </ac:picMkLst>
        </pc:picChg>
        <pc:picChg chg="add mod">
          <ac:chgData name="Diederik Wéreau" userId="3de4d852-29bc-42f2-a35f-4ac12fa5bc69" providerId="ADAL" clId="{ED67D86B-4C8C-48D4-91D7-2FA7DC0A381D}" dt="2024-05-07T07:52:13.650" v="12646"/>
          <ac:picMkLst>
            <pc:docMk/>
            <pc:sldMk cId="2369980165" sldId="299"/>
            <ac:picMk id="18" creationId="{FD14D4A1-7251-CF2B-4DFB-DF727DEC565B}"/>
          </ac:picMkLst>
        </pc:picChg>
        <pc:picChg chg="add mod">
          <ac:chgData name="Diederik Wéreau" userId="3de4d852-29bc-42f2-a35f-4ac12fa5bc69" providerId="ADAL" clId="{ED67D86B-4C8C-48D4-91D7-2FA7DC0A381D}" dt="2024-05-07T07:52:13.650" v="12646"/>
          <ac:picMkLst>
            <pc:docMk/>
            <pc:sldMk cId="2369980165" sldId="299"/>
            <ac:picMk id="22" creationId="{52F42509-FDFF-2225-27B9-EF7DC727961A}"/>
          </ac:picMkLst>
        </pc:picChg>
        <pc:picChg chg="mod">
          <ac:chgData name="Diederik Wéreau" userId="3de4d852-29bc-42f2-a35f-4ac12fa5bc69" providerId="ADAL" clId="{ED67D86B-4C8C-48D4-91D7-2FA7DC0A381D}" dt="2024-03-28T10:42:39.936" v="1618"/>
          <ac:picMkLst>
            <pc:docMk/>
            <pc:sldMk cId="2369980165" sldId="299"/>
            <ac:picMk id="31" creationId="{E93C7C11-04C4-0A48-D96D-ED16F22F3690}"/>
          </ac:picMkLst>
        </pc:picChg>
        <pc:picChg chg="mod">
          <ac:chgData name="Diederik Wéreau" userId="3de4d852-29bc-42f2-a35f-4ac12fa5bc69" providerId="ADAL" clId="{ED67D86B-4C8C-48D4-91D7-2FA7DC0A381D}" dt="2024-04-17T15:24:14.939" v="3663"/>
          <ac:picMkLst>
            <pc:docMk/>
            <pc:sldMk cId="2369980165" sldId="299"/>
            <ac:picMk id="39" creationId="{0A7FAA6F-B717-7BBA-683B-1DE86C1C305A}"/>
          </ac:picMkLst>
        </pc:picChg>
        <pc:picChg chg="mod">
          <ac:chgData name="Diederik Wéreau" userId="3de4d852-29bc-42f2-a35f-4ac12fa5bc69" providerId="ADAL" clId="{ED67D86B-4C8C-48D4-91D7-2FA7DC0A381D}" dt="2024-04-17T15:24:14.939" v="3663"/>
          <ac:picMkLst>
            <pc:docMk/>
            <pc:sldMk cId="2369980165" sldId="299"/>
            <ac:picMk id="42" creationId="{90DD5F9F-ABE3-EAAE-F8E5-90088F54DEAE}"/>
          </ac:picMkLst>
        </pc:picChg>
        <pc:picChg chg="mod">
          <ac:chgData name="Diederik Wéreau" userId="3de4d852-29bc-42f2-a35f-4ac12fa5bc69" providerId="ADAL" clId="{ED67D86B-4C8C-48D4-91D7-2FA7DC0A381D}" dt="2024-04-17T15:24:14.939" v="3663"/>
          <ac:picMkLst>
            <pc:docMk/>
            <pc:sldMk cId="2369980165" sldId="299"/>
            <ac:picMk id="45" creationId="{87288FE5-D064-7138-73CF-7C353C521D31}"/>
          </ac:picMkLst>
        </pc:picChg>
        <pc:picChg chg="mod">
          <ac:chgData name="Diederik Wéreau" userId="3de4d852-29bc-42f2-a35f-4ac12fa5bc69" providerId="ADAL" clId="{ED67D86B-4C8C-48D4-91D7-2FA7DC0A381D}" dt="2024-04-17T15:24:14.939" v="3663"/>
          <ac:picMkLst>
            <pc:docMk/>
            <pc:sldMk cId="2369980165" sldId="299"/>
            <ac:picMk id="48" creationId="{62F25AFE-CC24-65CF-7F05-5E589E48837E}"/>
          </ac:picMkLst>
        </pc:picChg>
        <pc:picChg chg="mod">
          <ac:chgData name="Diederik Wéreau" userId="3de4d852-29bc-42f2-a35f-4ac12fa5bc69" providerId="ADAL" clId="{ED67D86B-4C8C-48D4-91D7-2FA7DC0A381D}" dt="2024-04-17T15:31:44.195" v="3918"/>
          <ac:picMkLst>
            <pc:docMk/>
            <pc:sldMk cId="2369980165" sldId="299"/>
            <ac:picMk id="55" creationId="{371DE45B-A669-0182-85DE-E306C881F30A}"/>
          </ac:picMkLst>
        </pc:picChg>
        <pc:picChg chg="mod">
          <ac:chgData name="Diederik Wéreau" userId="3de4d852-29bc-42f2-a35f-4ac12fa5bc69" providerId="ADAL" clId="{ED67D86B-4C8C-48D4-91D7-2FA7DC0A381D}" dt="2024-04-17T15:31:44.195" v="3918"/>
          <ac:picMkLst>
            <pc:docMk/>
            <pc:sldMk cId="2369980165" sldId="299"/>
            <ac:picMk id="56" creationId="{D9831EE0-528D-D42B-E23C-183B544B0C87}"/>
          </ac:picMkLst>
        </pc:picChg>
        <pc:picChg chg="mod">
          <ac:chgData name="Diederik Wéreau" userId="3de4d852-29bc-42f2-a35f-4ac12fa5bc69" providerId="ADAL" clId="{ED67D86B-4C8C-48D4-91D7-2FA7DC0A381D}" dt="2024-04-17T15:31:47.881" v="3919"/>
          <ac:picMkLst>
            <pc:docMk/>
            <pc:sldMk cId="2369980165" sldId="299"/>
            <ac:picMk id="59" creationId="{705E8EC3-5ED1-AE0A-7A75-CBB565820EAF}"/>
          </ac:picMkLst>
        </pc:picChg>
        <pc:picChg chg="mod">
          <ac:chgData name="Diederik Wéreau" userId="3de4d852-29bc-42f2-a35f-4ac12fa5bc69" providerId="ADAL" clId="{ED67D86B-4C8C-48D4-91D7-2FA7DC0A381D}" dt="2024-04-17T15:31:47.881" v="3919"/>
          <ac:picMkLst>
            <pc:docMk/>
            <pc:sldMk cId="2369980165" sldId="299"/>
            <ac:picMk id="60" creationId="{73FB4473-815F-6A66-A17F-CAE4AD733D99}"/>
          </ac:picMkLst>
        </pc:picChg>
        <pc:picChg chg="mod">
          <ac:chgData name="Diederik Wéreau" userId="3de4d852-29bc-42f2-a35f-4ac12fa5bc69" providerId="ADAL" clId="{ED67D86B-4C8C-48D4-91D7-2FA7DC0A381D}" dt="2024-05-07T08:42:32.139" v="13339"/>
          <ac:picMkLst>
            <pc:docMk/>
            <pc:sldMk cId="2369980165" sldId="299"/>
            <ac:picMk id="63" creationId="{CB857607-0098-E66A-8E0F-B71338B18233}"/>
          </ac:picMkLst>
        </pc:picChg>
        <pc:picChg chg="mod">
          <ac:chgData name="Diederik Wéreau" userId="3de4d852-29bc-42f2-a35f-4ac12fa5bc69" providerId="ADAL" clId="{ED67D86B-4C8C-48D4-91D7-2FA7DC0A381D}" dt="2024-05-07T08:42:32.139" v="13339"/>
          <ac:picMkLst>
            <pc:docMk/>
            <pc:sldMk cId="2369980165" sldId="299"/>
            <ac:picMk id="64" creationId="{03332D7A-9BAD-0466-87C1-D2E894728701}"/>
          </ac:picMkLst>
        </pc:picChg>
        <pc:picChg chg="mod">
          <ac:chgData name="Diederik Wéreau" userId="3de4d852-29bc-42f2-a35f-4ac12fa5bc69" providerId="ADAL" clId="{ED67D86B-4C8C-48D4-91D7-2FA7DC0A381D}" dt="2024-05-07T08:42:32.139" v="13339"/>
          <ac:picMkLst>
            <pc:docMk/>
            <pc:sldMk cId="2369980165" sldId="299"/>
            <ac:picMk id="68" creationId="{3DBFD9DD-A404-373A-47AB-B230D309B6C6}"/>
          </ac:picMkLst>
        </pc:picChg>
        <pc:picChg chg="mod">
          <ac:chgData name="Diederik Wéreau" userId="3de4d852-29bc-42f2-a35f-4ac12fa5bc69" providerId="ADAL" clId="{ED67D86B-4C8C-48D4-91D7-2FA7DC0A381D}" dt="2024-05-07T08:42:32.139" v="13339"/>
          <ac:picMkLst>
            <pc:docMk/>
            <pc:sldMk cId="2369980165" sldId="299"/>
            <ac:picMk id="69" creationId="{E7982C38-A4E1-6761-C370-90AF19CA44CD}"/>
          </ac:picMkLst>
        </pc:picChg>
        <pc:picChg chg="mod">
          <ac:chgData name="Diederik Wéreau" userId="3de4d852-29bc-42f2-a35f-4ac12fa5bc69" providerId="ADAL" clId="{ED67D86B-4C8C-48D4-91D7-2FA7DC0A381D}" dt="2024-05-07T08:42:32.139" v="13339"/>
          <ac:picMkLst>
            <pc:docMk/>
            <pc:sldMk cId="2369980165" sldId="299"/>
            <ac:picMk id="72" creationId="{4FDAD659-E38A-BB6E-1DE0-4F3653A74167}"/>
          </ac:picMkLst>
        </pc:picChg>
        <pc:picChg chg="mod">
          <ac:chgData name="Diederik Wéreau" userId="3de4d852-29bc-42f2-a35f-4ac12fa5bc69" providerId="ADAL" clId="{ED67D86B-4C8C-48D4-91D7-2FA7DC0A381D}" dt="2024-05-07T08:42:32.139" v="13339"/>
          <ac:picMkLst>
            <pc:docMk/>
            <pc:sldMk cId="2369980165" sldId="299"/>
            <ac:picMk id="73" creationId="{D79EC410-8B2B-BDFE-6649-7A30FBE19798}"/>
          </ac:picMkLst>
        </pc:picChg>
        <pc:picChg chg="mod">
          <ac:chgData name="Diederik Wéreau" userId="3de4d852-29bc-42f2-a35f-4ac12fa5bc69" providerId="ADAL" clId="{ED67D86B-4C8C-48D4-91D7-2FA7DC0A381D}" dt="2024-05-07T08:44:35.687" v="13527"/>
          <ac:picMkLst>
            <pc:docMk/>
            <pc:sldMk cId="2369980165" sldId="299"/>
            <ac:picMk id="75" creationId="{8896AA8B-C19D-A5AB-B6E2-A8423AD6E559}"/>
          </ac:picMkLst>
        </pc:picChg>
        <pc:picChg chg="mod">
          <ac:chgData name="Diederik Wéreau" userId="3de4d852-29bc-42f2-a35f-4ac12fa5bc69" providerId="ADAL" clId="{ED67D86B-4C8C-48D4-91D7-2FA7DC0A381D}" dt="2024-05-07T08:44:35.687" v="13527"/>
          <ac:picMkLst>
            <pc:docMk/>
            <pc:sldMk cId="2369980165" sldId="299"/>
            <ac:picMk id="76" creationId="{B318AB54-8017-9CD6-C7FF-E38AE78793C0}"/>
          </ac:picMkLst>
        </pc:picChg>
      </pc:sldChg>
      <pc:sldChg chg="addSp delSp modSp add del mod modAnim addCm modNotesTx">
        <pc:chgData name="Diederik Wéreau" userId="3de4d852-29bc-42f2-a35f-4ac12fa5bc69" providerId="ADAL" clId="{ED67D86B-4C8C-48D4-91D7-2FA7DC0A381D}" dt="2024-05-06T12:59:01.921" v="12202" actId="47"/>
        <pc:sldMkLst>
          <pc:docMk/>
          <pc:sldMk cId="1156482740" sldId="300"/>
        </pc:sldMkLst>
        <pc:spChg chg="mod">
          <ac:chgData name="Diederik Wéreau" userId="3de4d852-29bc-42f2-a35f-4ac12fa5bc69" providerId="ADAL" clId="{ED67D86B-4C8C-48D4-91D7-2FA7DC0A381D}" dt="2024-04-19T09:21:39.766" v="11911" actId="20577"/>
          <ac:spMkLst>
            <pc:docMk/>
            <pc:sldMk cId="1156482740" sldId="300"/>
            <ac:spMk id="13" creationId="{A41469AD-022D-FA1F-EE24-2A87C109C69D}"/>
          </ac:spMkLst>
        </pc:spChg>
        <pc:spChg chg="mod">
          <ac:chgData name="Diederik Wéreau" userId="3de4d852-29bc-42f2-a35f-4ac12fa5bc69" providerId="ADAL" clId="{ED67D86B-4C8C-48D4-91D7-2FA7DC0A381D}" dt="2024-03-28T10:41:20.704" v="1601" actId="20577"/>
          <ac:spMkLst>
            <pc:docMk/>
            <pc:sldMk cId="1156482740" sldId="300"/>
            <ac:spMk id="26" creationId="{C989B308-249D-F160-A10B-811E2BED23DE}"/>
          </ac:spMkLst>
        </pc:spChg>
        <pc:spChg chg="mod">
          <ac:chgData name="Diederik Wéreau" userId="3de4d852-29bc-42f2-a35f-4ac12fa5bc69" providerId="ADAL" clId="{ED67D86B-4C8C-48D4-91D7-2FA7DC0A381D}" dt="2024-04-19T09:21:44.349" v="11917" actId="20577"/>
          <ac:spMkLst>
            <pc:docMk/>
            <pc:sldMk cId="1156482740" sldId="300"/>
            <ac:spMk id="28" creationId="{27B73DED-1786-4AE0-5BC4-1A7BD99F1BDF}"/>
          </ac:spMkLst>
        </pc:spChg>
        <pc:spChg chg="mod">
          <ac:chgData name="Diederik Wéreau" userId="3de4d852-29bc-42f2-a35f-4ac12fa5bc69" providerId="ADAL" clId="{ED67D86B-4C8C-48D4-91D7-2FA7DC0A381D}" dt="2024-03-28T10:40:43.871" v="1595" actId="1076"/>
          <ac:spMkLst>
            <pc:docMk/>
            <pc:sldMk cId="1156482740" sldId="300"/>
            <ac:spMk id="29" creationId="{611063E4-82F4-617E-A6CD-5D3A337F4D83}"/>
          </ac:spMkLst>
        </pc:spChg>
        <pc:spChg chg="add del mod">
          <ac:chgData name="Diederik Wéreau" userId="3de4d852-29bc-42f2-a35f-4ac12fa5bc69" providerId="ADAL" clId="{ED67D86B-4C8C-48D4-91D7-2FA7DC0A381D}" dt="2024-03-28T10:40:20.920" v="1591"/>
          <ac:spMkLst>
            <pc:docMk/>
            <pc:sldMk cId="1156482740" sldId="300"/>
            <ac:spMk id="30" creationId="{FB603506-CFB2-390D-E3F0-1F136E41C543}"/>
          </ac:spMkLst>
        </pc:spChg>
        <pc:spChg chg="add del mod">
          <ac:chgData name="Diederik Wéreau" userId="3de4d852-29bc-42f2-a35f-4ac12fa5bc69" providerId="ADAL" clId="{ED67D86B-4C8C-48D4-91D7-2FA7DC0A381D}" dt="2024-03-28T10:40:20.920" v="1591"/>
          <ac:spMkLst>
            <pc:docMk/>
            <pc:sldMk cId="1156482740" sldId="300"/>
            <ac:spMk id="31" creationId="{CD4DCF62-5C6B-7661-43C2-BFAF02D35D1B}"/>
          </ac:spMkLst>
        </pc:spChg>
        <pc:spChg chg="add mod">
          <ac:chgData name="Diederik Wéreau" userId="3de4d852-29bc-42f2-a35f-4ac12fa5bc69" providerId="ADAL" clId="{ED67D86B-4C8C-48D4-91D7-2FA7DC0A381D}" dt="2024-03-28T10:40:32.632" v="1593" actId="571"/>
          <ac:spMkLst>
            <pc:docMk/>
            <pc:sldMk cId="1156482740" sldId="300"/>
            <ac:spMk id="32" creationId="{F0B30CD3-3B73-2DFB-C8A0-583A518EDDF6}"/>
          </ac:spMkLst>
        </pc:spChg>
        <pc:spChg chg="add mod">
          <ac:chgData name="Diederik Wéreau" userId="3de4d852-29bc-42f2-a35f-4ac12fa5bc69" providerId="ADAL" clId="{ED67D86B-4C8C-48D4-91D7-2FA7DC0A381D}" dt="2024-03-28T10:40:32.632" v="1593" actId="571"/>
          <ac:spMkLst>
            <pc:docMk/>
            <pc:sldMk cId="1156482740" sldId="300"/>
            <ac:spMk id="33" creationId="{809FF732-54B5-594F-75A9-ED05C5F24040}"/>
          </ac:spMkLst>
        </pc:spChg>
        <pc:spChg chg="del mod topLvl">
          <ac:chgData name="Diederik Wéreau" userId="3de4d852-29bc-42f2-a35f-4ac12fa5bc69" providerId="ADAL" clId="{ED67D86B-4C8C-48D4-91D7-2FA7DC0A381D}" dt="2024-03-28T10:47:39.683" v="1706" actId="478"/>
          <ac:spMkLst>
            <pc:docMk/>
            <pc:sldMk cId="1156482740" sldId="300"/>
            <ac:spMk id="39" creationId="{55BC1AA7-37D3-17F8-2415-FF76E50BF14E}"/>
          </ac:spMkLst>
        </pc:spChg>
        <pc:spChg chg="add mod">
          <ac:chgData name="Diederik Wéreau" userId="3de4d852-29bc-42f2-a35f-4ac12fa5bc69" providerId="ADAL" clId="{ED67D86B-4C8C-48D4-91D7-2FA7DC0A381D}" dt="2024-03-28T10:41:43.572" v="1606" actId="1076"/>
          <ac:spMkLst>
            <pc:docMk/>
            <pc:sldMk cId="1156482740" sldId="300"/>
            <ac:spMk id="40" creationId="{D28C9074-30CB-371B-BB14-ACC6132DEE3F}"/>
          </ac:spMkLst>
        </pc:spChg>
        <pc:spChg chg="add mod">
          <ac:chgData name="Diederik Wéreau" userId="3de4d852-29bc-42f2-a35f-4ac12fa5bc69" providerId="ADAL" clId="{ED67D86B-4C8C-48D4-91D7-2FA7DC0A381D}" dt="2024-04-19T09:10:49.132" v="11807" actId="20577"/>
          <ac:spMkLst>
            <pc:docMk/>
            <pc:sldMk cId="1156482740" sldId="300"/>
            <ac:spMk id="41" creationId="{99700F13-574D-EA07-5630-1F9DA7C92CED}"/>
          </ac:spMkLst>
        </pc:spChg>
        <pc:spChg chg="mod">
          <ac:chgData name="Diederik Wéreau" userId="3de4d852-29bc-42f2-a35f-4ac12fa5bc69" providerId="ADAL" clId="{ED67D86B-4C8C-48D4-91D7-2FA7DC0A381D}" dt="2024-03-28T10:47:44.777" v="1707"/>
          <ac:spMkLst>
            <pc:docMk/>
            <pc:sldMk cId="1156482740" sldId="300"/>
            <ac:spMk id="44" creationId="{FE2C5E9A-3B82-2B57-E549-4950F88E3598}"/>
          </ac:spMkLst>
        </pc:spChg>
        <pc:spChg chg="mod">
          <ac:chgData name="Diederik Wéreau" userId="3de4d852-29bc-42f2-a35f-4ac12fa5bc69" providerId="ADAL" clId="{ED67D86B-4C8C-48D4-91D7-2FA7DC0A381D}" dt="2024-04-17T15:24:18.051" v="3664"/>
          <ac:spMkLst>
            <pc:docMk/>
            <pc:sldMk cId="1156482740" sldId="300"/>
            <ac:spMk id="47" creationId="{287485F6-4152-47DE-5D00-9E6A6D1E9596}"/>
          </ac:spMkLst>
        </pc:spChg>
        <pc:spChg chg="mod">
          <ac:chgData name="Diederik Wéreau" userId="3de4d852-29bc-42f2-a35f-4ac12fa5bc69" providerId="ADAL" clId="{ED67D86B-4C8C-48D4-91D7-2FA7DC0A381D}" dt="2024-04-17T15:24:18.051" v="3664"/>
          <ac:spMkLst>
            <pc:docMk/>
            <pc:sldMk cId="1156482740" sldId="300"/>
            <ac:spMk id="54" creationId="{809E41CA-4953-E7B1-2F74-F6C237C9C411}"/>
          </ac:spMkLst>
        </pc:spChg>
        <pc:spChg chg="mod">
          <ac:chgData name="Diederik Wéreau" userId="3de4d852-29bc-42f2-a35f-4ac12fa5bc69" providerId="ADAL" clId="{ED67D86B-4C8C-48D4-91D7-2FA7DC0A381D}" dt="2024-04-17T15:24:18.051" v="3664"/>
          <ac:spMkLst>
            <pc:docMk/>
            <pc:sldMk cId="1156482740" sldId="300"/>
            <ac:spMk id="57" creationId="{759DC2AE-D3CE-3B3E-1B6F-AD3C77E5D39C}"/>
          </ac:spMkLst>
        </pc:spChg>
        <pc:spChg chg="mod">
          <ac:chgData name="Diederik Wéreau" userId="3de4d852-29bc-42f2-a35f-4ac12fa5bc69" providerId="ADAL" clId="{ED67D86B-4C8C-48D4-91D7-2FA7DC0A381D}" dt="2024-04-17T15:24:18.051" v="3664"/>
          <ac:spMkLst>
            <pc:docMk/>
            <pc:sldMk cId="1156482740" sldId="300"/>
            <ac:spMk id="60" creationId="{3BF0FABB-7BBD-44EC-B148-C71F4143689F}"/>
          </ac:spMkLst>
        </pc:spChg>
        <pc:spChg chg="mod">
          <ac:chgData name="Diederik Wéreau" userId="3de4d852-29bc-42f2-a35f-4ac12fa5bc69" providerId="ADAL" clId="{ED67D86B-4C8C-48D4-91D7-2FA7DC0A381D}" dt="2024-04-17T15:24:31.541" v="3665"/>
          <ac:spMkLst>
            <pc:docMk/>
            <pc:sldMk cId="1156482740" sldId="300"/>
            <ac:spMk id="63" creationId="{FECC2B28-903D-C57F-9499-BB2FAE3D8D73}"/>
          </ac:spMkLst>
        </pc:spChg>
        <pc:spChg chg="mod">
          <ac:chgData name="Diederik Wéreau" userId="3de4d852-29bc-42f2-a35f-4ac12fa5bc69" providerId="ADAL" clId="{ED67D86B-4C8C-48D4-91D7-2FA7DC0A381D}" dt="2024-04-17T15:24:31.541" v="3665"/>
          <ac:spMkLst>
            <pc:docMk/>
            <pc:sldMk cId="1156482740" sldId="300"/>
            <ac:spMk id="66" creationId="{EE6EB743-10EF-2255-8749-6EA929F29ED0}"/>
          </ac:spMkLst>
        </pc:spChg>
        <pc:spChg chg="mod">
          <ac:chgData name="Diederik Wéreau" userId="3de4d852-29bc-42f2-a35f-4ac12fa5bc69" providerId="ADAL" clId="{ED67D86B-4C8C-48D4-91D7-2FA7DC0A381D}" dt="2024-04-17T15:32:00.811" v="3922"/>
          <ac:spMkLst>
            <pc:docMk/>
            <pc:sldMk cId="1156482740" sldId="300"/>
            <ac:spMk id="70" creationId="{BC9D27BF-932A-E15D-110A-90694786E9CB}"/>
          </ac:spMkLst>
        </pc:spChg>
        <pc:spChg chg="mod">
          <ac:chgData name="Diederik Wéreau" userId="3de4d852-29bc-42f2-a35f-4ac12fa5bc69" providerId="ADAL" clId="{ED67D86B-4C8C-48D4-91D7-2FA7DC0A381D}" dt="2024-04-17T15:32:00.811" v="3922"/>
          <ac:spMkLst>
            <pc:docMk/>
            <pc:sldMk cId="1156482740" sldId="300"/>
            <ac:spMk id="74" creationId="{DD7B6DC8-D2AB-9BED-74EA-9317808CD866}"/>
          </ac:spMkLst>
        </pc:spChg>
        <pc:grpChg chg="del">
          <ac:chgData name="Diederik Wéreau" userId="3de4d852-29bc-42f2-a35f-4ac12fa5bc69" providerId="ADAL" clId="{ED67D86B-4C8C-48D4-91D7-2FA7DC0A381D}" dt="2024-04-17T15:31:56.901" v="3921" actId="478"/>
          <ac:grpSpMkLst>
            <pc:docMk/>
            <pc:sldMk cId="1156482740" sldId="300"/>
            <ac:grpSpMk id="16" creationId="{53A25AF5-031B-BF00-82F6-825F194A14CB}"/>
          </ac:grpSpMkLst>
        </pc:grpChg>
        <pc:grpChg chg="mod">
          <ac:chgData name="Diederik Wéreau" userId="3de4d852-29bc-42f2-a35f-4ac12fa5bc69" providerId="ADAL" clId="{ED67D86B-4C8C-48D4-91D7-2FA7DC0A381D}" dt="2024-03-28T10:41:17.969" v="1599" actId="1076"/>
          <ac:grpSpMkLst>
            <pc:docMk/>
            <pc:sldMk cId="1156482740" sldId="300"/>
            <ac:grpSpMk id="23" creationId="{8A72944D-6985-8574-692C-94CE8E397207}"/>
          </ac:grpSpMkLst>
        </pc:grpChg>
        <pc:grpChg chg="add del mod">
          <ac:chgData name="Diederik Wéreau" userId="3de4d852-29bc-42f2-a35f-4ac12fa5bc69" providerId="ADAL" clId="{ED67D86B-4C8C-48D4-91D7-2FA7DC0A381D}" dt="2024-03-28T10:47:37.207" v="1705" actId="478"/>
          <ac:grpSpMkLst>
            <pc:docMk/>
            <pc:sldMk cId="1156482740" sldId="300"/>
            <ac:grpSpMk id="34" creationId="{B88418AD-1BE4-45BA-2998-A8B538F7EDAD}"/>
          </ac:grpSpMkLst>
        </pc:grpChg>
        <pc:grpChg chg="add mod">
          <ac:chgData name="Diederik Wéreau" userId="3de4d852-29bc-42f2-a35f-4ac12fa5bc69" providerId="ADAL" clId="{ED67D86B-4C8C-48D4-91D7-2FA7DC0A381D}" dt="2024-03-28T10:47:44.777" v="1707"/>
          <ac:grpSpMkLst>
            <pc:docMk/>
            <pc:sldMk cId="1156482740" sldId="300"/>
            <ac:grpSpMk id="42" creationId="{CF2E490D-011F-B4CB-3585-C2D10775D884}"/>
          </ac:grpSpMkLst>
        </pc:grpChg>
        <pc:grpChg chg="add mod">
          <ac:chgData name="Diederik Wéreau" userId="3de4d852-29bc-42f2-a35f-4ac12fa5bc69" providerId="ADAL" clId="{ED67D86B-4C8C-48D4-91D7-2FA7DC0A381D}" dt="2024-04-17T15:24:18.051" v="3664"/>
          <ac:grpSpMkLst>
            <pc:docMk/>
            <pc:sldMk cId="1156482740" sldId="300"/>
            <ac:grpSpMk id="45" creationId="{1B70C564-7F49-3472-E5B7-15C67E48E000}"/>
          </ac:grpSpMkLst>
        </pc:grpChg>
        <pc:grpChg chg="add mod">
          <ac:chgData name="Diederik Wéreau" userId="3de4d852-29bc-42f2-a35f-4ac12fa5bc69" providerId="ADAL" clId="{ED67D86B-4C8C-48D4-91D7-2FA7DC0A381D}" dt="2024-04-17T15:24:18.051" v="3664"/>
          <ac:grpSpMkLst>
            <pc:docMk/>
            <pc:sldMk cId="1156482740" sldId="300"/>
            <ac:grpSpMk id="48" creationId="{925E744F-16DC-955E-CFC3-6CC760C7F56C}"/>
          </ac:grpSpMkLst>
        </pc:grpChg>
        <pc:grpChg chg="del">
          <ac:chgData name="Diederik Wéreau" userId="3de4d852-29bc-42f2-a35f-4ac12fa5bc69" providerId="ADAL" clId="{ED67D86B-4C8C-48D4-91D7-2FA7DC0A381D}" dt="2024-04-17T15:31:56.901" v="3921" actId="478"/>
          <ac:grpSpMkLst>
            <pc:docMk/>
            <pc:sldMk cId="1156482740" sldId="300"/>
            <ac:grpSpMk id="50" creationId="{CD380EF9-FF28-248A-AA55-BFBD83A5ED15}"/>
          </ac:grpSpMkLst>
        </pc:grpChg>
        <pc:grpChg chg="add mod">
          <ac:chgData name="Diederik Wéreau" userId="3de4d852-29bc-42f2-a35f-4ac12fa5bc69" providerId="ADAL" clId="{ED67D86B-4C8C-48D4-91D7-2FA7DC0A381D}" dt="2024-04-17T15:24:18.051" v="3664"/>
          <ac:grpSpMkLst>
            <pc:docMk/>
            <pc:sldMk cId="1156482740" sldId="300"/>
            <ac:grpSpMk id="55" creationId="{8E8CB865-F09A-99E2-1F7B-C2E4223E54F3}"/>
          </ac:grpSpMkLst>
        </pc:grpChg>
        <pc:grpChg chg="add mod">
          <ac:chgData name="Diederik Wéreau" userId="3de4d852-29bc-42f2-a35f-4ac12fa5bc69" providerId="ADAL" clId="{ED67D86B-4C8C-48D4-91D7-2FA7DC0A381D}" dt="2024-04-17T15:24:18.051" v="3664"/>
          <ac:grpSpMkLst>
            <pc:docMk/>
            <pc:sldMk cId="1156482740" sldId="300"/>
            <ac:grpSpMk id="58" creationId="{C7A54D2D-A961-E5F9-E145-7BA97238D889}"/>
          </ac:grpSpMkLst>
        </pc:grpChg>
        <pc:grpChg chg="add mod">
          <ac:chgData name="Diederik Wéreau" userId="3de4d852-29bc-42f2-a35f-4ac12fa5bc69" providerId="ADAL" clId="{ED67D86B-4C8C-48D4-91D7-2FA7DC0A381D}" dt="2024-04-17T15:24:36.618" v="3669" actId="1036"/>
          <ac:grpSpMkLst>
            <pc:docMk/>
            <pc:sldMk cId="1156482740" sldId="300"/>
            <ac:grpSpMk id="61" creationId="{F65A59BB-8841-9346-7ED0-D435E93161C4}"/>
          </ac:grpSpMkLst>
        </pc:grpChg>
        <pc:grpChg chg="add mod">
          <ac:chgData name="Diederik Wéreau" userId="3de4d852-29bc-42f2-a35f-4ac12fa5bc69" providerId="ADAL" clId="{ED67D86B-4C8C-48D4-91D7-2FA7DC0A381D}" dt="2024-04-17T15:24:36.618" v="3669" actId="1036"/>
          <ac:grpSpMkLst>
            <pc:docMk/>
            <pc:sldMk cId="1156482740" sldId="300"/>
            <ac:grpSpMk id="64" creationId="{EDD56B0B-D5F6-7582-6821-AD610559DD9E}"/>
          </ac:grpSpMkLst>
        </pc:grpChg>
        <pc:grpChg chg="add mod">
          <ac:chgData name="Diederik Wéreau" userId="3de4d852-29bc-42f2-a35f-4ac12fa5bc69" providerId="ADAL" clId="{ED67D86B-4C8C-48D4-91D7-2FA7DC0A381D}" dt="2024-04-17T15:32:00.811" v="3922"/>
          <ac:grpSpMkLst>
            <pc:docMk/>
            <pc:sldMk cId="1156482740" sldId="300"/>
            <ac:grpSpMk id="67" creationId="{EE06D004-C909-B70D-6C82-80AEFF728E31}"/>
          </ac:grpSpMkLst>
        </pc:grpChg>
        <pc:grpChg chg="add mod">
          <ac:chgData name="Diederik Wéreau" userId="3de4d852-29bc-42f2-a35f-4ac12fa5bc69" providerId="ADAL" clId="{ED67D86B-4C8C-48D4-91D7-2FA7DC0A381D}" dt="2024-04-17T15:32:00.811" v="3922"/>
          <ac:grpSpMkLst>
            <pc:docMk/>
            <pc:sldMk cId="1156482740" sldId="300"/>
            <ac:grpSpMk id="71" creationId="{F4A235EF-A883-F526-E870-E2D63B123FB6}"/>
          </ac:grpSpMkLst>
        </pc:grpChg>
        <pc:picChg chg="del mod topLvl">
          <ac:chgData name="Diederik Wéreau" userId="3de4d852-29bc-42f2-a35f-4ac12fa5bc69" providerId="ADAL" clId="{ED67D86B-4C8C-48D4-91D7-2FA7DC0A381D}" dt="2024-03-28T10:47:37.207" v="1705" actId="478"/>
          <ac:picMkLst>
            <pc:docMk/>
            <pc:sldMk cId="1156482740" sldId="300"/>
            <ac:picMk id="35" creationId="{8A6CF5B7-D191-78B6-CFC6-DE85AFC65D77}"/>
          </ac:picMkLst>
        </pc:picChg>
        <pc:picChg chg="mod">
          <ac:chgData name="Diederik Wéreau" userId="3de4d852-29bc-42f2-a35f-4ac12fa5bc69" providerId="ADAL" clId="{ED67D86B-4C8C-48D4-91D7-2FA7DC0A381D}" dt="2024-03-28T10:47:44.777" v="1707"/>
          <ac:picMkLst>
            <pc:docMk/>
            <pc:sldMk cId="1156482740" sldId="300"/>
            <ac:picMk id="43" creationId="{2E455334-D55B-D064-71C1-34725995EFB9}"/>
          </ac:picMkLst>
        </pc:picChg>
        <pc:picChg chg="mod">
          <ac:chgData name="Diederik Wéreau" userId="3de4d852-29bc-42f2-a35f-4ac12fa5bc69" providerId="ADAL" clId="{ED67D86B-4C8C-48D4-91D7-2FA7DC0A381D}" dt="2024-04-17T15:24:18.051" v="3664"/>
          <ac:picMkLst>
            <pc:docMk/>
            <pc:sldMk cId="1156482740" sldId="300"/>
            <ac:picMk id="46" creationId="{2D2BBDA1-09A3-FA97-DC85-F423E6C8EABD}"/>
          </ac:picMkLst>
        </pc:picChg>
        <pc:picChg chg="mod">
          <ac:chgData name="Diederik Wéreau" userId="3de4d852-29bc-42f2-a35f-4ac12fa5bc69" providerId="ADAL" clId="{ED67D86B-4C8C-48D4-91D7-2FA7DC0A381D}" dt="2024-04-17T15:24:18.051" v="3664"/>
          <ac:picMkLst>
            <pc:docMk/>
            <pc:sldMk cId="1156482740" sldId="300"/>
            <ac:picMk id="49" creationId="{F677EC76-86E0-40BD-EBA8-48CE29D1BE19}"/>
          </ac:picMkLst>
        </pc:picChg>
        <pc:picChg chg="mod">
          <ac:chgData name="Diederik Wéreau" userId="3de4d852-29bc-42f2-a35f-4ac12fa5bc69" providerId="ADAL" clId="{ED67D86B-4C8C-48D4-91D7-2FA7DC0A381D}" dt="2024-04-17T15:24:18.051" v="3664"/>
          <ac:picMkLst>
            <pc:docMk/>
            <pc:sldMk cId="1156482740" sldId="300"/>
            <ac:picMk id="56" creationId="{DE029AF0-9C52-886C-A38A-2F538BA8A39E}"/>
          </ac:picMkLst>
        </pc:picChg>
        <pc:picChg chg="mod">
          <ac:chgData name="Diederik Wéreau" userId="3de4d852-29bc-42f2-a35f-4ac12fa5bc69" providerId="ADAL" clId="{ED67D86B-4C8C-48D4-91D7-2FA7DC0A381D}" dt="2024-04-17T15:24:18.051" v="3664"/>
          <ac:picMkLst>
            <pc:docMk/>
            <pc:sldMk cId="1156482740" sldId="300"/>
            <ac:picMk id="59" creationId="{45785A5B-CCFE-F85E-AD2D-461ECF8FF056}"/>
          </ac:picMkLst>
        </pc:picChg>
        <pc:picChg chg="mod">
          <ac:chgData name="Diederik Wéreau" userId="3de4d852-29bc-42f2-a35f-4ac12fa5bc69" providerId="ADAL" clId="{ED67D86B-4C8C-48D4-91D7-2FA7DC0A381D}" dt="2024-04-17T15:24:31.541" v="3665"/>
          <ac:picMkLst>
            <pc:docMk/>
            <pc:sldMk cId="1156482740" sldId="300"/>
            <ac:picMk id="62" creationId="{E26E95D1-9989-FE77-970C-F9103E838425}"/>
          </ac:picMkLst>
        </pc:picChg>
        <pc:picChg chg="mod">
          <ac:chgData name="Diederik Wéreau" userId="3de4d852-29bc-42f2-a35f-4ac12fa5bc69" providerId="ADAL" clId="{ED67D86B-4C8C-48D4-91D7-2FA7DC0A381D}" dt="2024-04-17T15:24:31.541" v="3665"/>
          <ac:picMkLst>
            <pc:docMk/>
            <pc:sldMk cId="1156482740" sldId="300"/>
            <ac:picMk id="65" creationId="{6597582C-90A3-653D-EDF6-EC9B75F97E2E}"/>
          </ac:picMkLst>
        </pc:picChg>
        <pc:picChg chg="mod">
          <ac:chgData name="Diederik Wéreau" userId="3de4d852-29bc-42f2-a35f-4ac12fa5bc69" providerId="ADAL" clId="{ED67D86B-4C8C-48D4-91D7-2FA7DC0A381D}" dt="2024-04-17T15:32:00.811" v="3922"/>
          <ac:picMkLst>
            <pc:docMk/>
            <pc:sldMk cId="1156482740" sldId="300"/>
            <ac:picMk id="68" creationId="{869E2D1D-D50F-7367-BE9B-FAD1B663AD2F}"/>
          </ac:picMkLst>
        </pc:picChg>
        <pc:picChg chg="mod">
          <ac:chgData name="Diederik Wéreau" userId="3de4d852-29bc-42f2-a35f-4ac12fa5bc69" providerId="ADAL" clId="{ED67D86B-4C8C-48D4-91D7-2FA7DC0A381D}" dt="2024-04-17T15:32:00.811" v="3922"/>
          <ac:picMkLst>
            <pc:docMk/>
            <pc:sldMk cId="1156482740" sldId="300"/>
            <ac:picMk id="69" creationId="{C56537C0-8779-F7A7-6BC2-B8569297BEC9}"/>
          </ac:picMkLst>
        </pc:picChg>
        <pc:picChg chg="mod">
          <ac:chgData name="Diederik Wéreau" userId="3de4d852-29bc-42f2-a35f-4ac12fa5bc69" providerId="ADAL" clId="{ED67D86B-4C8C-48D4-91D7-2FA7DC0A381D}" dt="2024-04-17T15:32:00.811" v="3922"/>
          <ac:picMkLst>
            <pc:docMk/>
            <pc:sldMk cId="1156482740" sldId="300"/>
            <ac:picMk id="72" creationId="{BEB17624-C245-559F-DF92-D1C76D4F67BF}"/>
          </ac:picMkLst>
        </pc:picChg>
        <pc:picChg chg="mod">
          <ac:chgData name="Diederik Wéreau" userId="3de4d852-29bc-42f2-a35f-4ac12fa5bc69" providerId="ADAL" clId="{ED67D86B-4C8C-48D4-91D7-2FA7DC0A381D}" dt="2024-04-17T15:32:00.811" v="3922"/>
          <ac:picMkLst>
            <pc:docMk/>
            <pc:sldMk cId="1156482740" sldId="300"/>
            <ac:picMk id="73" creationId="{69AECB7E-B9F6-929A-2315-99D654AC7C75}"/>
          </ac:picMkLst>
        </pc:picChg>
        <pc:extLst>
          <p:ext xmlns:p="http://schemas.openxmlformats.org/presentationml/2006/main" uri="{D6D511B9-2390-475A-947B-AFAB55BFBCF1}">
            <pc226:cmChg xmlns:pc226="http://schemas.microsoft.com/office/powerpoint/2022/06/main/command" chg="add">
              <pc226:chgData name="Diederik Wéreau" userId="3de4d852-29bc-42f2-a35f-4ac12fa5bc69" providerId="ADAL" clId="{ED67D86B-4C8C-48D4-91D7-2FA7DC0A381D}" dt="2024-05-03T11:48:49.633" v="12177"/>
              <pc2:cmMkLst xmlns:pc2="http://schemas.microsoft.com/office/powerpoint/2019/9/main/command">
                <pc:docMk/>
                <pc:sldMk cId="1156482740" sldId="300"/>
                <pc2:cmMk id="{28C15D2D-A1E3-41A7-A633-47D5679C011D}"/>
              </pc2:cmMkLst>
            </pc226:cmChg>
          </p:ext>
        </pc:extLst>
      </pc:sldChg>
      <pc:sldChg chg="addSp delSp modSp add del mod delAnim modAnim addCm modNotesTx">
        <pc:chgData name="Diederik Wéreau" userId="3de4d852-29bc-42f2-a35f-4ac12fa5bc69" providerId="ADAL" clId="{ED67D86B-4C8C-48D4-91D7-2FA7DC0A381D}" dt="2024-05-06T12:59:01.921" v="12202" actId="47"/>
        <pc:sldMkLst>
          <pc:docMk/>
          <pc:sldMk cId="2793465718" sldId="301"/>
        </pc:sldMkLst>
        <pc:spChg chg="mod">
          <ac:chgData name="Diederik Wéreau" userId="3de4d852-29bc-42f2-a35f-4ac12fa5bc69" providerId="ADAL" clId="{ED67D86B-4C8C-48D4-91D7-2FA7DC0A381D}" dt="2024-03-28T10:44:32.345" v="1658"/>
          <ac:spMkLst>
            <pc:docMk/>
            <pc:sldMk cId="2793465718" sldId="301"/>
            <ac:spMk id="33" creationId="{86AB52E8-E53A-0D41-56FB-C6C0FD6F7857}"/>
          </ac:spMkLst>
        </pc:spChg>
        <pc:spChg chg="mod">
          <ac:chgData name="Diederik Wéreau" userId="3de4d852-29bc-42f2-a35f-4ac12fa5bc69" providerId="ADAL" clId="{ED67D86B-4C8C-48D4-91D7-2FA7DC0A381D}" dt="2024-03-28T10:47:48.962" v="1709"/>
          <ac:spMkLst>
            <pc:docMk/>
            <pc:sldMk cId="2793465718" sldId="301"/>
            <ac:spMk id="44" creationId="{BBCD42A6-9741-BF0C-8211-BC3A2651AF1D}"/>
          </ac:spMkLst>
        </pc:spChg>
        <pc:spChg chg="add mod">
          <ac:chgData name="Diederik Wéreau" userId="3de4d852-29bc-42f2-a35f-4ac12fa5bc69" providerId="ADAL" clId="{ED67D86B-4C8C-48D4-91D7-2FA7DC0A381D}" dt="2024-03-28T13:02:10.626" v="2009" actId="1076"/>
          <ac:spMkLst>
            <pc:docMk/>
            <pc:sldMk cId="2793465718" sldId="301"/>
            <ac:spMk id="45" creationId="{6AB2AD19-C476-66C4-0800-C1E3E7A249B4}"/>
          </ac:spMkLst>
        </pc:spChg>
        <pc:spChg chg="add mod">
          <ac:chgData name="Diederik Wéreau" userId="3de4d852-29bc-42f2-a35f-4ac12fa5bc69" providerId="ADAL" clId="{ED67D86B-4C8C-48D4-91D7-2FA7DC0A381D}" dt="2024-04-19T09:11:22.447" v="11836" actId="20577"/>
          <ac:spMkLst>
            <pc:docMk/>
            <pc:sldMk cId="2793465718" sldId="301"/>
            <ac:spMk id="46" creationId="{1BE46DE1-6563-B6A6-341F-1252974A75ED}"/>
          </ac:spMkLst>
        </pc:spChg>
        <pc:spChg chg="mod">
          <ac:chgData name="Diederik Wéreau" userId="3de4d852-29bc-42f2-a35f-4ac12fa5bc69" providerId="ADAL" clId="{ED67D86B-4C8C-48D4-91D7-2FA7DC0A381D}" dt="2024-04-17T15:24:55.765" v="3670"/>
          <ac:spMkLst>
            <pc:docMk/>
            <pc:sldMk cId="2793465718" sldId="301"/>
            <ac:spMk id="49" creationId="{B1094999-511F-8629-DED2-0A9C60DE89CA}"/>
          </ac:spMkLst>
        </pc:spChg>
        <pc:spChg chg="mod">
          <ac:chgData name="Diederik Wéreau" userId="3de4d852-29bc-42f2-a35f-4ac12fa5bc69" providerId="ADAL" clId="{ED67D86B-4C8C-48D4-91D7-2FA7DC0A381D}" dt="2024-04-17T15:24:55.765" v="3670"/>
          <ac:spMkLst>
            <pc:docMk/>
            <pc:sldMk cId="2793465718" sldId="301"/>
            <ac:spMk id="56" creationId="{AB0C0C7B-DAB1-7C05-8B97-896309E08158}"/>
          </ac:spMkLst>
        </pc:spChg>
        <pc:spChg chg="mod">
          <ac:chgData name="Diederik Wéreau" userId="3de4d852-29bc-42f2-a35f-4ac12fa5bc69" providerId="ADAL" clId="{ED67D86B-4C8C-48D4-91D7-2FA7DC0A381D}" dt="2024-04-17T15:24:55.765" v="3670"/>
          <ac:spMkLst>
            <pc:docMk/>
            <pc:sldMk cId="2793465718" sldId="301"/>
            <ac:spMk id="59" creationId="{1D274226-1AC8-E4E4-0906-AF8049DFA133}"/>
          </ac:spMkLst>
        </pc:spChg>
        <pc:spChg chg="mod">
          <ac:chgData name="Diederik Wéreau" userId="3de4d852-29bc-42f2-a35f-4ac12fa5bc69" providerId="ADAL" clId="{ED67D86B-4C8C-48D4-91D7-2FA7DC0A381D}" dt="2024-04-17T15:24:55.765" v="3670"/>
          <ac:spMkLst>
            <pc:docMk/>
            <pc:sldMk cId="2793465718" sldId="301"/>
            <ac:spMk id="62" creationId="{51AB5216-98ED-2464-F792-574C65197EB3}"/>
          </ac:spMkLst>
        </pc:spChg>
        <pc:spChg chg="mod">
          <ac:chgData name="Diederik Wéreau" userId="3de4d852-29bc-42f2-a35f-4ac12fa5bc69" providerId="ADAL" clId="{ED67D86B-4C8C-48D4-91D7-2FA7DC0A381D}" dt="2024-04-17T15:24:55.765" v="3670"/>
          <ac:spMkLst>
            <pc:docMk/>
            <pc:sldMk cId="2793465718" sldId="301"/>
            <ac:spMk id="65" creationId="{0EF363D9-3CD8-BC82-2D77-ADA69117F41D}"/>
          </ac:spMkLst>
        </pc:spChg>
        <pc:spChg chg="mod">
          <ac:chgData name="Diederik Wéreau" userId="3de4d852-29bc-42f2-a35f-4ac12fa5bc69" providerId="ADAL" clId="{ED67D86B-4C8C-48D4-91D7-2FA7DC0A381D}" dt="2024-04-17T15:24:55.765" v="3670"/>
          <ac:spMkLst>
            <pc:docMk/>
            <pc:sldMk cId="2793465718" sldId="301"/>
            <ac:spMk id="68" creationId="{D3D709CB-3C34-870B-350A-7D129EA61363}"/>
          </ac:spMkLst>
        </pc:spChg>
        <pc:spChg chg="mod">
          <ac:chgData name="Diederik Wéreau" userId="3de4d852-29bc-42f2-a35f-4ac12fa5bc69" providerId="ADAL" clId="{ED67D86B-4C8C-48D4-91D7-2FA7DC0A381D}" dt="2024-04-17T15:32:08.265" v="3924"/>
          <ac:spMkLst>
            <pc:docMk/>
            <pc:sldMk cId="2793465718" sldId="301"/>
            <ac:spMk id="72" creationId="{93281983-8321-BFE4-F1E9-11D17C233593}"/>
          </ac:spMkLst>
        </pc:spChg>
        <pc:spChg chg="mod">
          <ac:chgData name="Diederik Wéreau" userId="3de4d852-29bc-42f2-a35f-4ac12fa5bc69" providerId="ADAL" clId="{ED67D86B-4C8C-48D4-91D7-2FA7DC0A381D}" dt="2024-04-17T15:32:08.265" v="3924"/>
          <ac:spMkLst>
            <pc:docMk/>
            <pc:sldMk cId="2793465718" sldId="301"/>
            <ac:spMk id="76" creationId="{F9212FEB-89F1-DC42-BB3D-FA1E9982946A}"/>
          </ac:spMkLst>
        </pc:spChg>
        <pc:spChg chg="mod">
          <ac:chgData name="Diederik Wéreau" userId="3de4d852-29bc-42f2-a35f-4ac12fa5bc69" providerId="ADAL" clId="{ED67D86B-4C8C-48D4-91D7-2FA7DC0A381D}" dt="2024-04-17T15:32:24.840" v="3926"/>
          <ac:spMkLst>
            <pc:docMk/>
            <pc:sldMk cId="2793465718" sldId="301"/>
            <ac:spMk id="80" creationId="{B9617394-B547-F085-9C5F-8D63129F75BF}"/>
          </ac:spMkLst>
        </pc:spChg>
        <pc:spChg chg="mod">
          <ac:chgData name="Diederik Wéreau" userId="3de4d852-29bc-42f2-a35f-4ac12fa5bc69" providerId="ADAL" clId="{ED67D86B-4C8C-48D4-91D7-2FA7DC0A381D}" dt="2024-05-03T11:31:15.491" v="12071" actId="20577"/>
          <ac:spMkLst>
            <pc:docMk/>
            <pc:sldMk cId="2793465718" sldId="301"/>
            <ac:spMk id="84" creationId="{4BF99F93-38DB-9B5E-4C26-F93B9FFC6D9A}"/>
          </ac:spMkLst>
        </pc:spChg>
        <pc:grpChg chg="del">
          <ac:chgData name="Diederik Wéreau" userId="3de4d852-29bc-42f2-a35f-4ac12fa5bc69" providerId="ADAL" clId="{ED67D86B-4C8C-48D4-91D7-2FA7DC0A381D}" dt="2024-04-17T15:32:08.003" v="3923" actId="478"/>
          <ac:grpSpMkLst>
            <pc:docMk/>
            <pc:sldMk cId="2793465718" sldId="301"/>
            <ac:grpSpMk id="16" creationId="{53A25AF5-031B-BF00-82F6-825F194A14CB}"/>
          </ac:grpSpMkLst>
        </pc:grpChg>
        <pc:grpChg chg="add del mod">
          <ac:chgData name="Diederik Wéreau" userId="3de4d852-29bc-42f2-a35f-4ac12fa5bc69" providerId="ADAL" clId="{ED67D86B-4C8C-48D4-91D7-2FA7DC0A381D}" dt="2024-04-17T15:32:17.290" v="3925" actId="478"/>
          <ac:grpSpMkLst>
            <pc:docMk/>
            <pc:sldMk cId="2793465718" sldId="301"/>
            <ac:grpSpMk id="30" creationId="{1FD89BE6-0B82-79A3-F789-9A683E12861D}"/>
          </ac:grpSpMkLst>
        </pc:grpChg>
        <pc:grpChg chg="del">
          <ac:chgData name="Diederik Wéreau" userId="3de4d852-29bc-42f2-a35f-4ac12fa5bc69" providerId="ADAL" clId="{ED67D86B-4C8C-48D4-91D7-2FA7DC0A381D}" dt="2024-03-28T10:47:48.614" v="1708" actId="478"/>
          <ac:grpSpMkLst>
            <pc:docMk/>
            <pc:sldMk cId="2793465718" sldId="301"/>
            <ac:grpSpMk id="34" creationId="{B88418AD-1BE4-45BA-2998-A8B538F7EDAD}"/>
          </ac:grpSpMkLst>
        </pc:grpChg>
        <pc:grpChg chg="add mod">
          <ac:chgData name="Diederik Wéreau" userId="3de4d852-29bc-42f2-a35f-4ac12fa5bc69" providerId="ADAL" clId="{ED67D86B-4C8C-48D4-91D7-2FA7DC0A381D}" dt="2024-03-28T10:47:48.962" v="1709"/>
          <ac:grpSpMkLst>
            <pc:docMk/>
            <pc:sldMk cId="2793465718" sldId="301"/>
            <ac:grpSpMk id="42" creationId="{8F2BE3FA-AFF0-88E6-BD22-BFFD443E0A63}"/>
          </ac:grpSpMkLst>
        </pc:grpChg>
        <pc:grpChg chg="add mod">
          <ac:chgData name="Diederik Wéreau" userId="3de4d852-29bc-42f2-a35f-4ac12fa5bc69" providerId="ADAL" clId="{ED67D86B-4C8C-48D4-91D7-2FA7DC0A381D}" dt="2024-04-17T15:24:55.765" v="3670"/>
          <ac:grpSpMkLst>
            <pc:docMk/>
            <pc:sldMk cId="2793465718" sldId="301"/>
            <ac:grpSpMk id="47" creationId="{180B6D76-B1BE-4303-2EE6-3E0A75A26977}"/>
          </ac:grpSpMkLst>
        </pc:grpChg>
        <pc:grpChg chg="del">
          <ac:chgData name="Diederik Wéreau" userId="3de4d852-29bc-42f2-a35f-4ac12fa5bc69" providerId="ADAL" clId="{ED67D86B-4C8C-48D4-91D7-2FA7DC0A381D}" dt="2024-04-17T15:32:08.003" v="3923" actId="478"/>
          <ac:grpSpMkLst>
            <pc:docMk/>
            <pc:sldMk cId="2793465718" sldId="301"/>
            <ac:grpSpMk id="50" creationId="{CD380EF9-FF28-248A-AA55-BFBD83A5ED15}"/>
          </ac:grpSpMkLst>
        </pc:grpChg>
        <pc:grpChg chg="add mod">
          <ac:chgData name="Diederik Wéreau" userId="3de4d852-29bc-42f2-a35f-4ac12fa5bc69" providerId="ADAL" clId="{ED67D86B-4C8C-48D4-91D7-2FA7DC0A381D}" dt="2024-04-17T15:24:55.765" v="3670"/>
          <ac:grpSpMkLst>
            <pc:docMk/>
            <pc:sldMk cId="2793465718" sldId="301"/>
            <ac:grpSpMk id="54" creationId="{D17960CE-1710-8F59-6183-C35A310A0BAF}"/>
          </ac:grpSpMkLst>
        </pc:grpChg>
        <pc:grpChg chg="add mod">
          <ac:chgData name="Diederik Wéreau" userId="3de4d852-29bc-42f2-a35f-4ac12fa5bc69" providerId="ADAL" clId="{ED67D86B-4C8C-48D4-91D7-2FA7DC0A381D}" dt="2024-04-17T15:24:55.765" v="3670"/>
          <ac:grpSpMkLst>
            <pc:docMk/>
            <pc:sldMk cId="2793465718" sldId="301"/>
            <ac:grpSpMk id="57" creationId="{4861585F-0A2F-3496-CC4A-75DCE708AF57}"/>
          </ac:grpSpMkLst>
        </pc:grpChg>
        <pc:grpChg chg="add mod">
          <ac:chgData name="Diederik Wéreau" userId="3de4d852-29bc-42f2-a35f-4ac12fa5bc69" providerId="ADAL" clId="{ED67D86B-4C8C-48D4-91D7-2FA7DC0A381D}" dt="2024-04-17T15:24:55.765" v="3670"/>
          <ac:grpSpMkLst>
            <pc:docMk/>
            <pc:sldMk cId="2793465718" sldId="301"/>
            <ac:grpSpMk id="60" creationId="{19D3CEDC-2739-6212-D04B-D697F8470215}"/>
          </ac:grpSpMkLst>
        </pc:grpChg>
        <pc:grpChg chg="add mod">
          <ac:chgData name="Diederik Wéreau" userId="3de4d852-29bc-42f2-a35f-4ac12fa5bc69" providerId="ADAL" clId="{ED67D86B-4C8C-48D4-91D7-2FA7DC0A381D}" dt="2024-04-17T15:24:55.765" v="3670"/>
          <ac:grpSpMkLst>
            <pc:docMk/>
            <pc:sldMk cId="2793465718" sldId="301"/>
            <ac:grpSpMk id="63" creationId="{FB93BB1E-3FE2-5324-5E0F-A24592173AC4}"/>
          </ac:grpSpMkLst>
        </pc:grpChg>
        <pc:grpChg chg="add mod">
          <ac:chgData name="Diederik Wéreau" userId="3de4d852-29bc-42f2-a35f-4ac12fa5bc69" providerId="ADAL" clId="{ED67D86B-4C8C-48D4-91D7-2FA7DC0A381D}" dt="2024-04-17T15:24:55.765" v="3670"/>
          <ac:grpSpMkLst>
            <pc:docMk/>
            <pc:sldMk cId="2793465718" sldId="301"/>
            <ac:grpSpMk id="66" creationId="{AA1A3FA0-E7C8-F23A-5353-8A9C37513699}"/>
          </ac:grpSpMkLst>
        </pc:grpChg>
        <pc:grpChg chg="add mod">
          <ac:chgData name="Diederik Wéreau" userId="3de4d852-29bc-42f2-a35f-4ac12fa5bc69" providerId="ADAL" clId="{ED67D86B-4C8C-48D4-91D7-2FA7DC0A381D}" dt="2024-04-17T15:32:08.265" v="3924"/>
          <ac:grpSpMkLst>
            <pc:docMk/>
            <pc:sldMk cId="2793465718" sldId="301"/>
            <ac:grpSpMk id="69" creationId="{7E0083E7-016E-1050-6A92-873C3D60D839}"/>
          </ac:grpSpMkLst>
        </pc:grpChg>
        <pc:grpChg chg="add mod">
          <ac:chgData name="Diederik Wéreau" userId="3de4d852-29bc-42f2-a35f-4ac12fa5bc69" providerId="ADAL" clId="{ED67D86B-4C8C-48D4-91D7-2FA7DC0A381D}" dt="2024-04-17T15:32:08.265" v="3924"/>
          <ac:grpSpMkLst>
            <pc:docMk/>
            <pc:sldMk cId="2793465718" sldId="301"/>
            <ac:grpSpMk id="73" creationId="{CF222421-FC16-7464-76BC-F280562A3BD4}"/>
          </ac:grpSpMkLst>
        </pc:grpChg>
        <pc:grpChg chg="add del mod">
          <ac:chgData name="Diederik Wéreau" userId="3de4d852-29bc-42f2-a35f-4ac12fa5bc69" providerId="ADAL" clId="{ED67D86B-4C8C-48D4-91D7-2FA7DC0A381D}" dt="2024-04-17T15:32:36.101" v="3972" actId="478"/>
          <ac:grpSpMkLst>
            <pc:docMk/>
            <pc:sldMk cId="2793465718" sldId="301"/>
            <ac:grpSpMk id="77" creationId="{A5EC4C27-0ACD-BEF1-E2EB-A06129325379}"/>
          </ac:grpSpMkLst>
        </pc:grpChg>
        <pc:grpChg chg="add mod">
          <ac:chgData name="Diederik Wéreau" userId="3de4d852-29bc-42f2-a35f-4ac12fa5bc69" providerId="ADAL" clId="{ED67D86B-4C8C-48D4-91D7-2FA7DC0A381D}" dt="2024-04-17T15:33:18.227" v="3979" actId="1076"/>
          <ac:grpSpMkLst>
            <pc:docMk/>
            <pc:sldMk cId="2793465718" sldId="301"/>
            <ac:grpSpMk id="81" creationId="{9E6E4C74-83AA-EFE9-9F53-85399E6E43EF}"/>
          </ac:grpSpMkLst>
        </pc:grpChg>
        <pc:picChg chg="mod">
          <ac:chgData name="Diederik Wéreau" userId="3de4d852-29bc-42f2-a35f-4ac12fa5bc69" providerId="ADAL" clId="{ED67D86B-4C8C-48D4-91D7-2FA7DC0A381D}" dt="2024-03-28T10:44:32.345" v="1658"/>
          <ac:picMkLst>
            <pc:docMk/>
            <pc:sldMk cId="2793465718" sldId="301"/>
            <ac:picMk id="31" creationId="{2CD32CAC-64E2-A227-FC20-F43AE1FA7C4C}"/>
          </ac:picMkLst>
        </pc:picChg>
        <pc:picChg chg="mod">
          <ac:chgData name="Diederik Wéreau" userId="3de4d852-29bc-42f2-a35f-4ac12fa5bc69" providerId="ADAL" clId="{ED67D86B-4C8C-48D4-91D7-2FA7DC0A381D}" dt="2024-03-28T10:44:32.345" v="1658"/>
          <ac:picMkLst>
            <pc:docMk/>
            <pc:sldMk cId="2793465718" sldId="301"/>
            <ac:picMk id="32" creationId="{15C15CF7-C92F-D045-7514-C1C871FF200F}"/>
          </ac:picMkLst>
        </pc:picChg>
        <pc:picChg chg="mod">
          <ac:chgData name="Diederik Wéreau" userId="3de4d852-29bc-42f2-a35f-4ac12fa5bc69" providerId="ADAL" clId="{ED67D86B-4C8C-48D4-91D7-2FA7DC0A381D}" dt="2024-03-28T10:47:48.962" v="1709"/>
          <ac:picMkLst>
            <pc:docMk/>
            <pc:sldMk cId="2793465718" sldId="301"/>
            <ac:picMk id="43" creationId="{17DC0AFF-08B8-B39D-5252-A6EC3FB3F1CE}"/>
          </ac:picMkLst>
        </pc:picChg>
        <pc:picChg chg="mod">
          <ac:chgData name="Diederik Wéreau" userId="3de4d852-29bc-42f2-a35f-4ac12fa5bc69" providerId="ADAL" clId="{ED67D86B-4C8C-48D4-91D7-2FA7DC0A381D}" dt="2024-04-17T15:24:55.765" v="3670"/>
          <ac:picMkLst>
            <pc:docMk/>
            <pc:sldMk cId="2793465718" sldId="301"/>
            <ac:picMk id="48" creationId="{DCB885C0-4208-38FA-EE73-84DFA9B92414}"/>
          </ac:picMkLst>
        </pc:picChg>
        <pc:picChg chg="mod">
          <ac:chgData name="Diederik Wéreau" userId="3de4d852-29bc-42f2-a35f-4ac12fa5bc69" providerId="ADAL" clId="{ED67D86B-4C8C-48D4-91D7-2FA7DC0A381D}" dt="2024-04-17T15:24:55.765" v="3670"/>
          <ac:picMkLst>
            <pc:docMk/>
            <pc:sldMk cId="2793465718" sldId="301"/>
            <ac:picMk id="55" creationId="{EA3C286F-4D69-2A2D-C4CB-ACAFEBAF5FF1}"/>
          </ac:picMkLst>
        </pc:picChg>
        <pc:picChg chg="mod">
          <ac:chgData name="Diederik Wéreau" userId="3de4d852-29bc-42f2-a35f-4ac12fa5bc69" providerId="ADAL" clId="{ED67D86B-4C8C-48D4-91D7-2FA7DC0A381D}" dt="2024-04-17T15:24:55.765" v="3670"/>
          <ac:picMkLst>
            <pc:docMk/>
            <pc:sldMk cId="2793465718" sldId="301"/>
            <ac:picMk id="58" creationId="{20AAB448-22F2-39D4-7D8B-C8952716F1ED}"/>
          </ac:picMkLst>
        </pc:picChg>
        <pc:picChg chg="mod">
          <ac:chgData name="Diederik Wéreau" userId="3de4d852-29bc-42f2-a35f-4ac12fa5bc69" providerId="ADAL" clId="{ED67D86B-4C8C-48D4-91D7-2FA7DC0A381D}" dt="2024-04-17T15:24:55.765" v="3670"/>
          <ac:picMkLst>
            <pc:docMk/>
            <pc:sldMk cId="2793465718" sldId="301"/>
            <ac:picMk id="61" creationId="{D8040DD1-0AB4-CEED-BA79-BDF7D1B3F4BD}"/>
          </ac:picMkLst>
        </pc:picChg>
        <pc:picChg chg="mod">
          <ac:chgData name="Diederik Wéreau" userId="3de4d852-29bc-42f2-a35f-4ac12fa5bc69" providerId="ADAL" clId="{ED67D86B-4C8C-48D4-91D7-2FA7DC0A381D}" dt="2024-04-17T15:24:55.765" v="3670"/>
          <ac:picMkLst>
            <pc:docMk/>
            <pc:sldMk cId="2793465718" sldId="301"/>
            <ac:picMk id="64" creationId="{2FDAEC0D-B035-B390-0CD0-3909EF25BD27}"/>
          </ac:picMkLst>
        </pc:picChg>
        <pc:picChg chg="mod">
          <ac:chgData name="Diederik Wéreau" userId="3de4d852-29bc-42f2-a35f-4ac12fa5bc69" providerId="ADAL" clId="{ED67D86B-4C8C-48D4-91D7-2FA7DC0A381D}" dt="2024-04-17T15:24:55.765" v="3670"/>
          <ac:picMkLst>
            <pc:docMk/>
            <pc:sldMk cId="2793465718" sldId="301"/>
            <ac:picMk id="67" creationId="{B57EEAA4-B30B-BCA1-0E33-FB64C4376DBE}"/>
          </ac:picMkLst>
        </pc:picChg>
        <pc:picChg chg="mod">
          <ac:chgData name="Diederik Wéreau" userId="3de4d852-29bc-42f2-a35f-4ac12fa5bc69" providerId="ADAL" clId="{ED67D86B-4C8C-48D4-91D7-2FA7DC0A381D}" dt="2024-04-17T15:32:08.265" v="3924"/>
          <ac:picMkLst>
            <pc:docMk/>
            <pc:sldMk cId="2793465718" sldId="301"/>
            <ac:picMk id="70" creationId="{7E2F8E03-0F76-6A06-0DC5-35D9B78C1B14}"/>
          </ac:picMkLst>
        </pc:picChg>
        <pc:picChg chg="mod">
          <ac:chgData name="Diederik Wéreau" userId="3de4d852-29bc-42f2-a35f-4ac12fa5bc69" providerId="ADAL" clId="{ED67D86B-4C8C-48D4-91D7-2FA7DC0A381D}" dt="2024-04-17T15:32:08.265" v="3924"/>
          <ac:picMkLst>
            <pc:docMk/>
            <pc:sldMk cId="2793465718" sldId="301"/>
            <ac:picMk id="71" creationId="{D436F5BD-538D-7A4F-A30D-87D3F36E53B6}"/>
          </ac:picMkLst>
        </pc:picChg>
        <pc:picChg chg="mod">
          <ac:chgData name="Diederik Wéreau" userId="3de4d852-29bc-42f2-a35f-4ac12fa5bc69" providerId="ADAL" clId="{ED67D86B-4C8C-48D4-91D7-2FA7DC0A381D}" dt="2024-04-17T15:32:08.265" v="3924"/>
          <ac:picMkLst>
            <pc:docMk/>
            <pc:sldMk cId="2793465718" sldId="301"/>
            <ac:picMk id="74" creationId="{6090623F-EDD3-7F15-AAED-81762B57C46A}"/>
          </ac:picMkLst>
        </pc:picChg>
        <pc:picChg chg="mod">
          <ac:chgData name="Diederik Wéreau" userId="3de4d852-29bc-42f2-a35f-4ac12fa5bc69" providerId="ADAL" clId="{ED67D86B-4C8C-48D4-91D7-2FA7DC0A381D}" dt="2024-04-17T15:32:08.265" v="3924"/>
          <ac:picMkLst>
            <pc:docMk/>
            <pc:sldMk cId="2793465718" sldId="301"/>
            <ac:picMk id="75" creationId="{DC535D02-0F03-36F3-0A93-9FBFCA9094E7}"/>
          </ac:picMkLst>
        </pc:picChg>
        <pc:picChg chg="mod">
          <ac:chgData name="Diederik Wéreau" userId="3de4d852-29bc-42f2-a35f-4ac12fa5bc69" providerId="ADAL" clId="{ED67D86B-4C8C-48D4-91D7-2FA7DC0A381D}" dt="2024-04-17T15:32:24.840" v="3926"/>
          <ac:picMkLst>
            <pc:docMk/>
            <pc:sldMk cId="2793465718" sldId="301"/>
            <ac:picMk id="78" creationId="{694231C1-8932-CBB2-00F0-6843308135EB}"/>
          </ac:picMkLst>
        </pc:picChg>
        <pc:picChg chg="mod">
          <ac:chgData name="Diederik Wéreau" userId="3de4d852-29bc-42f2-a35f-4ac12fa5bc69" providerId="ADAL" clId="{ED67D86B-4C8C-48D4-91D7-2FA7DC0A381D}" dt="2024-04-17T15:32:24.840" v="3926"/>
          <ac:picMkLst>
            <pc:docMk/>
            <pc:sldMk cId="2793465718" sldId="301"/>
            <ac:picMk id="79" creationId="{3257BEC7-5EF2-4AEF-C418-078297086076}"/>
          </ac:picMkLst>
        </pc:picChg>
        <pc:picChg chg="mod">
          <ac:chgData name="Diederik Wéreau" userId="3de4d852-29bc-42f2-a35f-4ac12fa5bc69" providerId="ADAL" clId="{ED67D86B-4C8C-48D4-91D7-2FA7DC0A381D}" dt="2024-04-17T15:32:58.709" v="3973"/>
          <ac:picMkLst>
            <pc:docMk/>
            <pc:sldMk cId="2793465718" sldId="301"/>
            <ac:picMk id="82" creationId="{2A044FF7-6A59-541D-9009-0FF8461367E0}"/>
          </ac:picMkLst>
        </pc:picChg>
        <pc:picChg chg="mod">
          <ac:chgData name="Diederik Wéreau" userId="3de4d852-29bc-42f2-a35f-4ac12fa5bc69" providerId="ADAL" clId="{ED67D86B-4C8C-48D4-91D7-2FA7DC0A381D}" dt="2024-04-17T15:32:58.709" v="3973"/>
          <ac:picMkLst>
            <pc:docMk/>
            <pc:sldMk cId="2793465718" sldId="301"/>
            <ac:picMk id="83" creationId="{47BA60B1-247E-34C6-80D7-304142236B8A}"/>
          </ac:picMkLst>
        </pc:picChg>
        <pc:extLst>
          <p:ext xmlns:p="http://schemas.openxmlformats.org/presentationml/2006/main" uri="{D6D511B9-2390-475A-947B-AFAB55BFBCF1}">
            <pc226:cmChg xmlns:pc226="http://schemas.microsoft.com/office/powerpoint/2022/06/main/command" chg="add">
              <pc226:chgData name="Diederik Wéreau" userId="3de4d852-29bc-42f2-a35f-4ac12fa5bc69" providerId="ADAL" clId="{ED67D86B-4C8C-48D4-91D7-2FA7DC0A381D}" dt="2024-05-03T11:32:01.173" v="12072"/>
              <pc2:cmMkLst xmlns:pc2="http://schemas.microsoft.com/office/powerpoint/2019/9/main/command">
                <pc:docMk/>
                <pc:sldMk cId="2793465718" sldId="301"/>
                <pc2:cmMk id="{57EFA981-5E96-4F49-A0E7-271F63965938}"/>
              </pc2:cmMkLst>
            </pc226:cmChg>
          </p:ext>
        </pc:extLst>
      </pc:sldChg>
      <pc:sldChg chg="addSp delSp modSp add del mod delAnim modAnim modNotesTx">
        <pc:chgData name="Diederik Wéreau" userId="3de4d852-29bc-42f2-a35f-4ac12fa5bc69" providerId="ADAL" clId="{ED67D86B-4C8C-48D4-91D7-2FA7DC0A381D}" dt="2024-05-14T06:31:53.774" v="19530" actId="2696"/>
        <pc:sldMkLst>
          <pc:docMk/>
          <pc:sldMk cId="2663302014" sldId="302"/>
        </pc:sldMkLst>
        <pc:spChg chg="mod">
          <ac:chgData name="Diederik Wéreau" userId="3de4d852-29bc-42f2-a35f-4ac12fa5bc69" providerId="ADAL" clId="{ED67D86B-4C8C-48D4-91D7-2FA7DC0A381D}" dt="2024-05-07T08:45:40.716" v="13700" actId="20577"/>
          <ac:spMkLst>
            <pc:docMk/>
            <pc:sldMk cId="2663302014" sldId="302"/>
            <ac:spMk id="13" creationId="{A41469AD-022D-FA1F-EE24-2A87C109C69D}"/>
          </ac:spMkLst>
        </pc:spChg>
        <pc:spChg chg="del">
          <ac:chgData name="Diederik Wéreau" userId="3de4d852-29bc-42f2-a35f-4ac12fa5bc69" providerId="ADAL" clId="{ED67D86B-4C8C-48D4-91D7-2FA7DC0A381D}" dt="2024-03-28T10:46:26.172" v="1666" actId="478"/>
          <ac:spMkLst>
            <pc:docMk/>
            <pc:sldMk cId="2663302014" sldId="302"/>
            <ac:spMk id="28" creationId="{27B73DED-1786-4AE0-5BC4-1A7BD99F1BDF}"/>
          </ac:spMkLst>
        </pc:spChg>
        <pc:spChg chg="mod">
          <ac:chgData name="Diederik Wéreau" userId="3de4d852-29bc-42f2-a35f-4ac12fa5bc69" providerId="ADAL" clId="{ED67D86B-4C8C-48D4-91D7-2FA7DC0A381D}" dt="2024-05-07T07:52:18.709" v="12648"/>
          <ac:spMkLst>
            <pc:docMk/>
            <pc:sldMk cId="2663302014" sldId="302"/>
            <ac:spMk id="28" creationId="{BB86C7D7-BD47-4DFA-2F5B-02098FFC8CBD}"/>
          </ac:spMkLst>
        </pc:spChg>
        <pc:spChg chg="mod">
          <ac:chgData name="Diederik Wéreau" userId="3de4d852-29bc-42f2-a35f-4ac12fa5bc69" providerId="ADAL" clId="{ED67D86B-4C8C-48D4-91D7-2FA7DC0A381D}" dt="2024-05-07T07:52:18.709" v="12648"/>
          <ac:spMkLst>
            <pc:docMk/>
            <pc:sldMk cId="2663302014" sldId="302"/>
            <ac:spMk id="29" creationId="{4FB282D2-684F-B611-6C59-D777A8FF7FEB}"/>
          </ac:spMkLst>
        </pc:spChg>
        <pc:spChg chg="del">
          <ac:chgData name="Diederik Wéreau" userId="3de4d852-29bc-42f2-a35f-4ac12fa5bc69" providerId="ADAL" clId="{ED67D86B-4C8C-48D4-91D7-2FA7DC0A381D}" dt="2024-03-28T10:46:26.172" v="1666" actId="478"/>
          <ac:spMkLst>
            <pc:docMk/>
            <pc:sldMk cId="2663302014" sldId="302"/>
            <ac:spMk id="29" creationId="{611063E4-82F4-617E-A6CD-5D3A337F4D83}"/>
          </ac:spMkLst>
        </pc:spChg>
        <pc:spChg chg="mod">
          <ac:chgData name="Diederik Wéreau" userId="3de4d852-29bc-42f2-a35f-4ac12fa5bc69" providerId="ADAL" clId="{ED67D86B-4C8C-48D4-91D7-2FA7DC0A381D}" dt="2024-05-07T07:52:18.709" v="12648"/>
          <ac:spMkLst>
            <pc:docMk/>
            <pc:sldMk cId="2663302014" sldId="302"/>
            <ac:spMk id="30" creationId="{1EB70C97-C565-990B-69A0-04BBB788A24C}"/>
          </ac:spMkLst>
        </pc:spChg>
        <pc:spChg chg="mod">
          <ac:chgData name="Diederik Wéreau" userId="3de4d852-29bc-42f2-a35f-4ac12fa5bc69" providerId="ADAL" clId="{ED67D86B-4C8C-48D4-91D7-2FA7DC0A381D}" dt="2024-05-07T08:42:41.335" v="13343"/>
          <ac:spMkLst>
            <pc:docMk/>
            <pc:sldMk cId="2663302014" sldId="302"/>
            <ac:spMk id="35" creationId="{40B9D053-46BE-9CA8-3798-A38285E6F13E}"/>
          </ac:spMkLst>
        </pc:spChg>
        <pc:spChg chg="mod">
          <ac:chgData name="Diederik Wéreau" userId="3de4d852-29bc-42f2-a35f-4ac12fa5bc69" providerId="ADAL" clId="{ED67D86B-4C8C-48D4-91D7-2FA7DC0A381D}" dt="2024-03-28T10:46:35.302" v="1703" actId="1036"/>
          <ac:spMkLst>
            <pc:docMk/>
            <pc:sldMk cId="2663302014" sldId="302"/>
            <ac:spMk id="40" creationId="{D28C9074-30CB-371B-BB14-ACC6132DEE3F}"/>
          </ac:spMkLst>
        </pc:spChg>
        <pc:spChg chg="mod">
          <ac:chgData name="Diederik Wéreau" userId="3de4d852-29bc-42f2-a35f-4ac12fa5bc69" providerId="ADAL" clId="{ED67D86B-4C8C-48D4-91D7-2FA7DC0A381D}" dt="2024-03-28T10:46:35.302" v="1703" actId="1036"/>
          <ac:spMkLst>
            <pc:docMk/>
            <pc:sldMk cId="2663302014" sldId="302"/>
            <ac:spMk id="41" creationId="{99700F13-574D-EA07-5630-1F9DA7C92CED}"/>
          </ac:spMkLst>
        </pc:spChg>
        <pc:spChg chg="mod">
          <ac:chgData name="Diederik Wéreau" userId="3de4d852-29bc-42f2-a35f-4ac12fa5bc69" providerId="ADAL" clId="{ED67D86B-4C8C-48D4-91D7-2FA7DC0A381D}" dt="2024-03-28T10:47:52.351" v="1711"/>
          <ac:spMkLst>
            <pc:docMk/>
            <pc:sldMk cId="2663302014" sldId="302"/>
            <ac:spMk id="44" creationId="{0D912D8B-ECAD-B1A8-C768-A07096D1F0C4}"/>
          </ac:spMkLst>
        </pc:spChg>
        <pc:spChg chg="mod">
          <ac:chgData name="Diederik Wéreau" userId="3de4d852-29bc-42f2-a35f-4ac12fa5bc69" providerId="ADAL" clId="{ED67D86B-4C8C-48D4-91D7-2FA7DC0A381D}" dt="2024-04-17T15:25:06.160" v="3672"/>
          <ac:spMkLst>
            <pc:docMk/>
            <pc:sldMk cId="2663302014" sldId="302"/>
            <ac:spMk id="47" creationId="{A7EFFE5E-D121-B186-A5DF-63B03FD508FA}"/>
          </ac:spMkLst>
        </pc:spChg>
        <pc:spChg chg="mod">
          <ac:chgData name="Diederik Wéreau" userId="3de4d852-29bc-42f2-a35f-4ac12fa5bc69" providerId="ADAL" clId="{ED67D86B-4C8C-48D4-91D7-2FA7DC0A381D}" dt="2024-05-07T08:42:41.335" v="13343"/>
          <ac:spMkLst>
            <pc:docMk/>
            <pc:sldMk cId="2663302014" sldId="302"/>
            <ac:spMk id="53" creationId="{98169A46-208F-F31F-0FF6-4D7886798D6E}"/>
          </ac:spMkLst>
        </pc:spChg>
        <pc:spChg chg="mod">
          <ac:chgData name="Diederik Wéreau" userId="3de4d852-29bc-42f2-a35f-4ac12fa5bc69" providerId="ADAL" clId="{ED67D86B-4C8C-48D4-91D7-2FA7DC0A381D}" dt="2024-04-17T15:25:06.160" v="3672"/>
          <ac:spMkLst>
            <pc:docMk/>
            <pc:sldMk cId="2663302014" sldId="302"/>
            <ac:spMk id="54" creationId="{DFEB6D3D-6A0D-D3AA-C199-10D109050B99}"/>
          </ac:spMkLst>
        </pc:spChg>
        <pc:spChg chg="mod">
          <ac:chgData name="Diederik Wéreau" userId="3de4d852-29bc-42f2-a35f-4ac12fa5bc69" providerId="ADAL" clId="{ED67D86B-4C8C-48D4-91D7-2FA7DC0A381D}" dt="2024-04-17T15:25:06.160" v="3672"/>
          <ac:spMkLst>
            <pc:docMk/>
            <pc:sldMk cId="2663302014" sldId="302"/>
            <ac:spMk id="57" creationId="{A37A8BCD-3156-D156-7928-0D2E315FEA81}"/>
          </ac:spMkLst>
        </pc:spChg>
        <pc:spChg chg="mod">
          <ac:chgData name="Diederik Wéreau" userId="3de4d852-29bc-42f2-a35f-4ac12fa5bc69" providerId="ADAL" clId="{ED67D86B-4C8C-48D4-91D7-2FA7DC0A381D}" dt="2024-04-17T15:25:06.160" v="3672"/>
          <ac:spMkLst>
            <pc:docMk/>
            <pc:sldMk cId="2663302014" sldId="302"/>
            <ac:spMk id="60" creationId="{424119BC-8AB1-47E8-ADB3-5491C40662D0}"/>
          </ac:spMkLst>
        </pc:spChg>
        <pc:spChg chg="mod">
          <ac:chgData name="Diederik Wéreau" userId="3de4d852-29bc-42f2-a35f-4ac12fa5bc69" providerId="ADAL" clId="{ED67D86B-4C8C-48D4-91D7-2FA7DC0A381D}" dt="2024-04-17T15:25:06.160" v="3672"/>
          <ac:spMkLst>
            <pc:docMk/>
            <pc:sldMk cId="2663302014" sldId="302"/>
            <ac:spMk id="63" creationId="{5231DB51-D5C0-3D6C-62D8-3B3AF5BE622E}"/>
          </ac:spMkLst>
        </pc:spChg>
        <pc:spChg chg="mod">
          <ac:chgData name="Diederik Wéreau" userId="3de4d852-29bc-42f2-a35f-4ac12fa5bc69" providerId="ADAL" clId="{ED67D86B-4C8C-48D4-91D7-2FA7DC0A381D}" dt="2024-04-17T15:25:06.160" v="3672"/>
          <ac:spMkLst>
            <pc:docMk/>
            <pc:sldMk cId="2663302014" sldId="302"/>
            <ac:spMk id="66" creationId="{7D2FE14E-1053-F83A-5C39-193321A06381}"/>
          </ac:spMkLst>
        </pc:spChg>
        <pc:spChg chg="mod">
          <ac:chgData name="Diederik Wéreau" userId="3de4d852-29bc-42f2-a35f-4ac12fa5bc69" providerId="ADAL" clId="{ED67D86B-4C8C-48D4-91D7-2FA7DC0A381D}" dt="2024-04-19T09:35:48.943" v="12062" actId="20577"/>
          <ac:spMkLst>
            <pc:docMk/>
            <pc:sldMk cId="2663302014" sldId="302"/>
            <ac:spMk id="70" creationId="{A30A5C00-5EDB-104B-E18B-D3D610D59AEB}"/>
          </ac:spMkLst>
        </pc:spChg>
        <pc:spChg chg="mod">
          <ac:chgData name="Diederik Wéreau" userId="3de4d852-29bc-42f2-a35f-4ac12fa5bc69" providerId="ADAL" clId="{ED67D86B-4C8C-48D4-91D7-2FA7DC0A381D}" dt="2024-04-19T09:35:46.024" v="12061" actId="20577"/>
          <ac:spMkLst>
            <pc:docMk/>
            <pc:sldMk cId="2663302014" sldId="302"/>
            <ac:spMk id="74" creationId="{F5C21737-1E90-F0E7-9CC4-D360F0B1A2C5}"/>
          </ac:spMkLst>
        </pc:spChg>
        <pc:spChg chg="mod">
          <ac:chgData name="Diederik Wéreau" userId="3de4d852-29bc-42f2-a35f-4ac12fa5bc69" providerId="ADAL" clId="{ED67D86B-4C8C-48D4-91D7-2FA7DC0A381D}" dt="2024-04-17T15:39:23.571" v="4233"/>
          <ac:spMkLst>
            <pc:docMk/>
            <pc:sldMk cId="2663302014" sldId="302"/>
            <ac:spMk id="78" creationId="{523C6F83-96DD-5039-61B7-F5FACF7B620A}"/>
          </ac:spMkLst>
        </pc:spChg>
        <pc:grpChg chg="mod">
          <ac:chgData name="Diederik Wéreau" userId="3de4d852-29bc-42f2-a35f-4ac12fa5bc69" providerId="ADAL" clId="{ED67D86B-4C8C-48D4-91D7-2FA7DC0A381D}" dt="2024-03-28T10:46:35.302" v="1703" actId="1036"/>
          <ac:grpSpMkLst>
            <pc:docMk/>
            <pc:sldMk cId="2663302014" sldId="302"/>
            <ac:grpSpMk id="3" creationId="{72607708-AF26-78BF-C7BC-A99D9C232F8F}"/>
          </ac:grpSpMkLst>
        </pc:grpChg>
        <pc:grpChg chg="del mod">
          <ac:chgData name="Diederik Wéreau" userId="3de4d852-29bc-42f2-a35f-4ac12fa5bc69" providerId="ADAL" clId="{ED67D86B-4C8C-48D4-91D7-2FA7DC0A381D}" dt="2024-04-17T15:39:25.468" v="4234" actId="478"/>
          <ac:grpSpMkLst>
            <pc:docMk/>
            <pc:sldMk cId="2663302014" sldId="302"/>
            <ac:grpSpMk id="16" creationId="{53A25AF5-031B-BF00-82F6-825F194A14CB}"/>
          </ac:grpSpMkLst>
        </pc:grpChg>
        <pc:grpChg chg="mod">
          <ac:chgData name="Diederik Wéreau" userId="3de4d852-29bc-42f2-a35f-4ac12fa5bc69" providerId="ADAL" clId="{ED67D86B-4C8C-48D4-91D7-2FA7DC0A381D}" dt="2024-03-28T10:46:35.302" v="1703" actId="1036"/>
          <ac:grpSpMkLst>
            <pc:docMk/>
            <pc:sldMk cId="2663302014" sldId="302"/>
            <ac:grpSpMk id="23" creationId="{8A72944D-6985-8574-692C-94CE8E397207}"/>
          </ac:grpSpMkLst>
        </pc:grpChg>
        <pc:grpChg chg="add mod">
          <ac:chgData name="Diederik Wéreau" userId="3de4d852-29bc-42f2-a35f-4ac12fa5bc69" providerId="ADAL" clId="{ED67D86B-4C8C-48D4-91D7-2FA7DC0A381D}" dt="2024-05-07T07:52:18.709" v="12648"/>
          <ac:grpSpMkLst>
            <pc:docMk/>
            <pc:sldMk cId="2663302014" sldId="302"/>
            <ac:grpSpMk id="24" creationId="{141E58E9-EFF5-57C0-DB39-596D2BE57948}"/>
          </ac:grpSpMkLst>
        </pc:grpChg>
        <pc:grpChg chg="del">
          <ac:chgData name="Diederik Wéreau" userId="3de4d852-29bc-42f2-a35f-4ac12fa5bc69" providerId="ADAL" clId="{ED67D86B-4C8C-48D4-91D7-2FA7DC0A381D}" dt="2024-04-17T15:33:24.141" v="3980" actId="478"/>
          <ac:grpSpMkLst>
            <pc:docMk/>
            <pc:sldMk cId="2663302014" sldId="302"/>
            <ac:grpSpMk id="30" creationId="{1FD89BE6-0B82-79A3-F789-9A683E12861D}"/>
          </ac:grpSpMkLst>
        </pc:grpChg>
        <pc:grpChg chg="add mod">
          <ac:chgData name="Diederik Wéreau" userId="3de4d852-29bc-42f2-a35f-4ac12fa5bc69" providerId="ADAL" clId="{ED67D86B-4C8C-48D4-91D7-2FA7DC0A381D}" dt="2024-05-07T08:42:41.335" v="13343"/>
          <ac:grpSpMkLst>
            <pc:docMk/>
            <pc:sldMk cId="2663302014" sldId="302"/>
            <ac:grpSpMk id="31" creationId="{7984A321-C6D7-A4FC-D6EE-336C3BABCDEA}"/>
          </ac:grpSpMkLst>
        </pc:grpChg>
        <pc:grpChg chg="mod">
          <ac:chgData name="Diederik Wéreau" userId="3de4d852-29bc-42f2-a35f-4ac12fa5bc69" providerId="ADAL" clId="{ED67D86B-4C8C-48D4-91D7-2FA7DC0A381D}" dt="2024-05-07T08:42:41.335" v="13343"/>
          <ac:grpSpMkLst>
            <pc:docMk/>
            <pc:sldMk cId="2663302014" sldId="302"/>
            <ac:grpSpMk id="32" creationId="{ECFA0F4A-0BE1-CF9E-56E5-7FFB5D121B2B}"/>
          </ac:grpSpMkLst>
        </pc:grpChg>
        <pc:grpChg chg="del">
          <ac:chgData name="Diederik Wéreau" userId="3de4d852-29bc-42f2-a35f-4ac12fa5bc69" providerId="ADAL" clId="{ED67D86B-4C8C-48D4-91D7-2FA7DC0A381D}" dt="2024-03-28T10:47:52.046" v="1710" actId="478"/>
          <ac:grpSpMkLst>
            <pc:docMk/>
            <pc:sldMk cId="2663302014" sldId="302"/>
            <ac:grpSpMk id="34" creationId="{B88418AD-1BE4-45BA-2998-A8B538F7EDAD}"/>
          </ac:grpSpMkLst>
        </pc:grpChg>
        <pc:grpChg chg="add mod">
          <ac:chgData name="Diederik Wéreau" userId="3de4d852-29bc-42f2-a35f-4ac12fa5bc69" providerId="ADAL" clId="{ED67D86B-4C8C-48D4-91D7-2FA7DC0A381D}" dt="2024-05-07T08:42:41.335" v="13343"/>
          <ac:grpSpMkLst>
            <pc:docMk/>
            <pc:sldMk cId="2663302014" sldId="302"/>
            <ac:grpSpMk id="39" creationId="{32E91B5F-24DD-ED82-318E-75F9FD95E12F}"/>
          </ac:grpSpMkLst>
        </pc:grpChg>
        <pc:grpChg chg="add mod">
          <ac:chgData name="Diederik Wéreau" userId="3de4d852-29bc-42f2-a35f-4ac12fa5bc69" providerId="ADAL" clId="{ED67D86B-4C8C-48D4-91D7-2FA7DC0A381D}" dt="2024-03-28T10:47:52.351" v="1711"/>
          <ac:grpSpMkLst>
            <pc:docMk/>
            <pc:sldMk cId="2663302014" sldId="302"/>
            <ac:grpSpMk id="42" creationId="{392034C9-CDBE-9461-BEC6-AC7194602425}"/>
          </ac:grpSpMkLst>
        </pc:grpChg>
        <pc:grpChg chg="add del mod">
          <ac:chgData name="Diederik Wéreau" userId="3de4d852-29bc-42f2-a35f-4ac12fa5bc69" providerId="ADAL" clId="{ED67D86B-4C8C-48D4-91D7-2FA7DC0A381D}" dt="2024-05-07T08:42:41.056" v="13342" actId="478"/>
          <ac:grpSpMkLst>
            <pc:docMk/>
            <pc:sldMk cId="2663302014" sldId="302"/>
            <ac:grpSpMk id="45" creationId="{E856EEBF-7128-448E-E590-724700BD463D}"/>
          </ac:grpSpMkLst>
        </pc:grpChg>
        <pc:grpChg chg="add del mod">
          <ac:chgData name="Diederik Wéreau" userId="3de4d852-29bc-42f2-a35f-4ac12fa5bc69" providerId="ADAL" clId="{ED67D86B-4C8C-48D4-91D7-2FA7DC0A381D}" dt="2024-05-07T08:42:41.056" v="13342" actId="478"/>
          <ac:grpSpMkLst>
            <pc:docMk/>
            <pc:sldMk cId="2663302014" sldId="302"/>
            <ac:grpSpMk id="48" creationId="{AFB74D59-C299-A9FE-5F21-4D679553978E}"/>
          </ac:grpSpMkLst>
        </pc:grpChg>
        <pc:grpChg chg="del">
          <ac:chgData name="Diederik Wéreau" userId="3de4d852-29bc-42f2-a35f-4ac12fa5bc69" providerId="ADAL" clId="{ED67D86B-4C8C-48D4-91D7-2FA7DC0A381D}" dt="2024-04-17T15:33:24.141" v="3980" actId="478"/>
          <ac:grpSpMkLst>
            <pc:docMk/>
            <pc:sldMk cId="2663302014" sldId="302"/>
            <ac:grpSpMk id="50" creationId="{CD380EF9-FF28-248A-AA55-BFBD83A5ED15}"/>
          </ac:grpSpMkLst>
        </pc:grpChg>
        <pc:grpChg chg="mod">
          <ac:chgData name="Diederik Wéreau" userId="3de4d852-29bc-42f2-a35f-4ac12fa5bc69" providerId="ADAL" clId="{ED67D86B-4C8C-48D4-91D7-2FA7DC0A381D}" dt="2024-05-07T08:42:41.335" v="13343"/>
          <ac:grpSpMkLst>
            <pc:docMk/>
            <pc:sldMk cId="2663302014" sldId="302"/>
            <ac:grpSpMk id="50" creationId="{DEF95A57-6500-7B82-60E5-693CAAABE1E5}"/>
          </ac:grpSpMkLst>
        </pc:grpChg>
        <pc:grpChg chg="add del mod">
          <ac:chgData name="Diederik Wéreau" userId="3de4d852-29bc-42f2-a35f-4ac12fa5bc69" providerId="ADAL" clId="{ED67D86B-4C8C-48D4-91D7-2FA7DC0A381D}" dt="2024-05-07T08:42:41.056" v="13342" actId="478"/>
          <ac:grpSpMkLst>
            <pc:docMk/>
            <pc:sldMk cId="2663302014" sldId="302"/>
            <ac:grpSpMk id="55" creationId="{CDB68F3E-97BB-A056-7386-E464480A98FD}"/>
          </ac:grpSpMkLst>
        </pc:grpChg>
        <pc:grpChg chg="add del mod">
          <ac:chgData name="Diederik Wéreau" userId="3de4d852-29bc-42f2-a35f-4ac12fa5bc69" providerId="ADAL" clId="{ED67D86B-4C8C-48D4-91D7-2FA7DC0A381D}" dt="2024-05-07T08:44:42.354" v="13530" actId="478"/>
          <ac:grpSpMkLst>
            <pc:docMk/>
            <pc:sldMk cId="2663302014" sldId="302"/>
            <ac:grpSpMk id="58" creationId="{103EF142-DA9E-9EAF-95D9-67E9CB5D958A}"/>
          </ac:grpSpMkLst>
        </pc:grpChg>
        <pc:grpChg chg="add mod">
          <ac:chgData name="Diederik Wéreau" userId="3de4d852-29bc-42f2-a35f-4ac12fa5bc69" providerId="ADAL" clId="{ED67D86B-4C8C-48D4-91D7-2FA7DC0A381D}" dt="2024-04-17T15:39:38.581" v="4324" actId="1035"/>
          <ac:grpSpMkLst>
            <pc:docMk/>
            <pc:sldMk cId="2663302014" sldId="302"/>
            <ac:grpSpMk id="61" creationId="{01D546C7-D288-4179-ABC2-CE78FA2F7BE5}"/>
          </ac:grpSpMkLst>
        </pc:grpChg>
        <pc:grpChg chg="add mod">
          <ac:chgData name="Diederik Wéreau" userId="3de4d852-29bc-42f2-a35f-4ac12fa5bc69" providerId="ADAL" clId="{ED67D86B-4C8C-48D4-91D7-2FA7DC0A381D}" dt="2024-04-17T15:39:38.581" v="4324" actId="1035"/>
          <ac:grpSpMkLst>
            <pc:docMk/>
            <pc:sldMk cId="2663302014" sldId="302"/>
            <ac:grpSpMk id="64" creationId="{AE034082-6229-38E1-7E18-E8303205F51D}"/>
          </ac:grpSpMkLst>
        </pc:grpChg>
        <pc:grpChg chg="add mod">
          <ac:chgData name="Diederik Wéreau" userId="3de4d852-29bc-42f2-a35f-4ac12fa5bc69" providerId="ADAL" clId="{ED67D86B-4C8C-48D4-91D7-2FA7DC0A381D}" dt="2024-04-17T15:33:24.558" v="3981"/>
          <ac:grpSpMkLst>
            <pc:docMk/>
            <pc:sldMk cId="2663302014" sldId="302"/>
            <ac:grpSpMk id="67" creationId="{A73EE3EA-653D-BB19-E05C-3E17904CBAF0}"/>
          </ac:grpSpMkLst>
        </pc:grpChg>
        <pc:grpChg chg="add mod">
          <ac:chgData name="Diederik Wéreau" userId="3de4d852-29bc-42f2-a35f-4ac12fa5bc69" providerId="ADAL" clId="{ED67D86B-4C8C-48D4-91D7-2FA7DC0A381D}" dt="2024-04-17T15:33:24.558" v="3981"/>
          <ac:grpSpMkLst>
            <pc:docMk/>
            <pc:sldMk cId="2663302014" sldId="302"/>
            <ac:grpSpMk id="71" creationId="{A75C5770-934E-F95F-E703-7006BA73B55C}"/>
          </ac:grpSpMkLst>
        </pc:grpChg>
        <pc:grpChg chg="add mod">
          <ac:chgData name="Diederik Wéreau" userId="3de4d852-29bc-42f2-a35f-4ac12fa5bc69" providerId="ADAL" clId="{ED67D86B-4C8C-48D4-91D7-2FA7DC0A381D}" dt="2024-04-17T15:39:30.204" v="4273" actId="1036"/>
          <ac:grpSpMkLst>
            <pc:docMk/>
            <pc:sldMk cId="2663302014" sldId="302"/>
            <ac:grpSpMk id="75" creationId="{9A95FD33-72FB-0863-C2BF-FEF9385B8EA8}"/>
          </ac:grpSpMkLst>
        </pc:grpChg>
        <pc:grpChg chg="add mod">
          <ac:chgData name="Diederik Wéreau" userId="3de4d852-29bc-42f2-a35f-4ac12fa5bc69" providerId="ADAL" clId="{ED67D86B-4C8C-48D4-91D7-2FA7DC0A381D}" dt="2024-05-07T08:42:41.335" v="13343"/>
          <ac:grpSpMkLst>
            <pc:docMk/>
            <pc:sldMk cId="2663302014" sldId="302"/>
            <ac:grpSpMk id="79" creationId="{2BA63580-A0D2-B373-FE30-6BE0733BDA9D}"/>
          </ac:grpSpMkLst>
        </pc:grpChg>
        <pc:grpChg chg="add mod">
          <ac:chgData name="Diederik Wéreau" userId="3de4d852-29bc-42f2-a35f-4ac12fa5bc69" providerId="ADAL" clId="{ED67D86B-4C8C-48D4-91D7-2FA7DC0A381D}" dt="2024-05-07T08:44:42.623" v="13531"/>
          <ac:grpSpMkLst>
            <pc:docMk/>
            <pc:sldMk cId="2663302014" sldId="302"/>
            <ac:grpSpMk id="82" creationId="{77CD7B8F-6933-1D9E-59E2-941EE1520900}"/>
          </ac:grpSpMkLst>
        </pc:grpChg>
        <pc:picChg chg="add mod">
          <ac:chgData name="Diederik Wéreau" userId="3de4d852-29bc-42f2-a35f-4ac12fa5bc69" providerId="ADAL" clId="{ED67D86B-4C8C-48D4-91D7-2FA7DC0A381D}" dt="2024-05-07T07:52:18.709" v="12648"/>
          <ac:picMkLst>
            <pc:docMk/>
            <pc:sldMk cId="2663302014" sldId="302"/>
            <ac:picMk id="16" creationId="{222C0318-8C02-EE48-3C4B-47DB10ADB783}"/>
          </ac:picMkLst>
        </pc:picChg>
        <pc:picChg chg="add mod">
          <ac:chgData name="Diederik Wéreau" userId="3de4d852-29bc-42f2-a35f-4ac12fa5bc69" providerId="ADAL" clId="{ED67D86B-4C8C-48D4-91D7-2FA7DC0A381D}" dt="2024-05-07T07:52:18.709" v="12648"/>
          <ac:picMkLst>
            <pc:docMk/>
            <pc:sldMk cId="2663302014" sldId="302"/>
            <ac:picMk id="18" creationId="{17D889EA-CDD6-F679-B29F-A9D77E930E92}"/>
          </ac:picMkLst>
        </pc:picChg>
        <pc:picChg chg="add mod">
          <ac:chgData name="Diederik Wéreau" userId="3de4d852-29bc-42f2-a35f-4ac12fa5bc69" providerId="ADAL" clId="{ED67D86B-4C8C-48D4-91D7-2FA7DC0A381D}" dt="2024-05-07T07:52:18.709" v="12648"/>
          <ac:picMkLst>
            <pc:docMk/>
            <pc:sldMk cId="2663302014" sldId="302"/>
            <ac:picMk id="22" creationId="{96A1C408-769F-0D34-0C62-3B3142D0B6B6}"/>
          </ac:picMkLst>
        </pc:picChg>
        <pc:picChg chg="mod">
          <ac:chgData name="Diederik Wéreau" userId="3de4d852-29bc-42f2-a35f-4ac12fa5bc69" providerId="ADAL" clId="{ED67D86B-4C8C-48D4-91D7-2FA7DC0A381D}" dt="2024-05-07T08:42:41.335" v="13343"/>
          <ac:picMkLst>
            <pc:docMk/>
            <pc:sldMk cId="2663302014" sldId="302"/>
            <ac:picMk id="33" creationId="{5B572F8C-88EB-7B76-CB6D-A08F1DC72CDE}"/>
          </ac:picMkLst>
        </pc:picChg>
        <pc:picChg chg="mod">
          <ac:chgData name="Diederik Wéreau" userId="3de4d852-29bc-42f2-a35f-4ac12fa5bc69" providerId="ADAL" clId="{ED67D86B-4C8C-48D4-91D7-2FA7DC0A381D}" dt="2024-05-07T08:42:41.335" v="13343"/>
          <ac:picMkLst>
            <pc:docMk/>
            <pc:sldMk cId="2663302014" sldId="302"/>
            <ac:picMk id="34" creationId="{99C4336E-D18C-DB74-4B95-66B7E9CC26FB}"/>
          </ac:picMkLst>
        </pc:picChg>
        <pc:picChg chg="mod">
          <ac:chgData name="Diederik Wéreau" userId="3de4d852-29bc-42f2-a35f-4ac12fa5bc69" providerId="ADAL" clId="{ED67D86B-4C8C-48D4-91D7-2FA7DC0A381D}" dt="2024-03-28T10:47:52.351" v="1711"/>
          <ac:picMkLst>
            <pc:docMk/>
            <pc:sldMk cId="2663302014" sldId="302"/>
            <ac:picMk id="43" creationId="{731C5065-40FD-3FBD-07DC-D87665366B0A}"/>
          </ac:picMkLst>
        </pc:picChg>
        <pc:picChg chg="mod">
          <ac:chgData name="Diederik Wéreau" userId="3de4d852-29bc-42f2-a35f-4ac12fa5bc69" providerId="ADAL" clId="{ED67D86B-4C8C-48D4-91D7-2FA7DC0A381D}" dt="2024-04-17T15:25:06.160" v="3672"/>
          <ac:picMkLst>
            <pc:docMk/>
            <pc:sldMk cId="2663302014" sldId="302"/>
            <ac:picMk id="46" creationId="{8BCDB3EB-7EBE-172B-8693-1E0580FBA7A5}"/>
          </ac:picMkLst>
        </pc:picChg>
        <pc:picChg chg="mod">
          <ac:chgData name="Diederik Wéreau" userId="3de4d852-29bc-42f2-a35f-4ac12fa5bc69" providerId="ADAL" clId="{ED67D86B-4C8C-48D4-91D7-2FA7DC0A381D}" dt="2024-04-17T15:25:06.160" v="3672"/>
          <ac:picMkLst>
            <pc:docMk/>
            <pc:sldMk cId="2663302014" sldId="302"/>
            <ac:picMk id="49" creationId="{7DD4DDD7-97DF-7942-330A-5918891ABDAE}"/>
          </ac:picMkLst>
        </pc:picChg>
        <pc:picChg chg="mod">
          <ac:chgData name="Diederik Wéreau" userId="3de4d852-29bc-42f2-a35f-4ac12fa5bc69" providerId="ADAL" clId="{ED67D86B-4C8C-48D4-91D7-2FA7DC0A381D}" dt="2024-05-07T08:42:41.335" v="13343"/>
          <ac:picMkLst>
            <pc:docMk/>
            <pc:sldMk cId="2663302014" sldId="302"/>
            <ac:picMk id="51" creationId="{7AE650CA-DFFA-3CD9-885D-6FE42A0494A0}"/>
          </ac:picMkLst>
        </pc:picChg>
        <pc:picChg chg="mod">
          <ac:chgData name="Diederik Wéreau" userId="3de4d852-29bc-42f2-a35f-4ac12fa5bc69" providerId="ADAL" clId="{ED67D86B-4C8C-48D4-91D7-2FA7DC0A381D}" dt="2024-05-07T08:42:41.335" v="13343"/>
          <ac:picMkLst>
            <pc:docMk/>
            <pc:sldMk cId="2663302014" sldId="302"/>
            <ac:picMk id="52" creationId="{CEC02ABA-3580-2DA8-A409-58A191F34C16}"/>
          </ac:picMkLst>
        </pc:picChg>
        <pc:picChg chg="mod">
          <ac:chgData name="Diederik Wéreau" userId="3de4d852-29bc-42f2-a35f-4ac12fa5bc69" providerId="ADAL" clId="{ED67D86B-4C8C-48D4-91D7-2FA7DC0A381D}" dt="2024-04-17T15:25:06.160" v="3672"/>
          <ac:picMkLst>
            <pc:docMk/>
            <pc:sldMk cId="2663302014" sldId="302"/>
            <ac:picMk id="56" creationId="{132CE41C-133A-46EB-0C5C-C640BCDB3924}"/>
          </ac:picMkLst>
        </pc:picChg>
        <pc:picChg chg="mod">
          <ac:chgData name="Diederik Wéreau" userId="3de4d852-29bc-42f2-a35f-4ac12fa5bc69" providerId="ADAL" clId="{ED67D86B-4C8C-48D4-91D7-2FA7DC0A381D}" dt="2024-04-17T15:25:06.160" v="3672"/>
          <ac:picMkLst>
            <pc:docMk/>
            <pc:sldMk cId="2663302014" sldId="302"/>
            <ac:picMk id="59" creationId="{24BA5235-614F-12FD-DBFE-E34EAD3E5822}"/>
          </ac:picMkLst>
        </pc:picChg>
        <pc:picChg chg="mod">
          <ac:chgData name="Diederik Wéreau" userId="3de4d852-29bc-42f2-a35f-4ac12fa5bc69" providerId="ADAL" clId="{ED67D86B-4C8C-48D4-91D7-2FA7DC0A381D}" dt="2024-04-17T15:25:06.160" v="3672"/>
          <ac:picMkLst>
            <pc:docMk/>
            <pc:sldMk cId="2663302014" sldId="302"/>
            <ac:picMk id="62" creationId="{0EE78CE1-2145-9D3C-D4E8-B22FC45C8AE2}"/>
          </ac:picMkLst>
        </pc:picChg>
        <pc:picChg chg="mod">
          <ac:chgData name="Diederik Wéreau" userId="3de4d852-29bc-42f2-a35f-4ac12fa5bc69" providerId="ADAL" clId="{ED67D86B-4C8C-48D4-91D7-2FA7DC0A381D}" dt="2024-04-17T15:25:06.160" v="3672"/>
          <ac:picMkLst>
            <pc:docMk/>
            <pc:sldMk cId="2663302014" sldId="302"/>
            <ac:picMk id="65" creationId="{A847D1E1-6441-A9F7-DE17-9BE6DD5DCD68}"/>
          </ac:picMkLst>
        </pc:picChg>
        <pc:picChg chg="mod">
          <ac:chgData name="Diederik Wéreau" userId="3de4d852-29bc-42f2-a35f-4ac12fa5bc69" providerId="ADAL" clId="{ED67D86B-4C8C-48D4-91D7-2FA7DC0A381D}" dt="2024-04-17T15:33:24.558" v="3981"/>
          <ac:picMkLst>
            <pc:docMk/>
            <pc:sldMk cId="2663302014" sldId="302"/>
            <ac:picMk id="68" creationId="{3BFC945A-D75A-F3F9-511A-3C53483297F2}"/>
          </ac:picMkLst>
        </pc:picChg>
        <pc:picChg chg="mod">
          <ac:chgData name="Diederik Wéreau" userId="3de4d852-29bc-42f2-a35f-4ac12fa5bc69" providerId="ADAL" clId="{ED67D86B-4C8C-48D4-91D7-2FA7DC0A381D}" dt="2024-04-17T15:33:24.558" v="3981"/>
          <ac:picMkLst>
            <pc:docMk/>
            <pc:sldMk cId="2663302014" sldId="302"/>
            <ac:picMk id="69" creationId="{9798BBF7-B655-EE2B-0940-CB2634756718}"/>
          </ac:picMkLst>
        </pc:picChg>
        <pc:picChg chg="mod">
          <ac:chgData name="Diederik Wéreau" userId="3de4d852-29bc-42f2-a35f-4ac12fa5bc69" providerId="ADAL" clId="{ED67D86B-4C8C-48D4-91D7-2FA7DC0A381D}" dt="2024-04-17T15:33:24.558" v="3981"/>
          <ac:picMkLst>
            <pc:docMk/>
            <pc:sldMk cId="2663302014" sldId="302"/>
            <ac:picMk id="72" creationId="{C86D6211-4669-0CF8-EE61-6790840DA5A0}"/>
          </ac:picMkLst>
        </pc:picChg>
        <pc:picChg chg="mod">
          <ac:chgData name="Diederik Wéreau" userId="3de4d852-29bc-42f2-a35f-4ac12fa5bc69" providerId="ADAL" clId="{ED67D86B-4C8C-48D4-91D7-2FA7DC0A381D}" dt="2024-04-17T15:33:24.558" v="3981"/>
          <ac:picMkLst>
            <pc:docMk/>
            <pc:sldMk cId="2663302014" sldId="302"/>
            <ac:picMk id="73" creationId="{462DC653-6F9C-D8FE-1B9A-097ACAA2A77E}"/>
          </ac:picMkLst>
        </pc:picChg>
        <pc:picChg chg="mod">
          <ac:chgData name="Diederik Wéreau" userId="3de4d852-29bc-42f2-a35f-4ac12fa5bc69" providerId="ADAL" clId="{ED67D86B-4C8C-48D4-91D7-2FA7DC0A381D}" dt="2024-04-17T15:39:23.571" v="4233"/>
          <ac:picMkLst>
            <pc:docMk/>
            <pc:sldMk cId="2663302014" sldId="302"/>
            <ac:picMk id="76" creationId="{A053F34A-ED30-3D26-2837-CD40A8AA113B}"/>
          </ac:picMkLst>
        </pc:picChg>
        <pc:picChg chg="mod">
          <ac:chgData name="Diederik Wéreau" userId="3de4d852-29bc-42f2-a35f-4ac12fa5bc69" providerId="ADAL" clId="{ED67D86B-4C8C-48D4-91D7-2FA7DC0A381D}" dt="2024-04-17T15:39:23.571" v="4233"/>
          <ac:picMkLst>
            <pc:docMk/>
            <pc:sldMk cId="2663302014" sldId="302"/>
            <ac:picMk id="77" creationId="{52E46CEE-933E-B4C5-910E-41E485F995FC}"/>
          </ac:picMkLst>
        </pc:picChg>
        <pc:picChg chg="mod">
          <ac:chgData name="Diederik Wéreau" userId="3de4d852-29bc-42f2-a35f-4ac12fa5bc69" providerId="ADAL" clId="{ED67D86B-4C8C-48D4-91D7-2FA7DC0A381D}" dt="2024-05-07T08:42:41.335" v="13343"/>
          <ac:picMkLst>
            <pc:docMk/>
            <pc:sldMk cId="2663302014" sldId="302"/>
            <ac:picMk id="80" creationId="{B15FCD67-BE25-6771-97AB-A4EDE5D4B547}"/>
          </ac:picMkLst>
        </pc:picChg>
        <pc:picChg chg="mod">
          <ac:chgData name="Diederik Wéreau" userId="3de4d852-29bc-42f2-a35f-4ac12fa5bc69" providerId="ADAL" clId="{ED67D86B-4C8C-48D4-91D7-2FA7DC0A381D}" dt="2024-05-07T08:42:41.335" v="13343"/>
          <ac:picMkLst>
            <pc:docMk/>
            <pc:sldMk cId="2663302014" sldId="302"/>
            <ac:picMk id="81" creationId="{2BA55C71-3F2C-5A97-FDCE-C1F988EAF507}"/>
          </ac:picMkLst>
        </pc:picChg>
        <pc:picChg chg="mod">
          <ac:chgData name="Diederik Wéreau" userId="3de4d852-29bc-42f2-a35f-4ac12fa5bc69" providerId="ADAL" clId="{ED67D86B-4C8C-48D4-91D7-2FA7DC0A381D}" dt="2024-05-07T08:44:42.623" v="13531"/>
          <ac:picMkLst>
            <pc:docMk/>
            <pc:sldMk cId="2663302014" sldId="302"/>
            <ac:picMk id="83" creationId="{C81F3D9E-4B99-6086-09CD-391A0CBA994A}"/>
          </ac:picMkLst>
        </pc:picChg>
        <pc:picChg chg="mod">
          <ac:chgData name="Diederik Wéreau" userId="3de4d852-29bc-42f2-a35f-4ac12fa5bc69" providerId="ADAL" clId="{ED67D86B-4C8C-48D4-91D7-2FA7DC0A381D}" dt="2024-05-07T08:44:42.623" v="13531"/>
          <ac:picMkLst>
            <pc:docMk/>
            <pc:sldMk cId="2663302014" sldId="302"/>
            <ac:picMk id="84" creationId="{AFC86196-558E-C431-5E25-47E8B8CCCE23}"/>
          </ac:picMkLst>
        </pc:picChg>
      </pc:sldChg>
      <pc:sldChg chg="addSp delSp modSp add mod delAnim modAnim modNotesTx">
        <pc:chgData name="Diederik Wéreau" userId="3de4d852-29bc-42f2-a35f-4ac12fa5bc69" providerId="ADAL" clId="{ED67D86B-4C8C-48D4-91D7-2FA7DC0A381D}" dt="2024-05-07T08:45:49.380" v="13701" actId="20577"/>
        <pc:sldMkLst>
          <pc:docMk/>
          <pc:sldMk cId="3575035633" sldId="303"/>
        </pc:sldMkLst>
        <pc:spChg chg="mod">
          <ac:chgData name="Diederik Wéreau" userId="3de4d852-29bc-42f2-a35f-4ac12fa5bc69" providerId="ADAL" clId="{ED67D86B-4C8C-48D4-91D7-2FA7DC0A381D}" dt="2024-05-03T11:50:06.552" v="12179" actId="20577"/>
          <ac:spMkLst>
            <pc:docMk/>
            <pc:sldMk cId="3575035633" sldId="303"/>
            <ac:spMk id="6" creationId="{05333E6E-F3F5-91D9-85C2-31690304ECA8}"/>
          </ac:spMkLst>
        </pc:spChg>
        <pc:spChg chg="mod">
          <ac:chgData name="Diederik Wéreau" userId="3de4d852-29bc-42f2-a35f-4ac12fa5bc69" providerId="ADAL" clId="{ED67D86B-4C8C-48D4-91D7-2FA7DC0A381D}" dt="2024-05-07T07:52:21.124" v="12649"/>
          <ac:spMkLst>
            <pc:docMk/>
            <pc:sldMk cId="3575035633" sldId="303"/>
            <ac:spMk id="12" creationId="{55196EF1-62F4-E66C-76C3-668A70BA0D16}"/>
          </ac:spMkLst>
        </pc:spChg>
        <pc:spChg chg="mod">
          <ac:chgData name="Diederik Wéreau" userId="3de4d852-29bc-42f2-a35f-4ac12fa5bc69" providerId="ADAL" clId="{ED67D86B-4C8C-48D4-91D7-2FA7DC0A381D}" dt="2024-05-07T08:45:49.380" v="13701" actId="20577"/>
          <ac:spMkLst>
            <pc:docMk/>
            <pc:sldMk cId="3575035633" sldId="303"/>
            <ac:spMk id="13" creationId="{A41469AD-022D-FA1F-EE24-2A87C109C69D}"/>
          </ac:spMkLst>
        </pc:spChg>
        <pc:spChg chg="mod">
          <ac:chgData name="Diederik Wéreau" userId="3de4d852-29bc-42f2-a35f-4ac12fa5bc69" providerId="ADAL" clId="{ED67D86B-4C8C-48D4-91D7-2FA7DC0A381D}" dt="2024-05-07T07:52:21.124" v="12649"/>
          <ac:spMkLst>
            <pc:docMk/>
            <pc:sldMk cId="3575035633" sldId="303"/>
            <ac:spMk id="16" creationId="{FF70D3D5-D936-301F-4224-0DB4DD81C67F}"/>
          </ac:spMkLst>
        </pc:spChg>
        <pc:spChg chg="mod">
          <ac:chgData name="Diederik Wéreau" userId="3de4d852-29bc-42f2-a35f-4ac12fa5bc69" providerId="ADAL" clId="{ED67D86B-4C8C-48D4-91D7-2FA7DC0A381D}" dt="2024-05-07T07:52:21.124" v="12649"/>
          <ac:spMkLst>
            <pc:docMk/>
            <pc:sldMk cId="3575035633" sldId="303"/>
            <ac:spMk id="18" creationId="{86404553-1B72-8F51-2C07-A17B91E30DA4}"/>
          </ac:spMkLst>
        </pc:spChg>
        <pc:spChg chg="mod">
          <ac:chgData name="Diederik Wéreau" userId="3de4d852-29bc-42f2-a35f-4ac12fa5bc69" providerId="ADAL" clId="{ED67D86B-4C8C-48D4-91D7-2FA7DC0A381D}" dt="2024-05-03T11:53:28.948" v="12189" actId="20577"/>
          <ac:spMkLst>
            <pc:docMk/>
            <pc:sldMk cId="3575035633" sldId="303"/>
            <ac:spMk id="21" creationId="{0E98123B-C2EC-0039-4DF2-F5305F0BAE0C}"/>
          </ac:spMkLst>
        </pc:spChg>
        <pc:spChg chg="mod">
          <ac:chgData name="Diederik Wéreau" userId="3de4d852-29bc-42f2-a35f-4ac12fa5bc69" providerId="ADAL" clId="{ED67D86B-4C8C-48D4-91D7-2FA7DC0A381D}" dt="2024-05-07T08:42:46.776" v="13345"/>
          <ac:spMkLst>
            <pc:docMk/>
            <pc:sldMk cId="3575035633" sldId="303"/>
            <ac:spMk id="26" creationId="{AD1F698D-99A2-E77C-8C15-659C2D0004EF}"/>
          </ac:spMkLst>
        </pc:spChg>
        <pc:spChg chg="add mod">
          <ac:chgData name="Diederik Wéreau" userId="3de4d852-29bc-42f2-a35f-4ac12fa5bc69" providerId="ADAL" clId="{ED67D86B-4C8C-48D4-91D7-2FA7DC0A381D}" dt="2024-05-03T11:52:50.505" v="12186" actId="1076"/>
          <ac:spMkLst>
            <pc:docMk/>
            <pc:sldMk cId="3575035633" sldId="303"/>
            <ac:spMk id="28" creationId="{E589B28A-FC74-083E-82E4-43EE11D41A89}"/>
          </ac:spMkLst>
        </pc:spChg>
        <pc:spChg chg="mod">
          <ac:chgData name="Diederik Wéreau" userId="3de4d852-29bc-42f2-a35f-4ac12fa5bc69" providerId="ADAL" clId="{ED67D86B-4C8C-48D4-91D7-2FA7DC0A381D}" dt="2024-05-07T08:42:46.776" v="13345"/>
          <ac:spMkLst>
            <pc:docMk/>
            <pc:sldMk cId="3575035633" sldId="303"/>
            <ac:spMk id="33" creationId="{23DB4A63-9674-50EE-78FD-6F4431B7F783}"/>
          </ac:spMkLst>
        </pc:spChg>
        <pc:spChg chg="add mod">
          <ac:chgData name="Diederik Wéreau" userId="3de4d852-29bc-42f2-a35f-4ac12fa5bc69" providerId="ADAL" clId="{ED67D86B-4C8C-48D4-91D7-2FA7DC0A381D}" dt="2024-04-17T13:19:05.588" v="3266" actId="164"/>
          <ac:spMkLst>
            <pc:docMk/>
            <pc:sldMk cId="3575035633" sldId="303"/>
            <ac:spMk id="35" creationId="{5B537ABF-B95B-E73D-E831-85CDF1F8430A}"/>
          </ac:spMkLst>
        </pc:spChg>
        <pc:spChg chg="del">
          <ac:chgData name="Diederik Wéreau" userId="3de4d852-29bc-42f2-a35f-4ac12fa5bc69" providerId="ADAL" clId="{ED67D86B-4C8C-48D4-91D7-2FA7DC0A381D}" dt="2024-03-28T10:49:14.351" v="1715" actId="478"/>
          <ac:spMkLst>
            <pc:docMk/>
            <pc:sldMk cId="3575035633" sldId="303"/>
            <ac:spMk id="40" creationId="{D28C9074-30CB-371B-BB14-ACC6132DEE3F}"/>
          </ac:spMkLst>
        </pc:spChg>
        <pc:spChg chg="del">
          <ac:chgData name="Diederik Wéreau" userId="3de4d852-29bc-42f2-a35f-4ac12fa5bc69" providerId="ADAL" clId="{ED67D86B-4C8C-48D4-91D7-2FA7DC0A381D}" dt="2024-03-28T10:49:14.351" v="1715" actId="478"/>
          <ac:spMkLst>
            <pc:docMk/>
            <pc:sldMk cId="3575035633" sldId="303"/>
            <ac:spMk id="41" creationId="{99700F13-574D-EA07-5630-1F9DA7C92CED}"/>
          </ac:spMkLst>
        </pc:spChg>
        <pc:spChg chg="mod">
          <ac:chgData name="Diederik Wéreau" userId="3de4d852-29bc-42f2-a35f-4ac12fa5bc69" providerId="ADAL" clId="{ED67D86B-4C8C-48D4-91D7-2FA7DC0A381D}" dt="2024-05-03T11:50:15.547" v="12180" actId="20577"/>
          <ac:spMkLst>
            <pc:docMk/>
            <pc:sldMk cId="3575035633" sldId="303"/>
            <ac:spMk id="44" creationId="{0D912D8B-ECAD-B1A8-C768-A07096D1F0C4}"/>
          </ac:spMkLst>
        </pc:spChg>
        <pc:spChg chg="mod">
          <ac:chgData name="Diederik Wéreau" userId="3de4d852-29bc-42f2-a35f-4ac12fa5bc69" providerId="ADAL" clId="{ED67D86B-4C8C-48D4-91D7-2FA7DC0A381D}" dt="2024-04-17T15:25:19.345" v="3673"/>
          <ac:spMkLst>
            <pc:docMk/>
            <pc:sldMk cId="3575035633" sldId="303"/>
            <ac:spMk id="47" creationId="{1CE4B978-D0DF-88DE-ABA0-0F98C367958E}"/>
          </ac:spMkLst>
        </pc:spChg>
        <pc:spChg chg="mod">
          <ac:chgData name="Diederik Wéreau" userId="3de4d852-29bc-42f2-a35f-4ac12fa5bc69" providerId="ADAL" clId="{ED67D86B-4C8C-48D4-91D7-2FA7DC0A381D}" dt="2024-05-07T08:45:21.136" v="13698" actId="1038"/>
          <ac:spMkLst>
            <pc:docMk/>
            <pc:sldMk cId="3575035633" sldId="303"/>
            <ac:spMk id="52" creationId="{89B1F93D-E58F-56F5-516B-1BA8948CE98B}"/>
          </ac:spMkLst>
        </pc:spChg>
        <pc:spChg chg="mod">
          <ac:chgData name="Diederik Wéreau" userId="3de4d852-29bc-42f2-a35f-4ac12fa5bc69" providerId="ADAL" clId="{ED67D86B-4C8C-48D4-91D7-2FA7DC0A381D}" dt="2024-04-17T15:25:19.345" v="3673"/>
          <ac:spMkLst>
            <pc:docMk/>
            <pc:sldMk cId="3575035633" sldId="303"/>
            <ac:spMk id="54" creationId="{F3CBDFAD-738A-61E4-D906-134728DAB7E2}"/>
          </ac:spMkLst>
        </pc:spChg>
        <pc:spChg chg="mod">
          <ac:chgData name="Diederik Wéreau" userId="3de4d852-29bc-42f2-a35f-4ac12fa5bc69" providerId="ADAL" clId="{ED67D86B-4C8C-48D4-91D7-2FA7DC0A381D}" dt="2024-04-17T15:25:19.345" v="3673"/>
          <ac:spMkLst>
            <pc:docMk/>
            <pc:sldMk cId="3575035633" sldId="303"/>
            <ac:spMk id="57" creationId="{EDBA17A1-115C-8439-2104-A4CE2BCE77C1}"/>
          </ac:spMkLst>
        </pc:spChg>
        <pc:spChg chg="mod">
          <ac:chgData name="Diederik Wéreau" userId="3de4d852-29bc-42f2-a35f-4ac12fa5bc69" providerId="ADAL" clId="{ED67D86B-4C8C-48D4-91D7-2FA7DC0A381D}" dt="2024-04-17T15:25:19.345" v="3673"/>
          <ac:spMkLst>
            <pc:docMk/>
            <pc:sldMk cId="3575035633" sldId="303"/>
            <ac:spMk id="60" creationId="{D1E05B09-9106-A1E2-2E04-B13CEF5CCAB0}"/>
          </ac:spMkLst>
        </pc:spChg>
        <pc:spChg chg="mod">
          <ac:chgData name="Diederik Wéreau" userId="3de4d852-29bc-42f2-a35f-4ac12fa5bc69" providerId="ADAL" clId="{ED67D86B-4C8C-48D4-91D7-2FA7DC0A381D}" dt="2024-05-07T08:45:21.136" v="13698" actId="1038"/>
          <ac:spMkLst>
            <pc:docMk/>
            <pc:sldMk cId="3575035633" sldId="303"/>
            <ac:spMk id="61" creationId="{A5041F48-AB40-3140-9D37-A09BCBAFA7B4}"/>
          </ac:spMkLst>
        </pc:spChg>
        <pc:spChg chg="mod">
          <ac:chgData name="Diederik Wéreau" userId="3de4d852-29bc-42f2-a35f-4ac12fa5bc69" providerId="ADAL" clId="{ED67D86B-4C8C-48D4-91D7-2FA7DC0A381D}" dt="2024-04-17T15:25:19.345" v="3673"/>
          <ac:spMkLst>
            <pc:docMk/>
            <pc:sldMk cId="3575035633" sldId="303"/>
            <ac:spMk id="63" creationId="{0ED79A50-9E3F-3361-7FC5-9C473AFE2D01}"/>
          </ac:spMkLst>
        </pc:spChg>
        <pc:spChg chg="mod">
          <ac:chgData name="Diederik Wéreau" userId="3de4d852-29bc-42f2-a35f-4ac12fa5bc69" providerId="ADAL" clId="{ED67D86B-4C8C-48D4-91D7-2FA7DC0A381D}" dt="2024-04-17T15:25:19.345" v="3673"/>
          <ac:spMkLst>
            <pc:docMk/>
            <pc:sldMk cId="3575035633" sldId="303"/>
            <ac:spMk id="66" creationId="{F493A1A2-CC01-3F97-A6E1-6F0F45BAF018}"/>
          </ac:spMkLst>
        </pc:spChg>
        <pc:spChg chg="mod">
          <ac:chgData name="Diederik Wéreau" userId="3de4d852-29bc-42f2-a35f-4ac12fa5bc69" providerId="ADAL" clId="{ED67D86B-4C8C-48D4-91D7-2FA7DC0A381D}" dt="2024-04-17T15:25:31.190" v="3676"/>
          <ac:spMkLst>
            <pc:docMk/>
            <pc:sldMk cId="3575035633" sldId="303"/>
            <ac:spMk id="69" creationId="{79810CCF-B35C-EA53-26DC-514E847383FD}"/>
          </ac:spMkLst>
        </pc:spChg>
        <pc:spChg chg="mod">
          <ac:chgData name="Diederik Wéreau" userId="3de4d852-29bc-42f2-a35f-4ac12fa5bc69" providerId="ADAL" clId="{ED67D86B-4C8C-48D4-91D7-2FA7DC0A381D}" dt="2024-04-17T15:25:31.190" v="3676"/>
          <ac:spMkLst>
            <pc:docMk/>
            <pc:sldMk cId="3575035633" sldId="303"/>
            <ac:spMk id="72" creationId="{A5FA652E-390F-CFAF-3A7B-33548F2991D7}"/>
          </ac:spMkLst>
        </pc:spChg>
        <pc:spChg chg="mod">
          <ac:chgData name="Diederik Wéreau" userId="3de4d852-29bc-42f2-a35f-4ac12fa5bc69" providerId="ADAL" clId="{ED67D86B-4C8C-48D4-91D7-2FA7DC0A381D}" dt="2024-04-17T15:25:31.190" v="3676"/>
          <ac:spMkLst>
            <pc:docMk/>
            <pc:sldMk cId="3575035633" sldId="303"/>
            <ac:spMk id="75" creationId="{64887940-7A52-72DF-E76A-9A7CE82E7D4D}"/>
          </ac:spMkLst>
        </pc:spChg>
        <pc:spChg chg="mod">
          <ac:chgData name="Diederik Wéreau" userId="3de4d852-29bc-42f2-a35f-4ac12fa5bc69" providerId="ADAL" clId="{ED67D86B-4C8C-48D4-91D7-2FA7DC0A381D}" dt="2024-04-17T15:33:49.021" v="3987"/>
          <ac:spMkLst>
            <pc:docMk/>
            <pc:sldMk cId="3575035633" sldId="303"/>
            <ac:spMk id="79" creationId="{CA9272E6-2CD1-5F9A-4462-F69D4B7130CF}"/>
          </ac:spMkLst>
        </pc:spChg>
        <pc:spChg chg="mod">
          <ac:chgData name="Diederik Wéreau" userId="3de4d852-29bc-42f2-a35f-4ac12fa5bc69" providerId="ADAL" clId="{ED67D86B-4C8C-48D4-91D7-2FA7DC0A381D}" dt="2024-04-17T15:33:49.021" v="3987"/>
          <ac:spMkLst>
            <pc:docMk/>
            <pc:sldMk cId="3575035633" sldId="303"/>
            <ac:spMk id="83" creationId="{335FDA6F-FBBD-8C55-C613-BF6245972BF8}"/>
          </ac:spMkLst>
        </pc:spChg>
        <pc:grpChg chg="del">
          <ac:chgData name="Diederik Wéreau" userId="3de4d852-29bc-42f2-a35f-4ac12fa5bc69" providerId="ADAL" clId="{ED67D86B-4C8C-48D4-91D7-2FA7DC0A381D}" dt="2024-03-28T10:49:14.351" v="1715" actId="478"/>
          <ac:grpSpMkLst>
            <pc:docMk/>
            <pc:sldMk cId="3575035633" sldId="303"/>
            <ac:grpSpMk id="3" creationId="{72607708-AF26-78BF-C7BC-A99D9C232F8F}"/>
          </ac:grpSpMkLst>
        </pc:grpChg>
        <pc:grpChg chg="add mod">
          <ac:chgData name="Diederik Wéreau" userId="3de4d852-29bc-42f2-a35f-4ac12fa5bc69" providerId="ADAL" clId="{ED67D86B-4C8C-48D4-91D7-2FA7DC0A381D}" dt="2024-05-07T07:52:21.124" v="12649"/>
          <ac:grpSpMkLst>
            <pc:docMk/>
            <pc:sldMk cId="3575035633" sldId="303"/>
            <ac:grpSpMk id="10" creationId="{D65C2AD4-DD32-2264-8F8F-625F288BA2F1}"/>
          </ac:grpSpMkLst>
        </pc:grpChg>
        <pc:grpChg chg="del">
          <ac:chgData name="Diederik Wéreau" userId="3de4d852-29bc-42f2-a35f-4ac12fa5bc69" providerId="ADAL" clId="{ED67D86B-4C8C-48D4-91D7-2FA7DC0A381D}" dt="2024-03-28T10:49:14.351" v="1715" actId="478"/>
          <ac:grpSpMkLst>
            <pc:docMk/>
            <pc:sldMk cId="3575035633" sldId="303"/>
            <ac:grpSpMk id="16" creationId="{53A25AF5-031B-BF00-82F6-825F194A14CB}"/>
          </ac:grpSpMkLst>
        </pc:grpChg>
        <pc:grpChg chg="add mod">
          <ac:chgData name="Diederik Wéreau" userId="3de4d852-29bc-42f2-a35f-4ac12fa5bc69" providerId="ADAL" clId="{ED67D86B-4C8C-48D4-91D7-2FA7DC0A381D}" dt="2024-05-07T08:42:46.776" v="13345"/>
          <ac:grpSpMkLst>
            <pc:docMk/>
            <pc:sldMk cId="3575035633" sldId="303"/>
            <ac:grpSpMk id="22" creationId="{90D4D0AB-411D-18E7-68B6-2116F2A98A7F}"/>
          </ac:grpSpMkLst>
        </pc:grpChg>
        <pc:grpChg chg="mod">
          <ac:chgData name="Diederik Wéreau" userId="3de4d852-29bc-42f2-a35f-4ac12fa5bc69" providerId="ADAL" clId="{ED67D86B-4C8C-48D4-91D7-2FA7DC0A381D}" dt="2024-05-07T08:42:46.776" v="13345"/>
          <ac:grpSpMkLst>
            <pc:docMk/>
            <pc:sldMk cId="3575035633" sldId="303"/>
            <ac:grpSpMk id="23" creationId="{4FE3F729-6C84-1D5F-8FF1-FBD968C8B2E2}"/>
          </ac:grpSpMkLst>
        </pc:grpChg>
        <pc:grpChg chg="del">
          <ac:chgData name="Diederik Wéreau" userId="3de4d852-29bc-42f2-a35f-4ac12fa5bc69" providerId="ADAL" clId="{ED67D86B-4C8C-48D4-91D7-2FA7DC0A381D}" dt="2024-03-28T10:49:14.351" v="1715" actId="478"/>
          <ac:grpSpMkLst>
            <pc:docMk/>
            <pc:sldMk cId="3575035633" sldId="303"/>
            <ac:grpSpMk id="23" creationId="{8A72944D-6985-8574-692C-94CE8E397207}"/>
          </ac:grpSpMkLst>
        </pc:grpChg>
        <pc:grpChg chg="add mod">
          <ac:chgData name="Diederik Wéreau" userId="3de4d852-29bc-42f2-a35f-4ac12fa5bc69" providerId="ADAL" clId="{ED67D86B-4C8C-48D4-91D7-2FA7DC0A381D}" dt="2024-05-07T08:42:46.776" v="13345"/>
          <ac:grpSpMkLst>
            <pc:docMk/>
            <pc:sldMk cId="3575035633" sldId="303"/>
            <ac:grpSpMk id="29" creationId="{994092CF-5301-1711-8BC7-C66F377672DD}"/>
          </ac:grpSpMkLst>
        </pc:grpChg>
        <pc:grpChg chg="del">
          <ac:chgData name="Diederik Wéreau" userId="3de4d852-29bc-42f2-a35f-4ac12fa5bc69" providerId="ADAL" clId="{ED67D86B-4C8C-48D4-91D7-2FA7DC0A381D}" dt="2024-04-17T15:33:48.204" v="3986" actId="478"/>
          <ac:grpSpMkLst>
            <pc:docMk/>
            <pc:sldMk cId="3575035633" sldId="303"/>
            <ac:grpSpMk id="30" creationId="{1FD89BE6-0B82-79A3-F789-9A683E12861D}"/>
          </ac:grpSpMkLst>
        </pc:grpChg>
        <pc:grpChg chg="mod">
          <ac:chgData name="Diederik Wéreau" userId="3de4d852-29bc-42f2-a35f-4ac12fa5bc69" providerId="ADAL" clId="{ED67D86B-4C8C-48D4-91D7-2FA7DC0A381D}" dt="2024-05-07T08:42:46.776" v="13345"/>
          <ac:grpSpMkLst>
            <pc:docMk/>
            <pc:sldMk cId="3575035633" sldId="303"/>
            <ac:grpSpMk id="30" creationId="{BC9FB7C7-E4B6-5D29-DFEB-59BA2335AD5D}"/>
          </ac:grpSpMkLst>
        </pc:grpChg>
        <pc:grpChg chg="add mod">
          <ac:chgData name="Diederik Wéreau" userId="3de4d852-29bc-42f2-a35f-4ac12fa5bc69" providerId="ADAL" clId="{ED67D86B-4C8C-48D4-91D7-2FA7DC0A381D}" dt="2024-05-07T08:42:46.776" v="13345"/>
          <ac:grpSpMkLst>
            <pc:docMk/>
            <pc:sldMk cId="3575035633" sldId="303"/>
            <ac:grpSpMk id="34" creationId="{A9CEDB91-C2D7-4828-9B44-A30517BF0260}"/>
          </ac:grpSpMkLst>
        </pc:grpChg>
        <pc:grpChg chg="mod">
          <ac:chgData name="Diederik Wéreau" userId="3de4d852-29bc-42f2-a35f-4ac12fa5bc69" providerId="ADAL" clId="{ED67D86B-4C8C-48D4-91D7-2FA7DC0A381D}" dt="2024-04-17T13:19:40.935" v="3273" actId="1076"/>
          <ac:grpSpMkLst>
            <pc:docMk/>
            <pc:sldMk cId="3575035633" sldId="303"/>
            <ac:grpSpMk id="36" creationId="{466C1AB6-A339-8A08-6C07-DBCE43E908FB}"/>
          </ac:grpSpMkLst>
        </pc:grpChg>
        <pc:grpChg chg="add del mod">
          <ac:chgData name="Diederik Wéreau" userId="3de4d852-29bc-42f2-a35f-4ac12fa5bc69" providerId="ADAL" clId="{ED67D86B-4C8C-48D4-91D7-2FA7DC0A381D}" dt="2024-04-17T15:39:51.475" v="4325" actId="478"/>
          <ac:grpSpMkLst>
            <pc:docMk/>
            <pc:sldMk cId="3575035633" sldId="303"/>
            <ac:grpSpMk id="39" creationId="{B4EB0D67-E23A-F511-8645-71B4464EADD9}"/>
          </ac:grpSpMkLst>
        </pc:grpChg>
        <pc:grpChg chg="add mod">
          <ac:chgData name="Diederik Wéreau" userId="3de4d852-29bc-42f2-a35f-4ac12fa5bc69" providerId="ADAL" clId="{ED67D86B-4C8C-48D4-91D7-2FA7DC0A381D}" dt="2024-05-07T08:45:21.136" v="13698" actId="1038"/>
          <ac:grpSpMkLst>
            <pc:docMk/>
            <pc:sldMk cId="3575035633" sldId="303"/>
            <ac:grpSpMk id="40" creationId="{95EB91ED-8432-2BF1-82C4-B624FCDF1D44}"/>
          </ac:grpSpMkLst>
        </pc:grpChg>
        <pc:grpChg chg="mod">
          <ac:chgData name="Diederik Wéreau" userId="3de4d852-29bc-42f2-a35f-4ac12fa5bc69" providerId="ADAL" clId="{ED67D86B-4C8C-48D4-91D7-2FA7DC0A381D}" dt="2024-05-07T08:45:21.136" v="13698" actId="1038"/>
          <ac:grpSpMkLst>
            <pc:docMk/>
            <pc:sldMk cId="3575035633" sldId="303"/>
            <ac:grpSpMk id="41" creationId="{B70EC813-A7D6-32F3-A076-2BFFEDC54DC0}"/>
          </ac:grpSpMkLst>
        </pc:grpChg>
        <pc:grpChg chg="add del mod">
          <ac:chgData name="Diederik Wéreau" userId="3de4d852-29bc-42f2-a35f-4ac12fa5bc69" providerId="ADAL" clId="{ED67D86B-4C8C-48D4-91D7-2FA7DC0A381D}" dt="2024-05-07T08:42:46.507" v="13344" actId="478"/>
          <ac:grpSpMkLst>
            <pc:docMk/>
            <pc:sldMk cId="3575035633" sldId="303"/>
            <ac:grpSpMk id="45" creationId="{5A1F1375-4F88-2A56-C8E3-9E66458E9789}"/>
          </ac:grpSpMkLst>
        </pc:grpChg>
        <pc:grpChg chg="add del mod">
          <ac:chgData name="Diederik Wéreau" userId="3de4d852-29bc-42f2-a35f-4ac12fa5bc69" providerId="ADAL" clId="{ED67D86B-4C8C-48D4-91D7-2FA7DC0A381D}" dt="2024-05-07T08:42:46.507" v="13344" actId="478"/>
          <ac:grpSpMkLst>
            <pc:docMk/>
            <pc:sldMk cId="3575035633" sldId="303"/>
            <ac:grpSpMk id="48" creationId="{49354D47-0F89-CE4E-D3FE-671F595C18E7}"/>
          </ac:grpSpMkLst>
        </pc:grpChg>
        <pc:grpChg chg="del">
          <ac:chgData name="Diederik Wéreau" userId="3de4d852-29bc-42f2-a35f-4ac12fa5bc69" providerId="ADAL" clId="{ED67D86B-4C8C-48D4-91D7-2FA7DC0A381D}" dt="2024-04-17T15:33:48.204" v="3986" actId="478"/>
          <ac:grpSpMkLst>
            <pc:docMk/>
            <pc:sldMk cId="3575035633" sldId="303"/>
            <ac:grpSpMk id="50" creationId="{CD380EF9-FF28-248A-AA55-BFBD83A5ED15}"/>
          </ac:grpSpMkLst>
        </pc:grpChg>
        <pc:grpChg chg="add mod">
          <ac:chgData name="Diederik Wéreau" userId="3de4d852-29bc-42f2-a35f-4ac12fa5bc69" providerId="ADAL" clId="{ED67D86B-4C8C-48D4-91D7-2FA7DC0A381D}" dt="2024-05-07T08:45:21.136" v="13698" actId="1038"/>
          <ac:grpSpMkLst>
            <pc:docMk/>
            <pc:sldMk cId="3575035633" sldId="303"/>
            <ac:grpSpMk id="53" creationId="{B1A27607-616E-06F3-4D00-9E4CE87FACDB}"/>
          </ac:grpSpMkLst>
        </pc:grpChg>
        <pc:grpChg chg="add del mod">
          <ac:chgData name="Diederik Wéreau" userId="3de4d852-29bc-42f2-a35f-4ac12fa5bc69" providerId="ADAL" clId="{ED67D86B-4C8C-48D4-91D7-2FA7DC0A381D}" dt="2024-05-07T08:42:46.507" v="13344" actId="478"/>
          <ac:grpSpMkLst>
            <pc:docMk/>
            <pc:sldMk cId="3575035633" sldId="303"/>
            <ac:grpSpMk id="55" creationId="{AF4E6DDB-0B52-16C1-DF40-016AA25A037F}"/>
          </ac:grpSpMkLst>
        </pc:grpChg>
        <pc:grpChg chg="add del mod">
          <ac:chgData name="Diederik Wéreau" userId="3de4d852-29bc-42f2-a35f-4ac12fa5bc69" providerId="ADAL" clId="{ED67D86B-4C8C-48D4-91D7-2FA7DC0A381D}" dt="2024-04-17T15:25:30.103" v="3675" actId="478"/>
          <ac:grpSpMkLst>
            <pc:docMk/>
            <pc:sldMk cId="3575035633" sldId="303"/>
            <ac:grpSpMk id="58" creationId="{8A1DEBBF-122C-80FC-9714-C84259367AF5}"/>
          </ac:grpSpMkLst>
        </pc:grpChg>
        <pc:grpChg chg="mod">
          <ac:chgData name="Diederik Wéreau" userId="3de4d852-29bc-42f2-a35f-4ac12fa5bc69" providerId="ADAL" clId="{ED67D86B-4C8C-48D4-91D7-2FA7DC0A381D}" dt="2024-05-07T08:45:21.136" v="13698" actId="1038"/>
          <ac:grpSpMkLst>
            <pc:docMk/>
            <pc:sldMk cId="3575035633" sldId="303"/>
            <ac:grpSpMk id="58" creationId="{F26B98F4-BAA4-3A5D-F653-2B600F4CE9BC}"/>
          </ac:grpSpMkLst>
        </pc:grpChg>
        <pc:grpChg chg="add del mod">
          <ac:chgData name="Diederik Wéreau" userId="3de4d852-29bc-42f2-a35f-4ac12fa5bc69" providerId="ADAL" clId="{ED67D86B-4C8C-48D4-91D7-2FA7DC0A381D}" dt="2024-04-17T15:25:24.627" v="3674" actId="478"/>
          <ac:grpSpMkLst>
            <pc:docMk/>
            <pc:sldMk cId="3575035633" sldId="303"/>
            <ac:grpSpMk id="61" creationId="{476BD518-19D4-30AC-1CF6-6400B365AA08}"/>
          </ac:grpSpMkLst>
        </pc:grpChg>
        <pc:grpChg chg="add mod">
          <ac:chgData name="Diederik Wéreau" userId="3de4d852-29bc-42f2-a35f-4ac12fa5bc69" providerId="ADAL" clId="{ED67D86B-4C8C-48D4-91D7-2FA7DC0A381D}" dt="2024-05-07T08:45:21.136" v="13698" actId="1038"/>
          <ac:grpSpMkLst>
            <pc:docMk/>
            <pc:sldMk cId="3575035633" sldId="303"/>
            <ac:grpSpMk id="62" creationId="{66A3838E-016F-84AE-031C-DDB641F924A8}"/>
          </ac:grpSpMkLst>
        </pc:grpChg>
        <pc:grpChg chg="add del mod">
          <ac:chgData name="Diederik Wéreau" userId="3de4d852-29bc-42f2-a35f-4ac12fa5bc69" providerId="ADAL" clId="{ED67D86B-4C8C-48D4-91D7-2FA7DC0A381D}" dt="2024-04-17T15:25:24.627" v="3674" actId="478"/>
          <ac:grpSpMkLst>
            <pc:docMk/>
            <pc:sldMk cId="3575035633" sldId="303"/>
            <ac:grpSpMk id="64" creationId="{DD8CBFD2-3ADD-4000-09C4-C1386275EC48}"/>
          </ac:grpSpMkLst>
        </pc:grpChg>
        <pc:grpChg chg="add del mod">
          <ac:chgData name="Diederik Wéreau" userId="3de4d852-29bc-42f2-a35f-4ac12fa5bc69" providerId="ADAL" clId="{ED67D86B-4C8C-48D4-91D7-2FA7DC0A381D}" dt="2024-05-07T08:45:12.039" v="13647" actId="478"/>
          <ac:grpSpMkLst>
            <pc:docMk/>
            <pc:sldMk cId="3575035633" sldId="303"/>
            <ac:grpSpMk id="67" creationId="{0E9B06C7-9D10-181A-0A20-96BA3AFDE48F}"/>
          </ac:grpSpMkLst>
        </pc:grpChg>
        <pc:grpChg chg="add del mod">
          <ac:chgData name="Diederik Wéreau" userId="3de4d852-29bc-42f2-a35f-4ac12fa5bc69" providerId="ADAL" clId="{ED67D86B-4C8C-48D4-91D7-2FA7DC0A381D}" dt="2024-05-07T08:45:12.039" v="13647" actId="478"/>
          <ac:grpSpMkLst>
            <pc:docMk/>
            <pc:sldMk cId="3575035633" sldId="303"/>
            <ac:grpSpMk id="70" creationId="{10D92C8B-86F4-7E39-606E-1653BC10F615}"/>
          </ac:grpSpMkLst>
        </pc:grpChg>
        <pc:grpChg chg="add del mod">
          <ac:chgData name="Diederik Wéreau" userId="3de4d852-29bc-42f2-a35f-4ac12fa5bc69" providerId="ADAL" clId="{ED67D86B-4C8C-48D4-91D7-2FA7DC0A381D}" dt="2024-05-07T08:45:12.039" v="13647" actId="478"/>
          <ac:grpSpMkLst>
            <pc:docMk/>
            <pc:sldMk cId="3575035633" sldId="303"/>
            <ac:grpSpMk id="73" creationId="{74179D6D-5F48-5DFA-FCD5-BE1E7F4C39CB}"/>
          </ac:grpSpMkLst>
        </pc:grpChg>
        <pc:grpChg chg="add mod">
          <ac:chgData name="Diederik Wéreau" userId="3de4d852-29bc-42f2-a35f-4ac12fa5bc69" providerId="ADAL" clId="{ED67D86B-4C8C-48D4-91D7-2FA7DC0A381D}" dt="2024-04-17T15:33:49.021" v="3987"/>
          <ac:grpSpMkLst>
            <pc:docMk/>
            <pc:sldMk cId="3575035633" sldId="303"/>
            <ac:grpSpMk id="76" creationId="{498E9072-387E-9D77-E625-001FF0CED1E3}"/>
          </ac:grpSpMkLst>
        </pc:grpChg>
        <pc:grpChg chg="add del mod">
          <ac:chgData name="Diederik Wéreau" userId="3de4d852-29bc-42f2-a35f-4ac12fa5bc69" providerId="ADAL" clId="{ED67D86B-4C8C-48D4-91D7-2FA7DC0A381D}" dt="2024-04-17T15:33:52.876" v="3988" actId="478"/>
          <ac:grpSpMkLst>
            <pc:docMk/>
            <pc:sldMk cId="3575035633" sldId="303"/>
            <ac:grpSpMk id="80" creationId="{FB591C1F-BEE1-8487-29A1-92895588F1B1}"/>
          </ac:grpSpMkLst>
        </pc:grpChg>
        <pc:picChg chg="mod">
          <ac:chgData name="Diederik Wéreau" userId="3de4d852-29bc-42f2-a35f-4ac12fa5bc69" providerId="ADAL" clId="{ED67D86B-4C8C-48D4-91D7-2FA7DC0A381D}" dt="2024-03-28T10:50:11.360" v="1749" actId="1076"/>
          <ac:picMkLst>
            <pc:docMk/>
            <pc:sldMk cId="3575035633" sldId="303"/>
            <ac:picMk id="2" creationId="{588C1AC0-EC25-D64E-E253-C09E29E662E9}"/>
          </ac:picMkLst>
        </pc:picChg>
        <pc:picChg chg="add mod">
          <ac:chgData name="Diederik Wéreau" userId="3de4d852-29bc-42f2-a35f-4ac12fa5bc69" providerId="ADAL" clId="{ED67D86B-4C8C-48D4-91D7-2FA7DC0A381D}" dt="2024-05-07T07:52:21.124" v="12649"/>
          <ac:picMkLst>
            <pc:docMk/>
            <pc:sldMk cId="3575035633" sldId="303"/>
            <ac:picMk id="3" creationId="{6D5E48BB-3CC9-9DB5-FC00-AC13E4CBA566}"/>
          </ac:picMkLst>
        </pc:picChg>
        <pc:picChg chg="add mod">
          <ac:chgData name="Diederik Wéreau" userId="3de4d852-29bc-42f2-a35f-4ac12fa5bc69" providerId="ADAL" clId="{ED67D86B-4C8C-48D4-91D7-2FA7DC0A381D}" dt="2024-05-07T07:52:21.124" v="12649"/>
          <ac:picMkLst>
            <pc:docMk/>
            <pc:sldMk cId="3575035633" sldId="303"/>
            <ac:picMk id="8" creationId="{CF9CD484-F998-6B7A-C24A-4F262108A6CF}"/>
          </ac:picMkLst>
        </pc:picChg>
        <pc:picChg chg="add mod">
          <ac:chgData name="Diederik Wéreau" userId="3de4d852-29bc-42f2-a35f-4ac12fa5bc69" providerId="ADAL" clId="{ED67D86B-4C8C-48D4-91D7-2FA7DC0A381D}" dt="2024-05-07T07:52:21.124" v="12649"/>
          <ac:picMkLst>
            <pc:docMk/>
            <pc:sldMk cId="3575035633" sldId="303"/>
            <ac:picMk id="9" creationId="{B5EBD7FC-CD2E-1112-DBE0-92BB2FFF985F}"/>
          </ac:picMkLst>
        </pc:picChg>
        <pc:picChg chg="mod">
          <ac:chgData name="Diederik Wéreau" userId="3de4d852-29bc-42f2-a35f-4ac12fa5bc69" providerId="ADAL" clId="{ED67D86B-4C8C-48D4-91D7-2FA7DC0A381D}" dt="2024-03-28T10:50:01.914" v="1748" actId="14100"/>
          <ac:picMkLst>
            <pc:docMk/>
            <pc:sldMk cId="3575035633" sldId="303"/>
            <ac:picMk id="11" creationId="{49EE6A98-B582-FBE8-320D-DE02C23783F3}"/>
          </ac:picMkLst>
        </pc:picChg>
        <pc:picChg chg="mod">
          <ac:chgData name="Diederik Wéreau" userId="3de4d852-29bc-42f2-a35f-4ac12fa5bc69" providerId="ADAL" clId="{ED67D86B-4C8C-48D4-91D7-2FA7DC0A381D}" dt="2024-05-07T08:42:46.776" v="13345"/>
          <ac:picMkLst>
            <pc:docMk/>
            <pc:sldMk cId="3575035633" sldId="303"/>
            <ac:picMk id="24" creationId="{700E692C-CCFA-59D1-BCA2-77D76C3C1F44}"/>
          </ac:picMkLst>
        </pc:picChg>
        <pc:picChg chg="mod">
          <ac:chgData name="Diederik Wéreau" userId="3de4d852-29bc-42f2-a35f-4ac12fa5bc69" providerId="ADAL" clId="{ED67D86B-4C8C-48D4-91D7-2FA7DC0A381D}" dt="2024-05-07T08:42:46.776" v="13345"/>
          <ac:picMkLst>
            <pc:docMk/>
            <pc:sldMk cId="3575035633" sldId="303"/>
            <ac:picMk id="25" creationId="{5D5EF5B2-9CEE-17D2-174E-315B9F6DBCF2}"/>
          </ac:picMkLst>
        </pc:picChg>
        <pc:picChg chg="mod">
          <ac:chgData name="Diederik Wéreau" userId="3de4d852-29bc-42f2-a35f-4ac12fa5bc69" providerId="ADAL" clId="{ED67D86B-4C8C-48D4-91D7-2FA7DC0A381D}" dt="2024-05-07T08:42:46.776" v="13345"/>
          <ac:picMkLst>
            <pc:docMk/>
            <pc:sldMk cId="3575035633" sldId="303"/>
            <ac:picMk id="31" creationId="{AE3C9356-1DC0-D403-9354-AF35DCAC9E1E}"/>
          </ac:picMkLst>
        </pc:picChg>
        <pc:picChg chg="mod">
          <ac:chgData name="Diederik Wéreau" userId="3de4d852-29bc-42f2-a35f-4ac12fa5bc69" providerId="ADAL" clId="{ED67D86B-4C8C-48D4-91D7-2FA7DC0A381D}" dt="2024-05-07T08:42:46.776" v="13345"/>
          <ac:picMkLst>
            <pc:docMk/>
            <pc:sldMk cId="3575035633" sldId="303"/>
            <ac:picMk id="32" creationId="{DC362775-F27B-1EC7-C3F3-E607966E13A9}"/>
          </ac:picMkLst>
        </pc:picChg>
        <pc:picChg chg="add mod">
          <ac:chgData name="Diederik Wéreau" userId="3de4d852-29bc-42f2-a35f-4ac12fa5bc69" providerId="ADAL" clId="{ED67D86B-4C8C-48D4-91D7-2FA7DC0A381D}" dt="2024-04-17T13:19:05.588" v="3266" actId="164"/>
          <ac:picMkLst>
            <pc:docMk/>
            <pc:sldMk cId="3575035633" sldId="303"/>
            <ac:picMk id="34" creationId="{36860855-B56C-9359-589B-7B6BC34C0DA6}"/>
          </ac:picMkLst>
        </pc:picChg>
        <pc:picChg chg="mod">
          <ac:chgData name="Diederik Wéreau" userId="3de4d852-29bc-42f2-a35f-4ac12fa5bc69" providerId="ADAL" clId="{ED67D86B-4C8C-48D4-91D7-2FA7DC0A381D}" dt="2024-05-07T08:42:46.776" v="13345"/>
          <ac:picMkLst>
            <pc:docMk/>
            <pc:sldMk cId="3575035633" sldId="303"/>
            <ac:picMk id="35" creationId="{CB277950-D378-8F2D-CC06-A05F11F1F54A}"/>
          </ac:picMkLst>
        </pc:picChg>
        <pc:picChg chg="mod">
          <ac:chgData name="Diederik Wéreau" userId="3de4d852-29bc-42f2-a35f-4ac12fa5bc69" providerId="ADAL" clId="{ED67D86B-4C8C-48D4-91D7-2FA7DC0A381D}" dt="2024-05-07T08:42:46.776" v="13345"/>
          <ac:picMkLst>
            <pc:docMk/>
            <pc:sldMk cId="3575035633" sldId="303"/>
            <ac:picMk id="39" creationId="{3B77FA00-8310-FCE6-9201-35396E0EC445}"/>
          </ac:picMkLst>
        </pc:picChg>
        <pc:picChg chg="mod">
          <ac:chgData name="Diederik Wéreau" userId="3de4d852-29bc-42f2-a35f-4ac12fa5bc69" providerId="ADAL" clId="{ED67D86B-4C8C-48D4-91D7-2FA7DC0A381D}" dt="2024-04-17T15:25:19.345" v="3673"/>
          <ac:picMkLst>
            <pc:docMk/>
            <pc:sldMk cId="3575035633" sldId="303"/>
            <ac:picMk id="46" creationId="{C4F23738-B6CE-B404-7FA5-194B6070D5A9}"/>
          </ac:picMkLst>
        </pc:picChg>
        <pc:picChg chg="mod">
          <ac:chgData name="Diederik Wéreau" userId="3de4d852-29bc-42f2-a35f-4ac12fa5bc69" providerId="ADAL" clId="{ED67D86B-4C8C-48D4-91D7-2FA7DC0A381D}" dt="2024-04-17T15:25:19.345" v="3673"/>
          <ac:picMkLst>
            <pc:docMk/>
            <pc:sldMk cId="3575035633" sldId="303"/>
            <ac:picMk id="49" creationId="{B4ABC6FD-FE66-C096-9E1F-6A3C0CA7ADB8}"/>
          </ac:picMkLst>
        </pc:picChg>
        <pc:picChg chg="mod">
          <ac:chgData name="Diederik Wéreau" userId="3de4d852-29bc-42f2-a35f-4ac12fa5bc69" providerId="ADAL" clId="{ED67D86B-4C8C-48D4-91D7-2FA7DC0A381D}" dt="2024-05-07T08:45:21.136" v="13698" actId="1038"/>
          <ac:picMkLst>
            <pc:docMk/>
            <pc:sldMk cId="3575035633" sldId="303"/>
            <ac:picMk id="50" creationId="{C3E7F8A7-5300-585F-3043-36BED92B3139}"/>
          </ac:picMkLst>
        </pc:picChg>
        <pc:picChg chg="mod">
          <ac:chgData name="Diederik Wéreau" userId="3de4d852-29bc-42f2-a35f-4ac12fa5bc69" providerId="ADAL" clId="{ED67D86B-4C8C-48D4-91D7-2FA7DC0A381D}" dt="2024-05-07T08:45:21.136" v="13698" actId="1038"/>
          <ac:picMkLst>
            <pc:docMk/>
            <pc:sldMk cId="3575035633" sldId="303"/>
            <ac:picMk id="51" creationId="{935EB529-B66C-56BB-70BD-6E70B658155B}"/>
          </ac:picMkLst>
        </pc:picChg>
        <pc:picChg chg="mod">
          <ac:chgData name="Diederik Wéreau" userId="3de4d852-29bc-42f2-a35f-4ac12fa5bc69" providerId="ADAL" clId="{ED67D86B-4C8C-48D4-91D7-2FA7DC0A381D}" dt="2024-04-17T15:25:19.345" v="3673"/>
          <ac:picMkLst>
            <pc:docMk/>
            <pc:sldMk cId="3575035633" sldId="303"/>
            <ac:picMk id="56" creationId="{0B1C0954-98F4-81FF-670B-8178D67F99EF}"/>
          </ac:picMkLst>
        </pc:picChg>
        <pc:picChg chg="mod">
          <ac:chgData name="Diederik Wéreau" userId="3de4d852-29bc-42f2-a35f-4ac12fa5bc69" providerId="ADAL" clId="{ED67D86B-4C8C-48D4-91D7-2FA7DC0A381D}" dt="2024-05-07T08:45:21.136" v="13698" actId="1038"/>
          <ac:picMkLst>
            <pc:docMk/>
            <pc:sldMk cId="3575035633" sldId="303"/>
            <ac:picMk id="59" creationId="{4F563EAA-E4C7-ADF0-DC37-204C35E82CCC}"/>
          </ac:picMkLst>
        </pc:picChg>
        <pc:picChg chg="mod">
          <ac:chgData name="Diederik Wéreau" userId="3de4d852-29bc-42f2-a35f-4ac12fa5bc69" providerId="ADAL" clId="{ED67D86B-4C8C-48D4-91D7-2FA7DC0A381D}" dt="2024-04-17T15:25:19.345" v="3673"/>
          <ac:picMkLst>
            <pc:docMk/>
            <pc:sldMk cId="3575035633" sldId="303"/>
            <ac:picMk id="59" creationId="{609E9256-8000-F137-4141-68B66A9E36D4}"/>
          </ac:picMkLst>
        </pc:picChg>
        <pc:picChg chg="mod">
          <ac:chgData name="Diederik Wéreau" userId="3de4d852-29bc-42f2-a35f-4ac12fa5bc69" providerId="ADAL" clId="{ED67D86B-4C8C-48D4-91D7-2FA7DC0A381D}" dt="2024-05-07T08:45:21.136" v="13698" actId="1038"/>
          <ac:picMkLst>
            <pc:docMk/>
            <pc:sldMk cId="3575035633" sldId="303"/>
            <ac:picMk id="60" creationId="{0C0F4022-CE51-DDA5-CC83-9D80EFF8E38E}"/>
          </ac:picMkLst>
        </pc:picChg>
        <pc:picChg chg="mod">
          <ac:chgData name="Diederik Wéreau" userId="3de4d852-29bc-42f2-a35f-4ac12fa5bc69" providerId="ADAL" clId="{ED67D86B-4C8C-48D4-91D7-2FA7DC0A381D}" dt="2024-04-17T15:25:19.345" v="3673"/>
          <ac:picMkLst>
            <pc:docMk/>
            <pc:sldMk cId="3575035633" sldId="303"/>
            <ac:picMk id="62" creationId="{CBE7BD5C-7D4C-2191-E9D2-72CAB5E0FC00}"/>
          </ac:picMkLst>
        </pc:picChg>
        <pc:picChg chg="mod">
          <ac:chgData name="Diederik Wéreau" userId="3de4d852-29bc-42f2-a35f-4ac12fa5bc69" providerId="ADAL" clId="{ED67D86B-4C8C-48D4-91D7-2FA7DC0A381D}" dt="2024-05-07T08:45:21.136" v="13698" actId="1038"/>
          <ac:picMkLst>
            <pc:docMk/>
            <pc:sldMk cId="3575035633" sldId="303"/>
            <ac:picMk id="63" creationId="{429670D6-BE07-AE7E-6762-D695D2B40C9D}"/>
          </ac:picMkLst>
        </pc:picChg>
        <pc:picChg chg="mod">
          <ac:chgData name="Diederik Wéreau" userId="3de4d852-29bc-42f2-a35f-4ac12fa5bc69" providerId="ADAL" clId="{ED67D86B-4C8C-48D4-91D7-2FA7DC0A381D}" dt="2024-05-07T08:45:21.136" v="13698" actId="1038"/>
          <ac:picMkLst>
            <pc:docMk/>
            <pc:sldMk cId="3575035633" sldId="303"/>
            <ac:picMk id="64" creationId="{31A76AAF-E813-D65A-1792-FF1E3A370037}"/>
          </ac:picMkLst>
        </pc:picChg>
        <pc:picChg chg="mod">
          <ac:chgData name="Diederik Wéreau" userId="3de4d852-29bc-42f2-a35f-4ac12fa5bc69" providerId="ADAL" clId="{ED67D86B-4C8C-48D4-91D7-2FA7DC0A381D}" dt="2024-04-17T15:25:19.345" v="3673"/>
          <ac:picMkLst>
            <pc:docMk/>
            <pc:sldMk cId="3575035633" sldId="303"/>
            <ac:picMk id="65" creationId="{64184415-607C-2A34-67E3-3B785B38AFA4}"/>
          </ac:picMkLst>
        </pc:picChg>
        <pc:picChg chg="mod">
          <ac:chgData name="Diederik Wéreau" userId="3de4d852-29bc-42f2-a35f-4ac12fa5bc69" providerId="ADAL" clId="{ED67D86B-4C8C-48D4-91D7-2FA7DC0A381D}" dt="2024-04-17T15:25:31.190" v="3676"/>
          <ac:picMkLst>
            <pc:docMk/>
            <pc:sldMk cId="3575035633" sldId="303"/>
            <ac:picMk id="68" creationId="{7785B0C3-E5E1-E0A7-6598-F8FE4E035BAE}"/>
          </ac:picMkLst>
        </pc:picChg>
        <pc:picChg chg="mod">
          <ac:chgData name="Diederik Wéreau" userId="3de4d852-29bc-42f2-a35f-4ac12fa5bc69" providerId="ADAL" clId="{ED67D86B-4C8C-48D4-91D7-2FA7DC0A381D}" dt="2024-04-17T15:25:31.190" v="3676"/>
          <ac:picMkLst>
            <pc:docMk/>
            <pc:sldMk cId="3575035633" sldId="303"/>
            <ac:picMk id="71" creationId="{248BA667-42E6-8180-F411-3B52F875E741}"/>
          </ac:picMkLst>
        </pc:picChg>
        <pc:picChg chg="mod">
          <ac:chgData name="Diederik Wéreau" userId="3de4d852-29bc-42f2-a35f-4ac12fa5bc69" providerId="ADAL" clId="{ED67D86B-4C8C-48D4-91D7-2FA7DC0A381D}" dt="2024-04-17T15:25:31.190" v="3676"/>
          <ac:picMkLst>
            <pc:docMk/>
            <pc:sldMk cId="3575035633" sldId="303"/>
            <ac:picMk id="74" creationId="{AEFE6DBB-3469-7A74-FED0-98EF687138A5}"/>
          </ac:picMkLst>
        </pc:picChg>
        <pc:picChg chg="mod">
          <ac:chgData name="Diederik Wéreau" userId="3de4d852-29bc-42f2-a35f-4ac12fa5bc69" providerId="ADAL" clId="{ED67D86B-4C8C-48D4-91D7-2FA7DC0A381D}" dt="2024-04-17T15:33:49.021" v="3987"/>
          <ac:picMkLst>
            <pc:docMk/>
            <pc:sldMk cId="3575035633" sldId="303"/>
            <ac:picMk id="77" creationId="{C252D8D3-059F-9D67-4440-888CCBF9F5BE}"/>
          </ac:picMkLst>
        </pc:picChg>
        <pc:picChg chg="mod">
          <ac:chgData name="Diederik Wéreau" userId="3de4d852-29bc-42f2-a35f-4ac12fa5bc69" providerId="ADAL" clId="{ED67D86B-4C8C-48D4-91D7-2FA7DC0A381D}" dt="2024-04-17T15:33:49.021" v="3987"/>
          <ac:picMkLst>
            <pc:docMk/>
            <pc:sldMk cId="3575035633" sldId="303"/>
            <ac:picMk id="78" creationId="{88ED00ED-FB78-5D11-C3B5-8F70B5A0D5E8}"/>
          </ac:picMkLst>
        </pc:picChg>
        <pc:picChg chg="mod">
          <ac:chgData name="Diederik Wéreau" userId="3de4d852-29bc-42f2-a35f-4ac12fa5bc69" providerId="ADAL" clId="{ED67D86B-4C8C-48D4-91D7-2FA7DC0A381D}" dt="2024-04-17T15:33:49.021" v="3987"/>
          <ac:picMkLst>
            <pc:docMk/>
            <pc:sldMk cId="3575035633" sldId="303"/>
            <ac:picMk id="81" creationId="{6EF2B199-DDA4-3F46-FACD-68C703F24E77}"/>
          </ac:picMkLst>
        </pc:picChg>
        <pc:picChg chg="mod">
          <ac:chgData name="Diederik Wéreau" userId="3de4d852-29bc-42f2-a35f-4ac12fa5bc69" providerId="ADAL" clId="{ED67D86B-4C8C-48D4-91D7-2FA7DC0A381D}" dt="2024-04-17T15:33:49.021" v="3987"/>
          <ac:picMkLst>
            <pc:docMk/>
            <pc:sldMk cId="3575035633" sldId="303"/>
            <ac:picMk id="82" creationId="{CF3A5703-67EA-7623-C409-878E7AD95659}"/>
          </ac:picMkLst>
        </pc:picChg>
      </pc:sldChg>
      <pc:sldChg chg="addSp delSp modSp add mod delAnim modAnim addCm delCm modNotesTx">
        <pc:chgData name="Diederik Wéreau" userId="3de4d852-29bc-42f2-a35f-4ac12fa5bc69" providerId="ADAL" clId="{ED67D86B-4C8C-48D4-91D7-2FA7DC0A381D}" dt="2024-05-07T14:12:06.893" v="19482"/>
        <pc:sldMkLst>
          <pc:docMk/>
          <pc:sldMk cId="2158889693" sldId="304"/>
        </pc:sldMkLst>
        <pc:spChg chg="del mod topLvl">
          <ac:chgData name="Diederik Wéreau" userId="3de4d852-29bc-42f2-a35f-4ac12fa5bc69" providerId="ADAL" clId="{ED67D86B-4C8C-48D4-91D7-2FA7DC0A381D}" dt="2024-05-07T12:52:58.563" v="17775" actId="478"/>
          <ac:spMkLst>
            <pc:docMk/>
            <pc:sldMk cId="2158889693" sldId="304"/>
            <ac:spMk id="6" creationId="{05333E6E-F3F5-91D9-85C2-31690304ECA8}"/>
          </ac:spMkLst>
        </pc:spChg>
        <pc:spChg chg="mod">
          <ac:chgData name="Diederik Wéreau" userId="3de4d852-29bc-42f2-a35f-4ac12fa5bc69" providerId="ADAL" clId="{ED67D86B-4C8C-48D4-91D7-2FA7DC0A381D}" dt="2024-05-07T08:45:35.314" v="13699" actId="20577"/>
          <ac:spMkLst>
            <pc:docMk/>
            <pc:sldMk cId="2158889693" sldId="304"/>
            <ac:spMk id="13" creationId="{A41469AD-022D-FA1F-EE24-2A87C109C69D}"/>
          </ac:spMkLst>
        </pc:spChg>
        <pc:spChg chg="mod">
          <ac:chgData name="Diederik Wéreau" userId="3de4d852-29bc-42f2-a35f-4ac12fa5bc69" providerId="ADAL" clId="{ED67D86B-4C8C-48D4-91D7-2FA7DC0A381D}" dt="2024-05-07T12:54:40.260" v="17813" actId="20577"/>
          <ac:spMkLst>
            <pc:docMk/>
            <pc:sldMk cId="2158889693" sldId="304"/>
            <ac:spMk id="28" creationId="{27B73DED-1786-4AE0-5BC4-1A7BD99F1BDF}"/>
          </ac:spMkLst>
        </pc:spChg>
        <pc:spChg chg="mod">
          <ac:chgData name="Diederik Wéreau" userId="3de4d852-29bc-42f2-a35f-4ac12fa5bc69" providerId="ADAL" clId="{ED67D86B-4C8C-48D4-91D7-2FA7DC0A381D}" dt="2024-05-07T07:52:16.143" v="12647"/>
          <ac:spMkLst>
            <pc:docMk/>
            <pc:sldMk cId="2158889693" sldId="304"/>
            <ac:spMk id="30" creationId="{DA2E3FCB-3018-7B70-E60C-47878E0C8BFA}"/>
          </ac:spMkLst>
        </pc:spChg>
        <pc:spChg chg="mod">
          <ac:chgData name="Diederik Wéreau" userId="3de4d852-29bc-42f2-a35f-4ac12fa5bc69" providerId="ADAL" clId="{ED67D86B-4C8C-48D4-91D7-2FA7DC0A381D}" dt="2024-05-07T07:52:16.143" v="12647"/>
          <ac:spMkLst>
            <pc:docMk/>
            <pc:sldMk cId="2158889693" sldId="304"/>
            <ac:spMk id="31" creationId="{EE0F493A-A0C2-FD0A-B2F9-CA414221D541}"/>
          </ac:spMkLst>
        </pc:spChg>
        <pc:spChg chg="mod">
          <ac:chgData name="Diederik Wéreau" userId="3de4d852-29bc-42f2-a35f-4ac12fa5bc69" providerId="ADAL" clId="{ED67D86B-4C8C-48D4-91D7-2FA7DC0A381D}" dt="2024-05-07T07:52:16.143" v="12647"/>
          <ac:spMkLst>
            <pc:docMk/>
            <pc:sldMk cId="2158889693" sldId="304"/>
            <ac:spMk id="32" creationId="{0E652719-F685-37EB-3484-158C7DA7F1E4}"/>
          </ac:spMkLst>
        </pc:spChg>
        <pc:spChg chg="add mod">
          <ac:chgData name="Diederik Wéreau" userId="3de4d852-29bc-42f2-a35f-4ac12fa5bc69" providerId="ADAL" clId="{ED67D86B-4C8C-48D4-91D7-2FA7DC0A381D}" dt="2024-03-28T13:01:12.552" v="1996" actId="14100"/>
          <ac:spMkLst>
            <pc:docMk/>
            <pc:sldMk cId="2158889693" sldId="304"/>
            <ac:spMk id="34" creationId="{AC453BBA-0133-3C9C-091D-3556C674859E}"/>
          </ac:spMkLst>
        </pc:spChg>
        <pc:spChg chg="add mod">
          <ac:chgData name="Diederik Wéreau" userId="3de4d852-29bc-42f2-a35f-4ac12fa5bc69" providerId="ADAL" clId="{ED67D86B-4C8C-48D4-91D7-2FA7DC0A381D}" dt="2024-05-07T12:51:19.879" v="17768" actId="20577"/>
          <ac:spMkLst>
            <pc:docMk/>
            <pc:sldMk cId="2158889693" sldId="304"/>
            <ac:spMk id="35" creationId="{EF589CD1-26F1-9B9E-DB31-A5A26AAF40D4}"/>
          </ac:spMkLst>
        </pc:spChg>
        <pc:spChg chg="mod">
          <ac:chgData name="Diederik Wéreau" userId="3de4d852-29bc-42f2-a35f-4ac12fa5bc69" providerId="ADAL" clId="{ED67D86B-4C8C-48D4-91D7-2FA7DC0A381D}" dt="2024-03-28T12:59:54.546" v="1981" actId="1035"/>
          <ac:spMkLst>
            <pc:docMk/>
            <pc:sldMk cId="2158889693" sldId="304"/>
            <ac:spMk id="40" creationId="{D28C9074-30CB-371B-BB14-ACC6132DEE3F}"/>
          </ac:spMkLst>
        </pc:spChg>
        <pc:spChg chg="mod">
          <ac:chgData name="Diederik Wéreau" userId="3de4d852-29bc-42f2-a35f-4ac12fa5bc69" providerId="ADAL" clId="{ED67D86B-4C8C-48D4-91D7-2FA7DC0A381D}" dt="2024-03-28T12:59:54.546" v="1981" actId="1035"/>
          <ac:spMkLst>
            <pc:docMk/>
            <pc:sldMk cId="2158889693" sldId="304"/>
            <ac:spMk id="41" creationId="{99700F13-574D-EA07-5630-1F9DA7C92CED}"/>
          </ac:spMkLst>
        </pc:spChg>
        <pc:spChg chg="mod">
          <ac:chgData name="Diederik Wéreau" userId="3de4d852-29bc-42f2-a35f-4ac12fa5bc69" providerId="ADAL" clId="{ED67D86B-4C8C-48D4-91D7-2FA7DC0A381D}" dt="2024-04-17T15:24:59.272" v="3671"/>
          <ac:spMkLst>
            <pc:docMk/>
            <pc:sldMk cId="2158889693" sldId="304"/>
            <ac:spMk id="46" creationId="{301DFDF9-73B3-CC0C-16A3-0E1E894CF5B8}"/>
          </ac:spMkLst>
        </pc:spChg>
        <pc:spChg chg="mod">
          <ac:chgData name="Diederik Wéreau" userId="3de4d852-29bc-42f2-a35f-4ac12fa5bc69" providerId="ADAL" clId="{ED67D86B-4C8C-48D4-91D7-2FA7DC0A381D}" dt="2024-04-17T15:24:59.272" v="3671"/>
          <ac:spMkLst>
            <pc:docMk/>
            <pc:sldMk cId="2158889693" sldId="304"/>
            <ac:spMk id="49" creationId="{D1927342-498E-22D2-B335-5A424D98AAD3}"/>
          </ac:spMkLst>
        </pc:spChg>
        <pc:spChg chg="mod">
          <ac:chgData name="Diederik Wéreau" userId="3de4d852-29bc-42f2-a35f-4ac12fa5bc69" providerId="ADAL" clId="{ED67D86B-4C8C-48D4-91D7-2FA7DC0A381D}" dt="2024-05-07T08:42:36.686" v="13341"/>
          <ac:spMkLst>
            <pc:docMk/>
            <pc:sldMk cId="2158889693" sldId="304"/>
            <ac:spMk id="53" creationId="{9CE4C80A-3951-B5FD-3E8A-7CCD9CA3CC03}"/>
          </ac:spMkLst>
        </pc:spChg>
        <pc:spChg chg="mod">
          <ac:chgData name="Diederik Wéreau" userId="3de4d852-29bc-42f2-a35f-4ac12fa5bc69" providerId="ADAL" clId="{ED67D86B-4C8C-48D4-91D7-2FA7DC0A381D}" dt="2024-04-17T15:24:59.272" v="3671"/>
          <ac:spMkLst>
            <pc:docMk/>
            <pc:sldMk cId="2158889693" sldId="304"/>
            <ac:spMk id="56" creationId="{DE0B22E0-413A-2637-7CD8-8BDB23B7D38B}"/>
          </ac:spMkLst>
        </pc:spChg>
        <pc:spChg chg="mod">
          <ac:chgData name="Diederik Wéreau" userId="3de4d852-29bc-42f2-a35f-4ac12fa5bc69" providerId="ADAL" clId="{ED67D86B-4C8C-48D4-91D7-2FA7DC0A381D}" dt="2024-04-17T15:24:59.272" v="3671"/>
          <ac:spMkLst>
            <pc:docMk/>
            <pc:sldMk cId="2158889693" sldId="304"/>
            <ac:spMk id="59" creationId="{92B1B564-B07E-A817-639B-1D5B452EC0AD}"/>
          </ac:spMkLst>
        </pc:spChg>
        <pc:spChg chg="mod">
          <ac:chgData name="Diederik Wéreau" userId="3de4d852-29bc-42f2-a35f-4ac12fa5bc69" providerId="ADAL" clId="{ED67D86B-4C8C-48D4-91D7-2FA7DC0A381D}" dt="2024-04-17T15:24:59.272" v="3671"/>
          <ac:spMkLst>
            <pc:docMk/>
            <pc:sldMk cId="2158889693" sldId="304"/>
            <ac:spMk id="62" creationId="{091B82B3-F6F9-EDD7-D816-243429FE2DE1}"/>
          </ac:spMkLst>
        </pc:spChg>
        <pc:spChg chg="mod">
          <ac:chgData name="Diederik Wéreau" userId="3de4d852-29bc-42f2-a35f-4ac12fa5bc69" providerId="ADAL" clId="{ED67D86B-4C8C-48D4-91D7-2FA7DC0A381D}" dt="2024-04-17T15:24:59.272" v="3671"/>
          <ac:spMkLst>
            <pc:docMk/>
            <pc:sldMk cId="2158889693" sldId="304"/>
            <ac:spMk id="65" creationId="{BAB28CEF-7FA5-992C-3B2F-CD534A7993DB}"/>
          </ac:spMkLst>
        </pc:spChg>
        <pc:spChg chg="mod">
          <ac:chgData name="Diederik Wéreau" userId="3de4d852-29bc-42f2-a35f-4ac12fa5bc69" providerId="ADAL" clId="{ED67D86B-4C8C-48D4-91D7-2FA7DC0A381D}" dt="2024-04-17T15:33:09.280" v="3974"/>
          <ac:spMkLst>
            <pc:docMk/>
            <pc:sldMk cId="2158889693" sldId="304"/>
            <ac:spMk id="69" creationId="{286450DB-44B9-FD50-8F27-FDED0156F5AB}"/>
          </ac:spMkLst>
        </pc:spChg>
        <pc:spChg chg="mod">
          <ac:chgData name="Diederik Wéreau" userId="3de4d852-29bc-42f2-a35f-4ac12fa5bc69" providerId="ADAL" clId="{ED67D86B-4C8C-48D4-91D7-2FA7DC0A381D}" dt="2024-05-07T08:42:36.686" v="13341"/>
          <ac:spMkLst>
            <pc:docMk/>
            <pc:sldMk cId="2158889693" sldId="304"/>
            <ac:spMk id="70" creationId="{3359BA60-1E32-5B8F-40BE-2DFA8567FEDC}"/>
          </ac:spMkLst>
        </pc:spChg>
        <pc:spChg chg="mod">
          <ac:chgData name="Diederik Wéreau" userId="3de4d852-29bc-42f2-a35f-4ac12fa5bc69" providerId="ADAL" clId="{ED67D86B-4C8C-48D4-91D7-2FA7DC0A381D}" dt="2024-04-17T15:33:09.280" v="3974"/>
          <ac:spMkLst>
            <pc:docMk/>
            <pc:sldMk cId="2158889693" sldId="304"/>
            <ac:spMk id="73" creationId="{8906C46D-C457-AF92-93F5-DB89D933B117}"/>
          </ac:spMkLst>
        </pc:spChg>
        <pc:spChg chg="mod">
          <ac:chgData name="Diederik Wéreau" userId="3de4d852-29bc-42f2-a35f-4ac12fa5bc69" providerId="ADAL" clId="{ED67D86B-4C8C-48D4-91D7-2FA7DC0A381D}" dt="2024-04-17T15:33:11.337" v="3977"/>
          <ac:spMkLst>
            <pc:docMk/>
            <pc:sldMk cId="2158889693" sldId="304"/>
            <ac:spMk id="77" creationId="{1B292603-CB98-328B-882E-5A484538B5AC}"/>
          </ac:spMkLst>
        </pc:spChg>
        <pc:spChg chg="mod">
          <ac:chgData name="Diederik Wéreau" userId="3de4d852-29bc-42f2-a35f-4ac12fa5bc69" providerId="ADAL" clId="{ED67D86B-4C8C-48D4-91D7-2FA7DC0A381D}" dt="2024-05-07T08:46:23.827" v="13713" actId="20577"/>
          <ac:spMkLst>
            <pc:docMk/>
            <pc:sldMk cId="2158889693" sldId="304"/>
            <ac:spMk id="81" creationId="{19F7A30D-73E1-E8E1-A2A7-6EDB18B781B9}"/>
          </ac:spMkLst>
        </pc:spChg>
        <pc:spChg chg="mod">
          <ac:chgData name="Diederik Wéreau" userId="3de4d852-29bc-42f2-a35f-4ac12fa5bc69" providerId="ADAL" clId="{ED67D86B-4C8C-48D4-91D7-2FA7DC0A381D}" dt="2024-04-17T15:39:12.379" v="4193"/>
          <ac:spMkLst>
            <pc:docMk/>
            <pc:sldMk cId="2158889693" sldId="304"/>
            <ac:spMk id="85" creationId="{DC416D76-6308-F63B-B86E-96E227D73F5B}"/>
          </ac:spMkLst>
        </pc:spChg>
        <pc:spChg chg="mod">
          <ac:chgData name="Diederik Wéreau" userId="3de4d852-29bc-42f2-a35f-4ac12fa5bc69" providerId="ADAL" clId="{ED67D86B-4C8C-48D4-91D7-2FA7DC0A381D}" dt="2024-05-07T12:53:02.742" v="17776"/>
          <ac:spMkLst>
            <pc:docMk/>
            <pc:sldMk cId="2158889693" sldId="304"/>
            <ac:spMk id="91" creationId="{A86D4252-452B-7F64-64BC-E2E106AE26BA}"/>
          </ac:spMkLst>
        </pc:spChg>
        <pc:spChg chg="add mod">
          <ac:chgData name="Diederik Wéreau" userId="3de4d852-29bc-42f2-a35f-4ac12fa5bc69" providerId="ADAL" clId="{ED67D86B-4C8C-48D4-91D7-2FA7DC0A381D}" dt="2024-05-07T12:53:42.401" v="17805" actId="1036"/>
          <ac:spMkLst>
            <pc:docMk/>
            <pc:sldMk cId="2158889693" sldId="304"/>
            <ac:spMk id="92" creationId="{F77C5063-EDAE-1382-FF39-B1931D68E425}"/>
          </ac:spMkLst>
        </pc:spChg>
        <pc:grpChg chg="del">
          <ac:chgData name="Diederik Wéreau" userId="3de4d852-29bc-42f2-a35f-4ac12fa5bc69" providerId="ADAL" clId="{ED67D86B-4C8C-48D4-91D7-2FA7DC0A381D}" dt="2024-04-17T15:33:11.023" v="3976" actId="478"/>
          <ac:grpSpMkLst>
            <pc:docMk/>
            <pc:sldMk cId="2158889693" sldId="304"/>
            <ac:grpSpMk id="16" creationId="{53A25AF5-031B-BF00-82F6-825F194A14CB}"/>
          </ac:grpSpMkLst>
        </pc:grpChg>
        <pc:grpChg chg="mod">
          <ac:chgData name="Diederik Wéreau" userId="3de4d852-29bc-42f2-a35f-4ac12fa5bc69" providerId="ADAL" clId="{ED67D86B-4C8C-48D4-91D7-2FA7DC0A381D}" dt="2024-03-28T12:59:54.546" v="1981" actId="1035"/>
          <ac:grpSpMkLst>
            <pc:docMk/>
            <pc:sldMk cId="2158889693" sldId="304"/>
            <ac:grpSpMk id="23" creationId="{8A72944D-6985-8574-692C-94CE8E397207}"/>
          </ac:grpSpMkLst>
        </pc:grpChg>
        <pc:grpChg chg="add mod">
          <ac:chgData name="Diederik Wéreau" userId="3de4d852-29bc-42f2-a35f-4ac12fa5bc69" providerId="ADAL" clId="{ED67D86B-4C8C-48D4-91D7-2FA7DC0A381D}" dt="2024-05-07T07:52:16.143" v="12647"/>
          <ac:grpSpMkLst>
            <pc:docMk/>
            <pc:sldMk cId="2158889693" sldId="304"/>
            <ac:grpSpMk id="24" creationId="{438BAA1B-23F6-84E2-77C8-C84962E4AAF0}"/>
          </ac:grpSpMkLst>
        </pc:grpChg>
        <pc:grpChg chg="del mod">
          <ac:chgData name="Diederik Wéreau" userId="3de4d852-29bc-42f2-a35f-4ac12fa5bc69" providerId="ADAL" clId="{ED67D86B-4C8C-48D4-91D7-2FA7DC0A381D}" dt="2024-04-17T15:39:12.061" v="4192" actId="478"/>
          <ac:grpSpMkLst>
            <pc:docMk/>
            <pc:sldMk cId="2158889693" sldId="304"/>
            <ac:grpSpMk id="30" creationId="{1FD89BE6-0B82-79A3-F789-9A683E12861D}"/>
          </ac:grpSpMkLst>
        </pc:grpChg>
        <pc:grpChg chg="add mod">
          <ac:chgData name="Diederik Wéreau" userId="3de4d852-29bc-42f2-a35f-4ac12fa5bc69" providerId="ADAL" clId="{ED67D86B-4C8C-48D4-91D7-2FA7DC0A381D}" dt="2024-05-07T08:42:36.686" v="13341"/>
          <ac:grpSpMkLst>
            <pc:docMk/>
            <pc:sldMk cId="2158889693" sldId="304"/>
            <ac:grpSpMk id="33" creationId="{7BFF1190-1D77-C1C0-BA8A-E8DF75FDF0E7}"/>
          </ac:grpSpMkLst>
        </pc:grpChg>
        <pc:grpChg chg="del">
          <ac:chgData name="Diederik Wéreau" userId="3de4d852-29bc-42f2-a35f-4ac12fa5bc69" providerId="ADAL" clId="{ED67D86B-4C8C-48D4-91D7-2FA7DC0A381D}" dt="2024-05-07T12:52:24.774" v="17773" actId="165"/>
          <ac:grpSpMkLst>
            <pc:docMk/>
            <pc:sldMk cId="2158889693" sldId="304"/>
            <ac:grpSpMk id="36" creationId="{466C1AB6-A339-8A08-6C07-DBCE43E908FB}"/>
          </ac:grpSpMkLst>
        </pc:grpChg>
        <pc:grpChg chg="add del mod">
          <ac:chgData name="Diederik Wéreau" userId="3de4d852-29bc-42f2-a35f-4ac12fa5bc69" providerId="ADAL" clId="{ED67D86B-4C8C-48D4-91D7-2FA7DC0A381D}" dt="2024-05-07T08:42:36.339" v="13340" actId="478"/>
          <ac:grpSpMkLst>
            <pc:docMk/>
            <pc:sldMk cId="2158889693" sldId="304"/>
            <ac:grpSpMk id="39" creationId="{367B774C-231C-9D9D-6831-84AF4DFBAD02}"/>
          </ac:grpSpMkLst>
        </pc:grpChg>
        <pc:grpChg chg="add del mod">
          <ac:chgData name="Diederik Wéreau" userId="3de4d852-29bc-42f2-a35f-4ac12fa5bc69" providerId="ADAL" clId="{ED67D86B-4C8C-48D4-91D7-2FA7DC0A381D}" dt="2024-05-07T08:42:36.339" v="13340" actId="478"/>
          <ac:grpSpMkLst>
            <pc:docMk/>
            <pc:sldMk cId="2158889693" sldId="304"/>
            <ac:grpSpMk id="47" creationId="{D8F6E2D9-31DE-AA37-CF91-37CBC0CF7A66}"/>
          </ac:grpSpMkLst>
        </pc:grpChg>
        <pc:grpChg chg="del">
          <ac:chgData name="Diederik Wéreau" userId="3de4d852-29bc-42f2-a35f-4ac12fa5bc69" providerId="ADAL" clId="{ED67D86B-4C8C-48D4-91D7-2FA7DC0A381D}" dt="2024-04-17T15:33:11.023" v="3976" actId="478"/>
          <ac:grpSpMkLst>
            <pc:docMk/>
            <pc:sldMk cId="2158889693" sldId="304"/>
            <ac:grpSpMk id="50" creationId="{CD380EF9-FF28-248A-AA55-BFBD83A5ED15}"/>
          </ac:grpSpMkLst>
        </pc:grpChg>
        <pc:grpChg chg="mod">
          <ac:chgData name="Diederik Wéreau" userId="3de4d852-29bc-42f2-a35f-4ac12fa5bc69" providerId="ADAL" clId="{ED67D86B-4C8C-48D4-91D7-2FA7DC0A381D}" dt="2024-05-07T08:42:36.686" v="13341"/>
          <ac:grpSpMkLst>
            <pc:docMk/>
            <pc:sldMk cId="2158889693" sldId="304"/>
            <ac:grpSpMk id="50" creationId="{D16583CA-D916-996A-A95B-8E4921A9307E}"/>
          </ac:grpSpMkLst>
        </pc:grpChg>
        <pc:grpChg chg="add del mod">
          <ac:chgData name="Diederik Wéreau" userId="3de4d852-29bc-42f2-a35f-4ac12fa5bc69" providerId="ADAL" clId="{ED67D86B-4C8C-48D4-91D7-2FA7DC0A381D}" dt="2024-05-07T08:42:36.339" v="13340" actId="478"/>
          <ac:grpSpMkLst>
            <pc:docMk/>
            <pc:sldMk cId="2158889693" sldId="304"/>
            <ac:grpSpMk id="54" creationId="{E1743309-E0F9-E055-F4C1-7BF76E27B1E1}"/>
          </ac:grpSpMkLst>
        </pc:grpChg>
        <pc:grpChg chg="add del mod">
          <ac:chgData name="Diederik Wéreau" userId="3de4d852-29bc-42f2-a35f-4ac12fa5bc69" providerId="ADAL" clId="{ED67D86B-4C8C-48D4-91D7-2FA7DC0A381D}" dt="2024-05-07T08:44:38.679" v="13528" actId="478"/>
          <ac:grpSpMkLst>
            <pc:docMk/>
            <pc:sldMk cId="2158889693" sldId="304"/>
            <ac:grpSpMk id="57" creationId="{9991F841-7F06-D43C-CA31-BE7AC09D6CAF}"/>
          </ac:grpSpMkLst>
        </pc:grpChg>
        <pc:grpChg chg="add mod">
          <ac:chgData name="Diederik Wéreau" userId="3de4d852-29bc-42f2-a35f-4ac12fa5bc69" providerId="ADAL" clId="{ED67D86B-4C8C-48D4-91D7-2FA7DC0A381D}" dt="2024-04-17T15:38:59.791" v="4191" actId="1036"/>
          <ac:grpSpMkLst>
            <pc:docMk/>
            <pc:sldMk cId="2158889693" sldId="304"/>
            <ac:grpSpMk id="60" creationId="{94F98B3F-8A73-38B7-7518-854D9EE73B49}"/>
          </ac:grpSpMkLst>
        </pc:grpChg>
        <pc:grpChg chg="add mod">
          <ac:chgData name="Diederik Wéreau" userId="3de4d852-29bc-42f2-a35f-4ac12fa5bc69" providerId="ADAL" clId="{ED67D86B-4C8C-48D4-91D7-2FA7DC0A381D}" dt="2024-04-17T15:38:59.791" v="4191" actId="1036"/>
          <ac:grpSpMkLst>
            <pc:docMk/>
            <pc:sldMk cId="2158889693" sldId="304"/>
            <ac:grpSpMk id="63" creationId="{807F6298-D65A-AC48-DA07-61A522EE881E}"/>
          </ac:grpSpMkLst>
        </pc:grpChg>
        <pc:grpChg chg="add del mod">
          <ac:chgData name="Diederik Wéreau" userId="3de4d852-29bc-42f2-a35f-4ac12fa5bc69" providerId="ADAL" clId="{ED67D86B-4C8C-48D4-91D7-2FA7DC0A381D}" dt="2024-04-17T15:33:10.272" v="3975"/>
          <ac:grpSpMkLst>
            <pc:docMk/>
            <pc:sldMk cId="2158889693" sldId="304"/>
            <ac:grpSpMk id="66" creationId="{8C98A2A1-F664-CC9F-25FA-FBCF9EB78936}"/>
          </ac:grpSpMkLst>
        </pc:grpChg>
        <pc:grpChg chg="add mod">
          <ac:chgData name="Diederik Wéreau" userId="3de4d852-29bc-42f2-a35f-4ac12fa5bc69" providerId="ADAL" clId="{ED67D86B-4C8C-48D4-91D7-2FA7DC0A381D}" dt="2024-05-07T08:42:36.686" v="13341"/>
          <ac:grpSpMkLst>
            <pc:docMk/>
            <pc:sldMk cId="2158889693" sldId="304"/>
            <ac:grpSpMk id="66" creationId="{E0C65BBE-8896-A229-014B-3CF04B5066A2}"/>
          </ac:grpSpMkLst>
        </pc:grpChg>
        <pc:grpChg chg="mod">
          <ac:chgData name="Diederik Wéreau" userId="3de4d852-29bc-42f2-a35f-4ac12fa5bc69" providerId="ADAL" clId="{ED67D86B-4C8C-48D4-91D7-2FA7DC0A381D}" dt="2024-05-07T08:42:36.686" v="13341"/>
          <ac:grpSpMkLst>
            <pc:docMk/>
            <pc:sldMk cId="2158889693" sldId="304"/>
            <ac:grpSpMk id="67" creationId="{BE331B6E-69FA-370A-CB77-039EE074CCD5}"/>
          </ac:grpSpMkLst>
        </pc:grpChg>
        <pc:grpChg chg="add del mod">
          <ac:chgData name="Diederik Wéreau" userId="3de4d852-29bc-42f2-a35f-4ac12fa5bc69" providerId="ADAL" clId="{ED67D86B-4C8C-48D4-91D7-2FA7DC0A381D}" dt="2024-04-17T15:33:10.272" v="3975"/>
          <ac:grpSpMkLst>
            <pc:docMk/>
            <pc:sldMk cId="2158889693" sldId="304"/>
            <ac:grpSpMk id="70" creationId="{F6426C45-1DD7-EB60-43C8-528673380025}"/>
          </ac:grpSpMkLst>
        </pc:grpChg>
        <pc:grpChg chg="add mod">
          <ac:chgData name="Diederik Wéreau" userId="3de4d852-29bc-42f2-a35f-4ac12fa5bc69" providerId="ADAL" clId="{ED67D86B-4C8C-48D4-91D7-2FA7DC0A381D}" dt="2024-05-07T08:42:36.686" v="13341"/>
          <ac:grpSpMkLst>
            <pc:docMk/>
            <pc:sldMk cId="2158889693" sldId="304"/>
            <ac:grpSpMk id="71" creationId="{8F947DB4-A50D-78B9-18A8-D941AD0170B2}"/>
          </ac:grpSpMkLst>
        </pc:grpChg>
        <pc:grpChg chg="add mod">
          <ac:chgData name="Diederik Wéreau" userId="3de4d852-29bc-42f2-a35f-4ac12fa5bc69" providerId="ADAL" clId="{ED67D86B-4C8C-48D4-91D7-2FA7DC0A381D}" dt="2024-04-17T15:33:11.337" v="3977"/>
          <ac:grpSpMkLst>
            <pc:docMk/>
            <pc:sldMk cId="2158889693" sldId="304"/>
            <ac:grpSpMk id="74" creationId="{49C3012E-42A1-9F05-E868-9E35C350D889}"/>
          </ac:grpSpMkLst>
        </pc:grpChg>
        <pc:grpChg chg="add mod">
          <ac:chgData name="Diederik Wéreau" userId="3de4d852-29bc-42f2-a35f-4ac12fa5bc69" providerId="ADAL" clId="{ED67D86B-4C8C-48D4-91D7-2FA7DC0A381D}" dt="2024-04-17T15:33:11.337" v="3977"/>
          <ac:grpSpMkLst>
            <pc:docMk/>
            <pc:sldMk cId="2158889693" sldId="304"/>
            <ac:grpSpMk id="78" creationId="{2FCE6B8A-76F8-BD0E-A427-345BCF176483}"/>
          </ac:grpSpMkLst>
        </pc:grpChg>
        <pc:grpChg chg="add del mod">
          <ac:chgData name="Diederik Wéreau" userId="3de4d852-29bc-42f2-a35f-4ac12fa5bc69" providerId="ADAL" clId="{ED67D86B-4C8C-48D4-91D7-2FA7DC0A381D}" dt="2024-05-07T12:50:53.154" v="17764" actId="478"/>
          <ac:grpSpMkLst>
            <pc:docMk/>
            <pc:sldMk cId="2158889693" sldId="304"/>
            <ac:grpSpMk id="82" creationId="{C5FAF5C2-37F5-AB57-B851-25B21E6723DA}"/>
          </ac:grpSpMkLst>
        </pc:grpChg>
        <pc:grpChg chg="add mod">
          <ac:chgData name="Diederik Wéreau" userId="3de4d852-29bc-42f2-a35f-4ac12fa5bc69" providerId="ADAL" clId="{ED67D86B-4C8C-48D4-91D7-2FA7DC0A381D}" dt="2024-05-07T08:44:38.994" v="13529"/>
          <ac:grpSpMkLst>
            <pc:docMk/>
            <pc:sldMk cId="2158889693" sldId="304"/>
            <ac:grpSpMk id="86" creationId="{1C653D4C-281E-88E6-2080-1E0D87D8C762}"/>
          </ac:grpSpMkLst>
        </pc:grpChg>
        <pc:grpChg chg="add mod">
          <ac:chgData name="Diederik Wéreau" userId="3de4d852-29bc-42f2-a35f-4ac12fa5bc69" providerId="ADAL" clId="{ED67D86B-4C8C-48D4-91D7-2FA7DC0A381D}" dt="2024-05-07T12:53:02.742" v="17776"/>
          <ac:grpSpMkLst>
            <pc:docMk/>
            <pc:sldMk cId="2158889693" sldId="304"/>
            <ac:grpSpMk id="89" creationId="{CB9F2D66-DFEA-A690-597F-39D81E8D0E05}"/>
          </ac:grpSpMkLst>
        </pc:grpChg>
        <pc:picChg chg="del mod topLvl">
          <ac:chgData name="Diederik Wéreau" userId="3de4d852-29bc-42f2-a35f-4ac12fa5bc69" providerId="ADAL" clId="{ED67D86B-4C8C-48D4-91D7-2FA7DC0A381D}" dt="2024-05-07T12:52:58.563" v="17775" actId="478"/>
          <ac:picMkLst>
            <pc:docMk/>
            <pc:sldMk cId="2158889693" sldId="304"/>
            <ac:picMk id="5" creationId="{FED4D5EE-F89D-3954-8C20-0BAA2A732655}"/>
          </ac:picMkLst>
        </pc:picChg>
        <pc:picChg chg="add mod">
          <ac:chgData name="Diederik Wéreau" userId="3de4d852-29bc-42f2-a35f-4ac12fa5bc69" providerId="ADAL" clId="{ED67D86B-4C8C-48D4-91D7-2FA7DC0A381D}" dt="2024-05-07T07:52:16.143" v="12647"/>
          <ac:picMkLst>
            <pc:docMk/>
            <pc:sldMk cId="2158889693" sldId="304"/>
            <ac:picMk id="16" creationId="{D55EEDA2-1750-CAA1-F511-B553FD2C1CF5}"/>
          </ac:picMkLst>
        </pc:picChg>
        <pc:picChg chg="add mod">
          <ac:chgData name="Diederik Wéreau" userId="3de4d852-29bc-42f2-a35f-4ac12fa5bc69" providerId="ADAL" clId="{ED67D86B-4C8C-48D4-91D7-2FA7DC0A381D}" dt="2024-05-07T07:52:16.143" v="12647"/>
          <ac:picMkLst>
            <pc:docMk/>
            <pc:sldMk cId="2158889693" sldId="304"/>
            <ac:picMk id="18" creationId="{713EA584-0884-65D4-F982-BB6C9D0F8AAA}"/>
          </ac:picMkLst>
        </pc:picChg>
        <pc:picChg chg="add mod ord">
          <ac:chgData name="Diederik Wéreau" userId="3de4d852-29bc-42f2-a35f-4ac12fa5bc69" providerId="ADAL" clId="{ED67D86B-4C8C-48D4-91D7-2FA7DC0A381D}" dt="2024-05-07T12:51:16.663" v="17765" actId="167"/>
          <ac:picMkLst>
            <pc:docMk/>
            <pc:sldMk cId="2158889693" sldId="304"/>
            <ac:picMk id="22" creationId="{A513A68E-3C3E-74F6-C763-FF446D5F77E3}"/>
          </ac:picMkLst>
        </pc:picChg>
        <pc:picChg chg="mod">
          <ac:chgData name="Diederik Wéreau" userId="3de4d852-29bc-42f2-a35f-4ac12fa5bc69" providerId="ADAL" clId="{ED67D86B-4C8C-48D4-91D7-2FA7DC0A381D}" dt="2024-04-17T15:24:59.272" v="3671"/>
          <ac:picMkLst>
            <pc:docMk/>
            <pc:sldMk cId="2158889693" sldId="304"/>
            <ac:picMk id="45" creationId="{A8F97E8A-A5C4-CCA0-B4D9-99EDA144A3D6}"/>
          </ac:picMkLst>
        </pc:picChg>
        <pc:picChg chg="mod">
          <ac:chgData name="Diederik Wéreau" userId="3de4d852-29bc-42f2-a35f-4ac12fa5bc69" providerId="ADAL" clId="{ED67D86B-4C8C-48D4-91D7-2FA7DC0A381D}" dt="2024-04-17T15:24:59.272" v="3671"/>
          <ac:picMkLst>
            <pc:docMk/>
            <pc:sldMk cId="2158889693" sldId="304"/>
            <ac:picMk id="48" creationId="{DC514BE8-BB0A-3BA1-9736-53E4868226B3}"/>
          </ac:picMkLst>
        </pc:picChg>
        <pc:picChg chg="mod">
          <ac:chgData name="Diederik Wéreau" userId="3de4d852-29bc-42f2-a35f-4ac12fa5bc69" providerId="ADAL" clId="{ED67D86B-4C8C-48D4-91D7-2FA7DC0A381D}" dt="2024-05-07T08:42:36.686" v="13341"/>
          <ac:picMkLst>
            <pc:docMk/>
            <pc:sldMk cId="2158889693" sldId="304"/>
            <ac:picMk id="51" creationId="{E63E61C5-0BF6-FF75-DD8F-72668D46BD7F}"/>
          </ac:picMkLst>
        </pc:picChg>
        <pc:picChg chg="mod">
          <ac:chgData name="Diederik Wéreau" userId="3de4d852-29bc-42f2-a35f-4ac12fa5bc69" providerId="ADAL" clId="{ED67D86B-4C8C-48D4-91D7-2FA7DC0A381D}" dt="2024-05-07T08:42:36.686" v="13341"/>
          <ac:picMkLst>
            <pc:docMk/>
            <pc:sldMk cId="2158889693" sldId="304"/>
            <ac:picMk id="52" creationId="{1CC6305D-ADDA-41FA-0C65-6329EC2CD2BB}"/>
          </ac:picMkLst>
        </pc:picChg>
        <pc:picChg chg="mod">
          <ac:chgData name="Diederik Wéreau" userId="3de4d852-29bc-42f2-a35f-4ac12fa5bc69" providerId="ADAL" clId="{ED67D86B-4C8C-48D4-91D7-2FA7DC0A381D}" dt="2024-04-17T15:24:59.272" v="3671"/>
          <ac:picMkLst>
            <pc:docMk/>
            <pc:sldMk cId="2158889693" sldId="304"/>
            <ac:picMk id="55" creationId="{D76C3636-06DD-49BB-D426-BBEAE6AD9C46}"/>
          </ac:picMkLst>
        </pc:picChg>
        <pc:picChg chg="mod">
          <ac:chgData name="Diederik Wéreau" userId="3de4d852-29bc-42f2-a35f-4ac12fa5bc69" providerId="ADAL" clId="{ED67D86B-4C8C-48D4-91D7-2FA7DC0A381D}" dt="2024-04-17T15:24:59.272" v="3671"/>
          <ac:picMkLst>
            <pc:docMk/>
            <pc:sldMk cId="2158889693" sldId="304"/>
            <ac:picMk id="58" creationId="{CA296045-F934-05A7-080C-A04E5329A6F3}"/>
          </ac:picMkLst>
        </pc:picChg>
        <pc:picChg chg="mod">
          <ac:chgData name="Diederik Wéreau" userId="3de4d852-29bc-42f2-a35f-4ac12fa5bc69" providerId="ADAL" clId="{ED67D86B-4C8C-48D4-91D7-2FA7DC0A381D}" dt="2024-04-17T15:24:59.272" v="3671"/>
          <ac:picMkLst>
            <pc:docMk/>
            <pc:sldMk cId="2158889693" sldId="304"/>
            <ac:picMk id="61" creationId="{14817987-F79D-859E-9672-6AB41C8E89D2}"/>
          </ac:picMkLst>
        </pc:picChg>
        <pc:picChg chg="mod">
          <ac:chgData name="Diederik Wéreau" userId="3de4d852-29bc-42f2-a35f-4ac12fa5bc69" providerId="ADAL" clId="{ED67D86B-4C8C-48D4-91D7-2FA7DC0A381D}" dt="2024-04-17T15:24:59.272" v="3671"/>
          <ac:picMkLst>
            <pc:docMk/>
            <pc:sldMk cId="2158889693" sldId="304"/>
            <ac:picMk id="64" creationId="{1BA8D148-5359-D7F5-EF8C-DCBEDC0A43BA}"/>
          </ac:picMkLst>
        </pc:picChg>
        <pc:picChg chg="mod">
          <ac:chgData name="Diederik Wéreau" userId="3de4d852-29bc-42f2-a35f-4ac12fa5bc69" providerId="ADAL" clId="{ED67D86B-4C8C-48D4-91D7-2FA7DC0A381D}" dt="2024-04-17T15:33:09.280" v="3974"/>
          <ac:picMkLst>
            <pc:docMk/>
            <pc:sldMk cId="2158889693" sldId="304"/>
            <ac:picMk id="67" creationId="{9CE0D29B-E9E6-308F-DFBD-5B0396C1515F}"/>
          </ac:picMkLst>
        </pc:picChg>
        <pc:picChg chg="mod">
          <ac:chgData name="Diederik Wéreau" userId="3de4d852-29bc-42f2-a35f-4ac12fa5bc69" providerId="ADAL" clId="{ED67D86B-4C8C-48D4-91D7-2FA7DC0A381D}" dt="2024-04-17T15:33:09.280" v="3974"/>
          <ac:picMkLst>
            <pc:docMk/>
            <pc:sldMk cId="2158889693" sldId="304"/>
            <ac:picMk id="68" creationId="{45D2A6B5-09D5-EB4D-6C96-C309BF79C31C}"/>
          </ac:picMkLst>
        </pc:picChg>
        <pc:picChg chg="mod">
          <ac:chgData name="Diederik Wéreau" userId="3de4d852-29bc-42f2-a35f-4ac12fa5bc69" providerId="ADAL" clId="{ED67D86B-4C8C-48D4-91D7-2FA7DC0A381D}" dt="2024-05-07T08:42:36.686" v="13341"/>
          <ac:picMkLst>
            <pc:docMk/>
            <pc:sldMk cId="2158889693" sldId="304"/>
            <ac:picMk id="68" creationId="{4CFC1056-4DEB-6955-E090-26E92C67282B}"/>
          </ac:picMkLst>
        </pc:picChg>
        <pc:picChg chg="mod">
          <ac:chgData name="Diederik Wéreau" userId="3de4d852-29bc-42f2-a35f-4ac12fa5bc69" providerId="ADAL" clId="{ED67D86B-4C8C-48D4-91D7-2FA7DC0A381D}" dt="2024-05-07T08:42:36.686" v="13341"/>
          <ac:picMkLst>
            <pc:docMk/>
            <pc:sldMk cId="2158889693" sldId="304"/>
            <ac:picMk id="69" creationId="{9DA279E1-9BA5-CC41-D676-67D6144862B2}"/>
          </ac:picMkLst>
        </pc:picChg>
        <pc:picChg chg="mod">
          <ac:chgData name="Diederik Wéreau" userId="3de4d852-29bc-42f2-a35f-4ac12fa5bc69" providerId="ADAL" clId="{ED67D86B-4C8C-48D4-91D7-2FA7DC0A381D}" dt="2024-04-17T15:33:09.280" v="3974"/>
          <ac:picMkLst>
            <pc:docMk/>
            <pc:sldMk cId="2158889693" sldId="304"/>
            <ac:picMk id="71" creationId="{923E4913-E461-9D8F-31AC-598900545DEA}"/>
          </ac:picMkLst>
        </pc:picChg>
        <pc:picChg chg="mod">
          <ac:chgData name="Diederik Wéreau" userId="3de4d852-29bc-42f2-a35f-4ac12fa5bc69" providerId="ADAL" clId="{ED67D86B-4C8C-48D4-91D7-2FA7DC0A381D}" dt="2024-04-17T15:33:09.280" v="3974"/>
          <ac:picMkLst>
            <pc:docMk/>
            <pc:sldMk cId="2158889693" sldId="304"/>
            <ac:picMk id="72" creationId="{33F567AF-0FFB-BF1C-0584-D7A660BC8597}"/>
          </ac:picMkLst>
        </pc:picChg>
        <pc:picChg chg="mod">
          <ac:chgData name="Diederik Wéreau" userId="3de4d852-29bc-42f2-a35f-4ac12fa5bc69" providerId="ADAL" clId="{ED67D86B-4C8C-48D4-91D7-2FA7DC0A381D}" dt="2024-05-07T08:42:36.686" v="13341"/>
          <ac:picMkLst>
            <pc:docMk/>
            <pc:sldMk cId="2158889693" sldId="304"/>
            <ac:picMk id="72" creationId="{B9119730-F670-E569-8D7B-BA84F4E1C8CF}"/>
          </ac:picMkLst>
        </pc:picChg>
        <pc:picChg chg="mod">
          <ac:chgData name="Diederik Wéreau" userId="3de4d852-29bc-42f2-a35f-4ac12fa5bc69" providerId="ADAL" clId="{ED67D86B-4C8C-48D4-91D7-2FA7DC0A381D}" dt="2024-05-07T08:42:36.686" v="13341"/>
          <ac:picMkLst>
            <pc:docMk/>
            <pc:sldMk cId="2158889693" sldId="304"/>
            <ac:picMk id="73" creationId="{7021E942-46A9-BCAC-BC53-E7C495947655}"/>
          </ac:picMkLst>
        </pc:picChg>
        <pc:picChg chg="mod">
          <ac:chgData name="Diederik Wéreau" userId="3de4d852-29bc-42f2-a35f-4ac12fa5bc69" providerId="ADAL" clId="{ED67D86B-4C8C-48D4-91D7-2FA7DC0A381D}" dt="2024-04-17T15:33:11.337" v="3977"/>
          <ac:picMkLst>
            <pc:docMk/>
            <pc:sldMk cId="2158889693" sldId="304"/>
            <ac:picMk id="75" creationId="{CB65C014-F60D-99F6-8EB5-0C780C953650}"/>
          </ac:picMkLst>
        </pc:picChg>
        <pc:picChg chg="mod">
          <ac:chgData name="Diederik Wéreau" userId="3de4d852-29bc-42f2-a35f-4ac12fa5bc69" providerId="ADAL" clId="{ED67D86B-4C8C-48D4-91D7-2FA7DC0A381D}" dt="2024-04-17T15:33:11.337" v="3977"/>
          <ac:picMkLst>
            <pc:docMk/>
            <pc:sldMk cId="2158889693" sldId="304"/>
            <ac:picMk id="76" creationId="{C8D5ECCA-596A-E3D7-8E42-AF109BDCEBB3}"/>
          </ac:picMkLst>
        </pc:picChg>
        <pc:picChg chg="mod">
          <ac:chgData name="Diederik Wéreau" userId="3de4d852-29bc-42f2-a35f-4ac12fa5bc69" providerId="ADAL" clId="{ED67D86B-4C8C-48D4-91D7-2FA7DC0A381D}" dt="2024-04-17T15:33:11.337" v="3977"/>
          <ac:picMkLst>
            <pc:docMk/>
            <pc:sldMk cId="2158889693" sldId="304"/>
            <ac:picMk id="79" creationId="{B6E6AB4C-DF6C-66F0-52F5-067F8AB61830}"/>
          </ac:picMkLst>
        </pc:picChg>
        <pc:picChg chg="mod">
          <ac:chgData name="Diederik Wéreau" userId="3de4d852-29bc-42f2-a35f-4ac12fa5bc69" providerId="ADAL" clId="{ED67D86B-4C8C-48D4-91D7-2FA7DC0A381D}" dt="2024-04-17T15:33:11.337" v="3977"/>
          <ac:picMkLst>
            <pc:docMk/>
            <pc:sldMk cId="2158889693" sldId="304"/>
            <ac:picMk id="80" creationId="{43B7F58D-3791-750D-443E-1F3B978B0ABF}"/>
          </ac:picMkLst>
        </pc:picChg>
        <pc:picChg chg="mod">
          <ac:chgData name="Diederik Wéreau" userId="3de4d852-29bc-42f2-a35f-4ac12fa5bc69" providerId="ADAL" clId="{ED67D86B-4C8C-48D4-91D7-2FA7DC0A381D}" dt="2024-04-17T15:39:12.379" v="4193"/>
          <ac:picMkLst>
            <pc:docMk/>
            <pc:sldMk cId="2158889693" sldId="304"/>
            <ac:picMk id="83" creationId="{4C3BEE14-288F-C5C9-F5DA-E27699668F37}"/>
          </ac:picMkLst>
        </pc:picChg>
        <pc:picChg chg="mod">
          <ac:chgData name="Diederik Wéreau" userId="3de4d852-29bc-42f2-a35f-4ac12fa5bc69" providerId="ADAL" clId="{ED67D86B-4C8C-48D4-91D7-2FA7DC0A381D}" dt="2024-04-17T15:39:12.379" v="4193"/>
          <ac:picMkLst>
            <pc:docMk/>
            <pc:sldMk cId="2158889693" sldId="304"/>
            <ac:picMk id="84" creationId="{604487A6-0603-84D4-AD75-B24EC966B143}"/>
          </ac:picMkLst>
        </pc:picChg>
        <pc:picChg chg="mod">
          <ac:chgData name="Diederik Wéreau" userId="3de4d852-29bc-42f2-a35f-4ac12fa5bc69" providerId="ADAL" clId="{ED67D86B-4C8C-48D4-91D7-2FA7DC0A381D}" dt="2024-05-07T08:44:38.994" v="13529"/>
          <ac:picMkLst>
            <pc:docMk/>
            <pc:sldMk cId="2158889693" sldId="304"/>
            <ac:picMk id="87" creationId="{C92C9A8E-792C-BF36-10F2-105741165AE9}"/>
          </ac:picMkLst>
        </pc:picChg>
        <pc:picChg chg="mod">
          <ac:chgData name="Diederik Wéreau" userId="3de4d852-29bc-42f2-a35f-4ac12fa5bc69" providerId="ADAL" clId="{ED67D86B-4C8C-48D4-91D7-2FA7DC0A381D}" dt="2024-05-07T08:44:38.994" v="13529"/>
          <ac:picMkLst>
            <pc:docMk/>
            <pc:sldMk cId="2158889693" sldId="304"/>
            <ac:picMk id="88" creationId="{65CBE330-A599-F4CF-56FE-493DAA1019F3}"/>
          </ac:picMkLst>
        </pc:picChg>
        <pc:picChg chg="mod">
          <ac:chgData name="Diederik Wéreau" userId="3de4d852-29bc-42f2-a35f-4ac12fa5bc69" providerId="ADAL" clId="{ED67D86B-4C8C-48D4-91D7-2FA7DC0A381D}" dt="2024-05-07T12:53:02.742" v="17776"/>
          <ac:picMkLst>
            <pc:docMk/>
            <pc:sldMk cId="2158889693" sldId="304"/>
            <ac:picMk id="90" creationId="{191706AE-5B11-A065-28AA-36A531880C74}"/>
          </ac:picMkLst>
        </pc:picChg>
        <pc:extLst>
          <p:ext xmlns:p="http://schemas.openxmlformats.org/presentationml/2006/main" uri="{D6D511B9-2390-475A-947B-AFAB55BFBCF1}">
            <pc226:cmChg xmlns:pc226="http://schemas.microsoft.com/office/powerpoint/2022/06/main/command" chg="add del">
              <pc226:chgData name="Diederik Wéreau" userId="3de4d852-29bc-42f2-a35f-4ac12fa5bc69" providerId="ADAL" clId="{ED67D86B-4C8C-48D4-91D7-2FA7DC0A381D}" dt="2024-05-07T14:12:06.893" v="19482"/>
              <pc2:cmMkLst xmlns:pc2="http://schemas.microsoft.com/office/powerpoint/2019/9/main/command">
                <pc:docMk/>
                <pc:sldMk cId="2158889693" sldId="304"/>
                <pc2:cmMk id="{49E793BC-96FD-419C-8180-DBBC9712547A}"/>
              </pc2:cmMkLst>
            </pc226:cmChg>
          </p:ext>
        </pc:extLst>
      </pc:sldChg>
      <pc:sldChg chg="addSp delSp modSp add mod modTransition modNotesTx">
        <pc:chgData name="Diederik Wéreau" userId="3de4d852-29bc-42f2-a35f-4ac12fa5bc69" providerId="ADAL" clId="{ED67D86B-4C8C-48D4-91D7-2FA7DC0A381D}" dt="2024-05-07T10:15:22.347" v="15721" actId="1036"/>
        <pc:sldMkLst>
          <pc:docMk/>
          <pc:sldMk cId="1174473522" sldId="305"/>
        </pc:sldMkLst>
        <pc:spChg chg="del mod">
          <ac:chgData name="Diederik Wéreau" userId="3de4d852-29bc-42f2-a35f-4ac12fa5bc69" providerId="ADAL" clId="{ED67D86B-4C8C-48D4-91D7-2FA7DC0A381D}" dt="2024-05-07T08:51:48.080" v="14000" actId="478"/>
          <ac:spMkLst>
            <pc:docMk/>
            <pc:sldMk cId="1174473522" sldId="305"/>
            <ac:spMk id="2" creationId="{98CF848F-793F-90AD-1E6F-BEC546509967}"/>
          </ac:spMkLst>
        </pc:spChg>
        <pc:spChg chg="mod">
          <ac:chgData name="Diederik Wéreau" userId="3de4d852-29bc-42f2-a35f-4ac12fa5bc69" providerId="ADAL" clId="{ED67D86B-4C8C-48D4-91D7-2FA7DC0A381D}" dt="2024-04-19T09:20:30.571" v="11897" actId="20577"/>
          <ac:spMkLst>
            <pc:docMk/>
            <pc:sldMk cId="1174473522" sldId="305"/>
            <ac:spMk id="4" creationId="{1792554C-A243-8629-B54B-B2FE2901662B}"/>
          </ac:spMkLst>
        </pc:spChg>
        <pc:spChg chg="mod">
          <ac:chgData name="Diederik Wéreau" userId="3de4d852-29bc-42f2-a35f-4ac12fa5bc69" providerId="ADAL" clId="{ED67D86B-4C8C-48D4-91D7-2FA7DC0A381D}" dt="2024-03-28T13:16:16.770" v="2722" actId="1037"/>
          <ac:spMkLst>
            <pc:docMk/>
            <pc:sldMk cId="1174473522" sldId="305"/>
            <ac:spMk id="7" creationId="{0803EF29-D8E0-F24B-265F-5B1C69B6045D}"/>
          </ac:spMkLst>
        </pc:spChg>
        <pc:spChg chg="mod">
          <ac:chgData name="Diederik Wéreau" userId="3de4d852-29bc-42f2-a35f-4ac12fa5bc69" providerId="ADAL" clId="{ED67D86B-4C8C-48D4-91D7-2FA7DC0A381D}" dt="2024-03-28T13:16:16.770" v="2722" actId="1037"/>
          <ac:spMkLst>
            <pc:docMk/>
            <pc:sldMk cId="1174473522" sldId="305"/>
            <ac:spMk id="11" creationId="{2FC2A9D4-4925-EA64-691A-19F173633845}"/>
          </ac:spMkLst>
        </pc:spChg>
        <pc:spChg chg="mod">
          <ac:chgData name="Diederik Wéreau" userId="3de4d852-29bc-42f2-a35f-4ac12fa5bc69" providerId="ADAL" clId="{ED67D86B-4C8C-48D4-91D7-2FA7DC0A381D}" dt="2024-03-28T13:16:16.770" v="2722" actId="1037"/>
          <ac:spMkLst>
            <pc:docMk/>
            <pc:sldMk cId="1174473522" sldId="305"/>
            <ac:spMk id="12" creationId="{03FFFBFF-00E3-075F-9864-D344C891FF4B}"/>
          </ac:spMkLst>
        </pc:spChg>
        <pc:spChg chg="mod">
          <ac:chgData name="Diederik Wéreau" userId="3de4d852-29bc-42f2-a35f-4ac12fa5bc69" providerId="ADAL" clId="{ED67D86B-4C8C-48D4-91D7-2FA7DC0A381D}" dt="2024-03-28T13:15:50.631" v="2647"/>
          <ac:spMkLst>
            <pc:docMk/>
            <pc:sldMk cId="1174473522" sldId="305"/>
            <ac:spMk id="14" creationId="{63D91A2D-1E56-8912-0E5E-2EE9B307ABC5}"/>
          </ac:spMkLst>
        </pc:spChg>
        <pc:spChg chg="add mod">
          <ac:chgData name="Diederik Wéreau" userId="3de4d852-29bc-42f2-a35f-4ac12fa5bc69" providerId="ADAL" clId="{ED67D86B-4C8C-48D4-91D7-2FA7DC0A381D}" dt="2024-05-07T10:13:46.092" v="15666" actId="20577"/>
          <ac:spMkLst>
            <pc:docMk/>
            <pc:sldMk cId="1174473522" sldId="305"/>
            <ac:spMk id="17" creationId="{3210BEC9-C448-B631-D6F8-C2B635BC32E7}"/>
          </ac:spMkLst>
        </pc:spChg>
        <pc:spChg chg="add mod">
          <ac:chgData name="Diederik Wéreau" userId="3de4d852-29bc-42f2-a35f-4ac12fa5bc69" providerId="ADAL" clId="{ED67D86B-4C8C-48D4-91D7-2FA7DC0A381D}" dt="2024-03-28T13:16:06.929" v="2674" actId="1038"/>
          <ac:spMkLst>
            <pc:docMk/>
            <pc:sldMk cId="1174473522" sldId="305"/>
            <ac:spMk id="18" creationId="{847BAE02-1622-6E57-9678-E3A66F8EF0B1}"/>
          </ac:spMkLst>
        </pc:spChg>
        <pc:spChg chg="mod">
          <ac:chgData name="Diederik Wéreau" userId="3de4d852-29bc-42f2-a35f-4ac12fa5bc69" providerId="ADAL" clId="{ED67D86B-4C8C-48D4-91D7-2FA7DC0A381D}" dt="2024-03-28T13:15:50.631" v="2647"/>
          <ac:spMkLst>
            <pc:docMk/>
            <pc:sldMk cId="1174473522" sldId="305"/>
            <ac:spMk id="21" creationId="{05257AE8-EEF7-7B36-2732-24A654F5381F}"/>
          </ac:spMkLst>
        </pc:spChg>
        <pc:spChg chg="mod">
          <ac:chgData name="Diederik Wéreau" userId="3de4d852-29bc-42f2-a35f-4ac12fa5bc69" providerId="ADAL" clId="{ED67D86B-4C8C-48D4-91D7-2FA7DC0A381D}" dt="2024-03-28T13:25:52.433" v="3108"/>
          <ac:spMkLst>
            <pc:docMk/>
            <pc:sldMk cId="1174473522" sldId="305"/>
            <ac:spMk id="25" creationId="{52431BE0-BC76-047F-D78A-A53B4B1E4539}"/>
          </ac:spMkLst>
        </pc:spChg>
        <pc:spChg chg="mod">
          <ac:chgData name="Diederik Wéreau" userId="3de4d852-29bc-42f2-a35f-4ac12fa5bc69" providerId="ADAL" clId="{ED67D86B-4C8C-48D4-91D7-2FA7DC0A381D}" dt="2024-03-28T13:26:07.925" v="3148"/>
          <ac:spMkLst>
            <pc:docMk/>
            <pc:sldMk cId="1174473522" sldId="305"/>
            <ac:spMk id="29" creationId="{04BA6CD5-74C7-B562-01CC-A4AAAB8DA085}"/>
          </ac:spMkLst>
        </pc:spChg>
        <pc:spChg chg="mod">
          <ac:chgData name="Diederik Wéreau" userId="3de4d852-29bc-42f2-a35f-4ac12fa5bc69" providerId="ADAL" clId="{ED67D86B-4C8C-48D4-91D7-2FA7DC0A381D}" dt="2024-05-07T08:48:17.613" v="13812"/>
          <ac:spMkLst>
            <pc:docMk/>
            <pc:sldMk cId="1174473522" sldId="305"/>
            <ac:spMk id="30" creationId="{DE7FF2A1-BA51-BCD0-AD62-6F05067E86CC}"/>
          </ac:spMkLst>
        </pc:spChg>
        <pc:spChg chg="mod">
          <ac:chgData name="Diederik Wéreau" userId="3de4d852-29bc-42f2-a35f-4ac12fa5bc69" providerId="ADAL" clId="{ED67D86B-4C8C-48D4-91D7-2FA7DC0A381D}" dt="2024-05-07T08:48:17.613" v="13812"/>
          <ac:spMkLst>
            <pc:docMk/>
            <pc:sldMk cId="1174473522" sldId="305"/>
            <ac:spMk id="31" creationId="{7F173FA2-E809-7D2C-F54E-3BEFB7730068}"/>
          </ac:spMkLst>
        </pc:spChg>
        <pc:spChg chg="mod">
          <ac:chgData name="Diederik Wéreau" userId="3de4d852-29bc-42f2-a35f-4ac12fa5bc69" providerId="ADAL" clId="{ED67D86B-4C8C-48D4-91D7-2FA7DC0A381D}" dt="2024-05-07T08:48:17.613" v="13812"/>
          <ac:spMkLst>
            <pc:docMk/>
            <pc:sldMk cId="1174473522" sldId="305"/>
            <ac:spMk id="32" creationId="{1AB1B46C-5480-0F41-4032-62A5622E2659}"/>
          </ac:spMkLst>
        </pc:spChg>
        <pc:spChg chg="add del mod">
          <ac:chgData name="Diederik Wéreau" userId="3de4d852-29bc-42f2-a35f-4ac12fa5bc69" providerId="ADAL" clId="{ED67D86B-4C8C-48D4-91D7-2FA7DC0A381D}" dt="2024-05-07T08:51:49.697" v="14001" actId="478"/>
          <ac:spMkLst>
            <pc:docMk/>
            <pc:sldMk cId="1174473522" sldId="305"/>
            <ac:spMk id="34" creationId="{0A7D1BDA-B5C2-6550-5B74-A005876288C3}"/>
          </ac:spMkLst>
        </pc:spChg>
        <pc:spChg chg="add mod">
          <ac:chgData name="Diederik Wéreau" userId="3de4d852-29bc-42f2-a35f-4ac12fa5bc69" providerId="ADAL" clId="{ED67D86B-4C8C-48D4-91D7-2FA7DC0A381D}" dt="2024-05-07T08:52:04.066" v="14066" actId="20577"/>
          <ac:spMkLst>
            <pc:docMk/>
            <pc:sldMk cId="1174473522" sldId="305"/>
            <ac:spMk id="35" creationId="{C53D7723-78AB-F28A-16CD-9BB680265137}"/>
          </ac:spMkLst>
        </pc:spChg>
        <pc:spChg chg="mod">
          <ac:chgData name="Diederik Wéreau" userId="3de4d852-29bc-42f2-a35f-4ac12fa5bc69" providerId="ADAL" clId="{ED67D86B-4C8C-48D4-91D7-2FA7DC0A381D}" dt="2024-05-07T10:15:20.021" v="15684"/>
          <ac:spMkLst>
            <pc:docMk/>
            <pc:sldMk cId="1174473522" sldId="305"/>
            <ac:spMk id="39" creationId="{A82A3CF5-BDDC-20F0-98DF-5270DA9956A9}"/>
          </ac:spMkLst>
        </pc:spChg>
        <pc:grpChg chg="add mod">
          <ac:chgData name="Diederik Wéreau" userId="3de4d852-29bc-42f2-a35f-4ac12fa5bc69" providerId="ADAL" clId="{ED67D86B-4C8C-48D4-91D7-2FA7DC0A381D}" dt="2024-03-28T13:16:06.929" v="2674" actId="1038"/>
          <ac:grpSpMkLst>
            <pc:docMk/>
            <pc:sldMk cId="1174473522" sldId="305"/>
            <ac:grpSpMk id="3" creationId="{1135D017-B388-AA01-AE9A-059F478A3C06}"/>
          </ac:grpSpMkLst>
        </pc:grpChg>
        <pc:grpChg chg="mod">
          <ac:chgData name="Diederik Wéreau" userId="3de4d852-29bc-42f2-a35f-4ac12fa5bc69" providerId="ADAL" clId="{ED67D86B-4C8C-48D4-91D7-2FA7DC0A381D}" dt="2024-03-28T13:16:16.770" v="2722" actId="1037"/>
          <ac:grpSpMkLst>
            <pc:docMk/>
            <pc:sldMk cId="1174473522" sldId="305"/>
            <ac:grpSpMk id="5" creationId="{79B48819-F192-E1AA-1C11-90B2A497588E}"/>
          </ac:grpSpMkLst>
        </pc:grpChg>
        <pc:grpChg chg="mod">
          <ac:chgData name="Diederik Wéreau" userId="3de4d852-29bc-42f2-a35f-4ac12fa5bc69" providerId="ADAL" clId="{ED67D86B-4C8C-48D4-91D7-2FA7DC0A381D}" dt="2024-03-28T13:16:16.770" v="2722" actId="1037"/>
          <ac:grpSpMkLst>
            <pc:docMk/>
            <pc:sldMk cId="1174473522" sldId="305"/>
            <ac:grpSpMk id="8" creationId="{64A89158-8C82-65F4-C491-2F393978C126}"/>
          </ac:grpSpMkLst>
        </pc:grpChg>
        <pc:grpChg chg="mod">
          <ac:chgData name="Diederik Wéreau" userId="3de4d852-29bc-42f2-a35f-4ac12fa5bc69" providerId="ADAL" clId="{ED67D86B-4C8C-48D4-91D7-2FA7DC0A381D}" dt="2024-03-28T13:15:50.631" v="2647"/>
          <ac:grpSpMkLst>
            <pc:docMk/>
            <pc:sldMk cId="1174473522" sldId="305"/>
            <ac:grpSpMk id="13" creationId="{F9E9604A-4E88-F1A7-EAB9-C9CBF46EBC5D}"/>
          </ac:grpSpMkLst>
        </pc:grpChg>
        <pc:grpChg chg="add mod">
          <ac:chgData name="Diederik Wéreau" userId="3de4d852-29bc-42f2-a35f-4ac12fa5bc69" providerId="ADAL" clId="{ED67D86B-4C8C-48D4-91D7-2FA7DC0A381D}" dt="2024-03-28T13:16:06.929" v="2674" actId="1038"/>
          <ac:grpSpMkLst>
            <pc:docMk/>
            <pc:sldMk cId="1174473522" sldId="305"/>
            <ac:grpSpMk id="19" creationId="{EAAA2818-06B0-1D43-DD28-AB3DEF1A3566}"/>
          </ac:grpSpMkLst>
        </pc:grpChg>
        <pc:grpChg chg="add del mod">
          <ac:chgData name="Diederik Wéreau" userId="3de4d852-29bc-42f2-a35f-4ac12fa5bc69" providerId="ADAL" clId="{ED67D86B-4C8C-48D4-91D7-2FA7DC0A381D}" dt="2024-03-28T13:25:57.948" v="3145"/>
          <ac:grpSpMkLst>
            <pc:docMk/>
            <pc:sldMk cId="1174473522" sldId="305"/>
            <ac:grpSpMk id="22" creationId="{2893176E-5986-23E1-AC6C-B0F8CE2C98BE}"/>
          </ac:grpSpMkLst>
        </pc:grpChg>
        <pc:grpChg chg="add mod">
          <ac:chgData name="Diederik Wéreau" userId="3de4d852-29bc-42f2-a35f-4ac12fa5bc69" providerId="ADAL" clId="{ED67D86B-4C8C-48D4-91D7-2FA7DC0A381D}" dt="2024-05-07T08:48:17.613" v="13812"/>
          <ac:grpSpMkLst>
            <pc:docMk/>
            <pc:sldMk cId="1174473522" sldId="305"/>
            <ac:grpSpMk id="25" creationId="{D988C384-3AD3-ED51-C580-563B631EF9C5}"/>
          </ac:grpSpMkLst>
        </pc:grpChg>
        <pc:grpChg chg="add del mod">
          <ac:chgData name="Diederik Wéreau" userId="3de4d852-29bc-42f2-a35f-4ac12fa5bc69" providerId="ADAL" clId="{ED67D86B-4C8C-48D4-91D7-2FA7DC0A381D}" dt="2024-05-07T10:15:19.667" v="15683" actId="478"/>
          <ac:grpSpMkLst>
            <pc:docMk/>
            <pc:sldMk cId="1174473522" sldId="305"/>
            <ac:grpSpMk id="26" creationId="{560EB939-2FF2-C968-02FF-A3D4CED895A9}"/>
          </ac:grpSpMkLst>
        </pc:grpChg>
        <pc:grpChg chg="add mod">
          <ac:chgData name="Diederik Wéreau" userId="3de4d852-29bc-42f2-a35f-4ac12fa5bc69" providerId="ADAL" clId="{ED67D86B-4C8C-48D4-91D7-2FA7DC0A381D}" dt="2024-05-07T10:15:22.347" v="15721" actId="1036"/>
          <ac:grpSpMkLst>
            <pc:docMk/>
            <pc:sldMk cId="1174473522" sldId="305"/>
            <ac:grpSpMk id="36" creationId="{47AABAF2-B415-5220-39A9-46ED71E4BDED}"/>
          </ac:grpSpMkLst>
        </pc:grpChg>
        <pc:picChg chg="mod">
          <ac:chgData name="Diederik Wéreau" userId="3de4d852-29bc-42f2-a35f-4ac12fa5bc69" providerId="ADAL" clId="{ED67D86B-4C8C-48D4-91D7-2FA7DC0A381D}" dt="2024-03-28T13:16:16.770" v="2722" actId="1037"/>
          <ac:picMkLst>
            <pc:docMk/>
            <pc:sldMk cId="1174473522" sldId="305"/>
            <ac:picMk id="6" creationId="{C184B876-F1B1-359F-5980-126B2F2875CE}"/>
          </ac:picMkLst>
        </pc:picChg>
        <pc:picChg chg="mod">
          <ac:chgData name="Diederik Wéreau" userId="3de4d852-29bc-42f2-a35f-4ac12fa5bc69" providerId="ADAL" clId="{ED67D86B-4C8C-48D4-91D7-2FA7DC0A381D}" dt="2024-03-28T13:16:16.770" v="2722" actId="1037"/>
          <ac:picMkLst>
            <pc:docMk/>
            <pc:sldMk cId="1174473522" sldId="305"/>
            <ac:picMk id="9" creationId="{DFF6AAD8-43BB-B59A-B8FA-60D4D138C539}"/>
          </ac:picMkLst>
        </pc:picChg>
        <pc:picChg chg="mod">
          <ac:chgData name="Diederik Wéreau" userId="3de4d852-29bc-42f2-a35f-4ac12fa5bc69" providerId="ADAL" clId="{ED67D86B-4C8C-48D4-91D7-2FA7DC0A381D}" dt="2024-03-28T13:16:16.770" v="2722" actId="1037"/>
          <ac:picMkLst>
            <pc:docMk/>
            <pc:sldMk cId="1174473522" sldId="305"/>
            <ac:picMk id="10" creationId="{BF2D438E-3282-B2AC-E3FC-F4A22609487F}"/>
          </ac:picMkLst>
        </pc:picChg>
        <pc:picChg chg="mod">
          <ac:chgData name="Diederik Wéreau" userId="3de4d852-29bc-42f2-a35f-4ac12fa5bc69" providerId="ADAL" clId="{ED67D86B-4C8C-48D4-91D7-2FA7DC0A381D}" dt="2024-03-28T13:15:50.631" v="2647"/>
          <ac:picMkLst>
            <pc:docMk/>
            <pc:sldMk cId="1174473522" sldId="305"/>
            <ac:picMk id="15" creationId="{4D86DBE4-37A5-F4AB-73A6-9E4AC3D75B48}"/>
          </ac:picMkLst>
        </pc:picChg>
        <pc:picChg chg="mod">
          <ac:chgData name="Diederik Wéreau" userId="3de4d852-29bc-42f2-a35f-4ac12fa5bc69" providerId="ADAL" clId="{ED67D86B-4C8C-48D4-91D7-2FA7DC0A381D}" dt="2024-03-28T13:15:50.631" v="2647"/>
          <ac:picMkLst>
            <pc:docMk/>
            <pc:sldMk cId="1174473522" sldId="305"/>
            <ac:picMk id="16" creationId="{2629D66E-B133-F6C5-EBC6-C9796E5DAEAB}"/>
          </ac:picMkLst>
        </pc:picChg>
        <pc:picChg chg="mod">
          <ac:chgData name="Diederik Wéreau" userId="3de4d852-29bc-42f2-a35f-4ac12fa5bc69" providerId="ADAL" clId="{ED67D86B-4C8C-48D4-91D7-2FA7DC0A381D}" dt="2024-03-28T13:15:50.631" v="2647"/>
          <ac:picMkLst>
            <pc:docMk/>
            <pc:sldMk cId="1174473522" sldId="305"/>
            <ac:picMk id="20" creationId="{BE48E7B5-319F-A39B-7AB4-B0E58E25BF73}"/>
          </ac:picMkLst>
        </pc:picChg>
        <pc:picChg chg="add mod">
          <ac:chgData name="Diederik Wéreau" userId="3de4d852-29bc-42f2-a35f-4ac12fa5bc69" providerId="ADAL" clId="{ED67D86B-4C8C-48D4-91D7-2FA7DC0A381D}" dt="2024-05-07T08:48:17.613" v="13812"/>
          <ac:picMkLst>
            <pc:docMk/>
            <pc:sldMk cId="1174473522" sldId="305"/>
            <ac:picMk id="22" creationId="{6BBC8E1B-2CC2-3B85-8D55-8ABF3D26CC5F}"/>
          </ac:picMkLst>
        </pc:picChg>
        <pc:picChg chg="mod">
          <ac:chgData name="Diederik Wéreau" userId="3de4d852-29bc-42f2-a35f-4ac12fa5bc69" providerId="ADAL" clId="{ED67D86B-4C8C-48D4-91D7-2FA7DC0A381D}" dt="2024-03-28T13:25:52.433" v="3108"/>
          <ac:picMkLst>
            <pc:docMk/>
            <pc:sldMk cId="1174473522" sldId="305"/>
            <ac:picMk id="23" creationId="{36BA7771-688C-40ED-71F0-6CC4DF419E9F}"/>
          </ac:picMkLst>
        </pc:picChg>
        <pc:picChg chg="add mod">
          <ac:chgData name="Diederik Wéreau" userId="3de4d852-29bc-42f2-a35f-4ac12fa5bc69" providerId="ADAL" clId="{ED67D86B-4C8C-48D4-91D7-2FA7DC0A381D}" dt="2024-05-07T08:48:17.613" v="13812"/>
          <ac:picMkLst>
            <pc:docMk/>
            <pc:sldMk cId="1174473522" sldId="305"/>
            <ac:picMk id="23" creationId="{F79F219C-0675-70FD-BB5E-12619CC3570E}"/>
          </ac:picMkLst>
        </pc:picChg>
        <pc:picChg chg="mod">
          <ac:chgData name="Diederik Wéreau" userId="3de4d852-29bc-42f2-a35f-4ac12fa5bc69" providerId="ADAL" clId="{ED67D86B-4C8C-48D4-91D7-2FA7DC0A381D}" dt="2024-03-28T13:25:52.433" v="3108"/>
          <ac:picMkLst>
            <pc:docMk/>
            <pc:sldMk cId="1174473522" sldId="305"/>
            <ac:picMk id="24" creationId="{92D9CBD8-E3AF-4484-D677-A03ABCD7766A}"/>
          </ac:picMkLst>
        </pc:picChg>
        <pc:picChg chg="add mod">
          <ac:chgData name="Diederik Wéreau" userId="3de4d852-29bc-42f2-a35f-4ac12fa5bc69" providerId="ADAL" clId="{ED67D86B-4C8C-48D4-91D7-2FA7DC0A381D}" dt="2024-05-07T08:48:17.613" v="13812"/>
          <ac:picMkLst>
            <pc:docMk/>
            <pc:sldMk cId="1174473522" sldId="305"/>
            <ac:picMk id="24" creationId="{DECDB967-14C9-D233-E8DE-C5DDC9845FC6}"/>
          </ac:picMkLst>
        </pc:picChg>
        <pc:picChg chg="mod">
          <ac:chgData name="Diederik Wéreau" userId="3de4d852-29bc-42f2-a35f-4ac12fa5bc69" providerId="ADAL" clId="{ED67D86B-4C8C-48D4-91D7-2FA7DC0A381D}" dt="2024-03-28T13:26:07.925" v="3148"/>
          <ac:picMkLst>
            <pc:docMk/>
            <pc:sldMk cId="1174473522" sldId="305"/>
            <ac:picMk id="27" creationId="{7D9A0B16-71E0-5872-F77C-222C7CCB30B6}"/>
          </ac:picMkLst>
        </pc:picChg>
        <pc:picChg chg="mod">
          <ac:chgData name="Diederik Wéreau" userId="3de4d852-29bc-42f2-a35f-4ac12fa5bc69" providerId="ADAL" clId="{ED67D86B-4C8C-48D4-91D7-2FA7DC0A381D}" dt="2024-03-28T13:26:07.925" v="3148"/>
          <ac:picMkLst>
            <pc:docMk/>
            <pc:sldMk cId="1174473522" sldId="305"/>
            <ac:picMk id="28" creationId="{E6469C34-5865-34A1-599A-D0459927AEA7}"/>
          </ac:picMkLst>
        </pc:picChg>
        <pc:picChg chg="mod">
          <ac:chgData name="Diederik Wéreau" userId="3de4d852-29bc-42f2-a35f-4ac12fa5bc69" providerId="ADAL" clId="{ED67D86B-4C8C-48D4-91D7-2FA7DC0A381D}" dt="2024-05-07T10:15:20.021" v="15684"/>
          <ac:picMkLst>
            <pc:docMk/>
            <pc:sldMk cId="1174473522" sldId="305"/>
            <ac:picMk id="37" creationId="{C9E33E38-FD43-8BFD-AF9E-33898A5F0473}"/>
          </ac:picMkLst>
        </pc:picChg>
        <pc:picChg chg="mod">
          <ac:chgData name="Diederik Wéreau" userId="3de4d852-29bc-42f2-a35f-4ac12fa5bc69" providerId="ADAL" clId="{ED67D86B-4C8C-48D4-91D7-2FA7DC0A381D}" dt="2024-05-07T10:15:20.021" v="15684"/>
          <ac:picMkLst>
            <pc:docMk/>
            <pc:sldMk cId="1174473522" sldId="305"/>
            <ac:picMk id="38" creationId="{3B6C638C-0827-09DE-0811-CDF4DA4FEDC2}"/>
          </ac:picMkLst>
        </pc:picChg>
      </pc:sldChg>
      <pc:sldChg chg="addSp delSp modSp add mod modNotesTx">
        <pc:chgData name="Diederik Wéreau" userId="3de4d852-29bc-42f2-a35f-4ac12fa5bc69" providerId="ADAL" clId="{ED67D86B-4C8C-48D4-91D7-2FA7DC0A381D}" dt="2024-05-07T13:09:46.247" v="17845" actId="1076"/>
        <pc:sldMkLst>
          <pc:docMk/>
          <pc:sldMk cId="293576598" sldId="306"/>
        </pc:sldMkLst>
        <pc:spChg chg="del mod">
          <ac:chgData name="Diederik Wéreau" userId="3de4d852-29bc-42f2-a35f-4ac12fa5bc69" providerId="ADAL" clId="{ED67D86B-4C8C-48D4-91D7-2FA7DC0A381D}" dt="2024-05-07T08:52:14.846" v="14067" actId="478"/>
          <ac:spMkLst>
            <pc:docMk/>
            <pc:sldMk cId="293576598" sldId="306"/>
            <ac:spMk id="2" creationId="{98CF848F-793F-90AD-1E6F-BEC546509967}"/>
          </ac:spMkLst>
        </pc:spChg>
        <pc:spChg chg="mod">
          <ac:chgData name="Diederik Wéreau" userId="3de4d852-29bc-42f2-a35f-4ac12fa5bc69" providerId="ADAL" clId="{ED67D86B-4C8C-48D4-91D7-2FA7DC0A381D}" dt="2024-03-28T13:26:48.200" v="3211" actId="20577"/>
          <ac:spMkLst>
            <pc:docMk/>
            <pc:sldMk cId="293576598" sldId="306"/>
            <ac:spMk id="4" creationId="{1792554C-A243-8629-B54B-B2FE2901662B}"/>
          </ac:spMkLst>
        </pc:spChg>
        <pc:spChg chg="mod">
          <ac:chgData name="Diederik Wéreau" userId="3de4d852-29bc-42f2-a35f-4ac12fa5bc69" providerId="ADAL" clId="{ED67D86B-4C8C-48D4-91D7-2FA7DC0A381D}" dt="2024-05-07T10:15:08.862" v="15682" actId="20577"/>
          <ac:spMkLst>
            <pc:docMk/>
            <pc:sldMk cId="293576598" sldId="306"/>
            <ac:spMk id="17" creationId="{3210BEC9-C448-B631-D6F8-C2B635BC32E7}"/>
          </ac:spMkLst>
        </pc:spChg>
        <pc:spChg chg="mod">
          <ac:chgData name="Diederik Wéreau" userId="3de4d852-29bc-42f2-a35f-4ac12fa5bc69" providerId="ADAL" clId="{ED67D86B-4C8C-48D4-91D7-2FA7DC0A381D}" dt="2024-03-28T13:24:42.288" v="2977" actId="1038"/>
          <ac:spMkLst>
            <pc:docMk/>
            <pc:sldMk cId="293576598" sldId="306"/>
            <ac:spMk id="18" creationId="{847BAE02-1622-6E57-9678-E3A66F8EF0B1}"/>
          </ac:spMkLst>
        </pc:spChg>
        <pc:spChg chg="mod">
          <ac:chgData name="Diederik Wéreau" userId="3de4d852-29bc-42f2-a35f-4ac12fa5bc69" providerId="ADAL" clId="{ED67D86B-4C8C-48D4-91D7-2FA7DC0A381D}" dt="2024-05-07T08:48:19.711" v="13813"/>
          <ac:spMkLst>
            <pc:docMk/>
            <pc:sldMk cId="293576598" sldId="306"/>
            <ac:spMk id="26" creationId="{9A7AC593-1229-96A5-9106-A539DCE3DC3D}"/>
          </ac:spMkLst>
        </pc:spChg>
        <pc:spChg chg="mod">
          <ac:chgData name="Diederik Wéreau" userId="3de4d852-29bc-42f2-a35f-4ac12fa5bc69" providerId="ADAL" clId="{ED67D86B-4C8C-48D4-91D7-2FA7DC0A381D}" dt="2024-05-07T08:48:19.711" v="13813"/>
          <ac:spMkLst>
            <pc:docMk/>
            <pc:sldMk cId="293576598" sldId="306"/>
            <ac:spMk id="27" creationId="{192FC0E6-51AA-6388-4D0E-E5E4FBF85725}"/>
          </ac:spMkLst>
        </pc:spChg>
        <pc:spChg chg="mod">
          <ac:chgData name="Diederik Wéreau" userId="3de4d852-29bc-42f2-a35f-4ac12fa5bc69" providerId="ADAL" clId="{ED67D86B-4C8C-48D4-91D7-2FA7DC0A381D}" dt="2024-03-28T13:24:20.354" v="2929"/>
          <ac:spMkLst>
            <pc:docMk/>
            <pc:sldMk cId="293576598" sldId="306"/>
            <ac:spMk id="27" creationId="{5AE178B1-F6A9-BED1-084B-3B485ED7744E}"/>
          </ac:spMkLst>
        </pc:spChg>
        <pc:spChg chg="mod">
          <ac:chgData name="Diederik Wéreau" userId="3de4d852-29bc-42f2-a35f-4ac12fa5bc69" providerId="ADAL" clId="{ED67D86B-4C8C-48D4-91D7-2FA7DC0A381D}" dt="2024-05-07T08:48:19.711" v="13813"/>
          <ac:spMkLst>
            <pc:docMk/>
            <pc:sldMk cId="293576598" sldId="306"/>
            <ac:spMk id="28" creationId="{A6FD40D2-6E2C-C543-0A69-ECC4848BE3F6}"/>
          </ac:spMkLst>
        </pc:spChg>
        <pc:spChg chg="mod">
          <ac:chgData name="Diederik Wéreau" userId="3de4d852-29bc-42f2-a35f-4ac12fa5bc69" providerId="ADAL" clId="{ED67D86B-4C8C-48D4-91D7-2FA7DC0A381D}" dt="2024-03-28T13:25:15.135" v="3105" actId="1038"/>
          <ac:spMkLst>
            <pc:docMk/>
            <pc:sldMk cId="293576598" sldId="306"/>
            <ac:spMk id="33" creationId="{AABEDBA7-856E-212B-5182-2FD22936F796}"/>
          </ac:spMkLst>
        </pc:spChg>
        <pc:spChg chg="add del mod">
          <ac:chgData name="Diederik Wéreau" userId="3de4d852-29bc-42f2-a35f-4ac12fa5bc69" providerId="ADAL" clId="{ED67D86B-4C8C-48D4-91D7-2FA7DC0A381D}" dt="2024-05-07T08:52:16.835" v="14068" actId="478"/>
          <ac:spMkLst>
            <pc:docMk/>
            <pc:sldMk cId="293576598" sldId="306"/>
            <ac:spMk id="34" creationId="{16D2FA70-88F7-2137-2E1B-3AEC9DDC1142}"/>
          </ac:spMkLst>
        </pc:spChg>
        <pc:spChg chg="add mod">
          <ac:chgData name="Diederik Wéreau" userId="3de4d852-29bc-42f2-a35f-4ac12fa5bc69" providerId="ADAL" clId="{ED67D86B-4C8C-48D4-91D7-2FA7DC0A381D}" dt="2024-05-07T08:52:22.987" v="14092" actId="20577"/>
          <ac:spMkLst>
            <pc:docMk/>
            <pc:sldMk cId="293576598" sldId="306"/>
            <ac:spMk id="35" creationId="{215D008B-D4E1-1C0A-5092-BC457DC42129}"/>
          </ac:spMkLst>
        </pc:spChg>
        <pc:spChg chg="mod">
          <ac:chgData name="Diederik Wéreau" userId="3de4d852-29bc-42f2-a35f-4ac12fa5bc69" providerId="ADAL" clId="{ED67D86B-4C8C-48D4-91D7-2FA7DC0A381D}" dt="2024-05-07T10:14:08.071" v="15667"/>
          <ac:spMkLst>
            <pc:docMk/>
            <pc:sldMk cId="293576598" sldId="306"/>
            <ac:spMk id="39" creationId="{06FFC432-E195-8668-2DBC-646F9179B389}"/>
          </ac:spMkLst>
        </pc:spChg>
        <pc:grpChg chg="mod">
          <ac:chgData name="Diederik Wéreau" userId="3de4d852-29bc-42f2-a35f-4ac12fa5bc69" providerId="ADAL" clId="{ED67D86B-4C8C-48D4-91D7-2FA7DC0A381D}" dt="2024-03-28T13:24:54.830" v="3019" actId="1038"/>
          <ac:grpSpMkLst>
            <pc:docMk/>
            <pc:sldMk cId="293576598" sldId="306"/>
            <ac:grpSpMk id="3" creationId="{1135D017-B388-AA01-AE9A-059F478A3C06}"/>
          </ac:grpSpMkLst>
        </pc:grpChg>
        <pc:grpChg chg="mod">
          <ac:chgData name="Diederik Wéreau" userId="3de4d852-29bc-42f2-a35f-4ac12fa5bc69" providerId="ADAL" clId="{ED67D86B-4C8C-48D4-91D7-2FA7DC0A381D}" dt="2024-03-28T13:26:00.560" v="3147" actId="1076"/>
          <ac:grpSpMkLst>
            <pc:docMk/>
            <pc:sldMk cId="293576598" sldId="306"/>
            <ac:grpSpMk id="8" creationId="{64A89158-8C82-65F4-C491-2F393978C126}"/>
          </ac:grpSpMkLst>
        </pc:grpChg>
        <pc:grpChg chg="mod">
          <ac:chgData name="Diederik Wéreau" userId="3de4d852-29bc-42f2-a35f-4ac12fa5bc69" providerId="ADAL" clId="{ED67D86B-4C8C-48D4-91D7-2FA7DC0A381D}" dt="2024-03-28T13:24:42.288" v="2977" actId="1038"/>
          <ac:grpSpMkLst>
            <pc:docMk/>
            <pc:sldMk cId="293576598" sldId="306"/>
            <ac:grpSpMk id="19" creationId="{EAAA2818-06B0-1D43-DD28-AB3DEF1A3566}"/>
          </ac:grpSpMkLst>
        </pc:grpChg>
        <pc:grpChg chg="add del mod">
          <ac:chgData name="Diederik Wéreau" userId="3de4d852-29bc-42f2-a35f-4ac12fa5bc69" providerId="ADAL" clId="{ED67D86B-4C8C-48D4-91D7-2FA7DC0A381D}" dt="2024-03-28T13:25:29.280" v="3106" actId="478"/>
          <ac:grpSpMkLst>
            <pc:docMk/>
            <pc:sldMk cId="293576598" sldId="306"/>
            <ac:grpSpMk id="22" creationId="{AF2E8FAD-05CE-9CD5-5DE2-E4AC28D52797}"/>
          </ac:grpSpMkLst>
        </pc:grpChg>
        <pc:grpChg chg="add mod">
          <ac:chgData name="Diederik Wéreau" userId="3de4d852-29bc-42f2-a35f-4ac12fa5bc69" providerId="ADAL" clId="{ED67D86B-4C8C-48D4-91D7-2FA7DC0A381D}" dt="2024-05-07T08:48:19.711" v="13813"/>
          <ac:grpSpMkLst>
            <pc:docMk/>
            <pc:sldMk cId="293576598" sldId="306"/>
            <ac:grpSpMk id="25" creationId="{4F6C8008-0B45-C1EE-539E-6611B0DEDF5B}"/>
          </ac:grpSpMkLst>
        </pc:grpChg>
        <pc:grpChg chg="add del mod">
          <ac:chgData name="Diederik Wéreau" userId="3de4d852-29bc-42f2-a35f-4ac12fa5bc69" providerId="ADAL" clId="{ED67D86B-4C8C-48D4-91D7-2FA7DC0A381D}" dt="2024-03-28T13:24:45.507" v="2978" actId="478"/>
          <ac:grpSpMkLst>
            <pc:docMk/>
            <pc:sldMk cId="293576598" sldId="306"/>
            <ac:grpSpMk id="25" creationId="{9A3AF28E-2D72-8867-891E-3144CEFDD70A}"/>
          </ac:grpSpMkLst>
        </pc:grpChg>
        <pc:grpChg chg="mod">
          <ac:chgData name="Diederik Wéreau" userId="3de4d852-29bc-42f2-a35f-4ac12fa5bc69" providerId="ADAL" clId="{ED67D86B-4C8C-48D4-91D7-2FA7DC0A381D}" dt="2024-03-28T13:24:20.354" v="2929"/>
          <ac:grpSpMkLst>
            <pc:docMk/>
            <pc:sldMk cId="293576598" sldId="306"/>
            <ac:grpSpMk id="26" creationId="{37AF305D-AE00-F2D1-75B8-83C70F803CFC}"/>
          </ac:grpSpMkLst>
        </pc:grpChg>
        <pc:grpChg chg="add del mod">
          <ac:chgData name="Diederik Wéreau" userId="3de4d852-29bc-42f2-a35f-4ac12fa5bc69" providerId="ADAL" clId="{ED67D86B-4C8C-48D4-91D7-2FA7DC0A381D}" dt="2024-05-07T10:14:13.578" v="15668" actId="478"/>
          <ac:grpSpMkLst>
            <pc:docMk/>
            <pc:sldMk cId="293576598" sldId="306"/>
            <ac:grpSpMk id="30" creationId="{0676AEB2-39FC-8835-EE87-873E4CB3A061}"/>
          </ac:grpSpMkLst>
        </pc:grpChg>
        <pc:grpChg chg="add mod">
          <ac:chgData name="Diederik Wéreau" userId="3de4d852-29bc-42f2-a35f-4ac12fa5bc69" providerId="ADAL" clId="{ED67D86B-4C8C-48D4-91D7-2FA7DC0A381D}" dt="2024-05-07T10:14:20.681" v="15670" actId="1037"/>
          <ac:grpSpMkLst>
            <pc:docMk/>
            <pc:sldMk cId="293576598" sldId="306"/>
            <ac:grpSpMk id="36" creationId="{6557695E-E915-D500-230C-46EAE7865F22}"/>
          </ac:grpSpMkLst>
        </pc:grpChg>
        <pc:picChg chg="mod">
          <ac:chgData name="Diederik Wéreau" userId="3de4d852-29bc-42f2-a35f-4ac12fa5bc69" providerId="ADAL" clId="{ED67D86B-4C8C-48D4-91D7-2FA7DC0A381D}" dt="2024-03-28T13:26:00.560" v="3147" actId="1076"/>
          <ac:picMkLst>
            <pc:docMk/>
            <pc:sldMk cId="293576598" sldId="306"/>
            <ac:picMk id="9" creationId="{DFF6AAD8-43BB-B59A-B8FA-60D4D138C539}"/>
          </ac:picMkLst>
        </pc:picChg>
        <pc:picChg chg="mod">
          <ac:chgData name="Diederik Wéreau" userId="3de4d852-29bc-42f2-a35f-4ac12fa5bc69" providerId="ADAL" clId="{ED67D86B-4C8C-48D4-91D7-2FA7DC0A381D}" dt="2024-03-28T13:26:00.560" v="3147" actId="1076"/>
          <ac:picMkLst>
            <pc:docMk/>
            <pc:sldMk cId="293576598" sldId="306"/>
            <ac:picMk id="10" creationId="{BF2D438E-3282-B2AC-E3FC-F4A22609487F}"/>
          </ac:picMkLst>
        </pc:picChg>
        <pc:picChg chg="add mod">
          <ac:chgData name="Diederik Wéreau" userId="3de4d852-29bc-42f2-a35f-4ac12fa5bc69" providerId="ADAL" clId="{ED67D86B-4C8C-48D4-91D7-2FA7DC0A381D}" dt="2024-05-07T08:48:19.711" v="13813"/>
          <ac:picMkLst>
            <pc:docMk/>
            <pc:sldMk cId="293576598" sldId="306"/>
            <ac:picMk id="22" creationId="{5C22DFF3-99F7-F97E-B540-37A461B8004C}"/>
          </ac:picMkLst>
        </pc:picChg>
        <pc:picChg chg="mod">
          <ac:chgData name="Diederik Wéreau" userId="3de4d852-29bc-42f2-a35f-4ac12fa5bc69" providerId="ADAL" clId="{ED67D86B-4C8C-48D4-91D7-2FA7DC0A381D}" dt="2024-03-28T13:25:15.135" v="3105" actId="1038"/>
          <ac:picMkLst>
            <pc:docMk/>
            <pc:sldMk cId="293576598" sldId="306"/>
            <ac:picMk id="23" creationId="{105E0264-0EB4-511B-836B-E8C7A605112A}"/>
          </ac:picMkLst>
        </pc:picChg>
        <pc:picChg chg="add mod">
          <ac:chgData name="Diederik Wéreau" userId="3de4d852-29bc-42f2-a35f-4ac12fa5bc69" providerId="ADAL" clId="{ED67D86B-4C8C-48D4-91D7-2FA7DC0A381D}" dt="2024-05-07T13:09:46.247" v="17845" actId="1076"/>
          <ac:picMkLst>
            <pc:docMk/>
            <pc:sldMk cId="293576598" sldId="306"/>
            <ac:picMk id="23" creationId="{6E92F7DB-2C15-2D62-ACE9-8BA144CE241B}"/>
          </ac:picMkLst>
        </pc:picChg>
        <pc:picChg chg="add mod">
          <ac:chgData name="Diederik Wéreau" userId="3de4d852-29bc-42f2-a35f-4ac12fa5bc69" providerId="ADAL" clId="{ED67D86B-4C8C-48D4-91D7-2FA7DC0A381D}" dt="2024-05-07T08:48:19.711" v="13813"/>
          <ac:picMkLst>
            <pc:docMk/>
            <pc:sldMk cId="293576598" sldId="306"/>
            <ac:picMk id="24" creationId="{02F6D4D3-F62C-541E-77B2-F468357201E3}"/>
          </ac:picMkLst>
        </pc:picChg>
        <pc:picChg chg="mod">
          <ac:chgData name="Diederik Wéreau" userId="3de4d852-29bc-42f2-a35f-4ac12fa5bc69" providerId="ADAL" clId="{ED67D86B-4C8C-48D4-91D7-2FA7DC0A381D}" dt="2024-03-28T13:25:15.135" v="3105" actId="1038"/>
          <ac:picMkLst>
            <pc:docMk/>
            <pc:sldMk cId="293576598" sldId="306"/>
            <ac:picMk id="24" creationId="{7D148190-5E63-291B-D174-A25EB2DAFD5D}"/>
          </ac:picMkLst>
        </pc:picChg>
        <pc:picChg chg="mod">
          <ac:chgData name="Diederik Wéreau" userId="3de4d852-29bc-42f2-a35f-4ac12fa5bc69" providerId="ADAL" clId="{ED67D86B-4C8C-48D4-91D7-2FA7DC0A381D}" dt="2024-03-28T13:24:20.354" v="2929"/>
          <ac:picMkLst>
            <pc:docMk/>
            <pc:sldMk cId="293576598" sldId="306"/>
            <ac:picMk id="28" creationId="{802FCFE7-D170-E395-11A6-4E15280B5AE7}"/>
          </ac:picMkLst>
        </pc:picChg>
        <pc:picChg chg="mod">
          <ac:chgData name="Diederik Wéreau" userId="3de4d852-29bc-42f2-a35f-4ac12fa5bc69" providerId="ADAL" clId="{ED67D86B-4C8C-48D4-91D7-2FA7DC0A381D}" dt="2024-03-28T13:24:20.354" v="2929"/>
          <ac:picMkLst>
            <pc:docMk/>
            <pc:sldMk cId="293576598" sldId="306"/>
            <ac:picMk id="29" creationId="{8D139297-9DA0-9312-B9EA-D73B6AF4C36A}"/>
          </ac:picMkLst>
        </pc:picChg>
        <pc:picChg chg="mod">
          <ac:chgData name="Diederik Wéreau" userId="3de4d852-29bc-42f2-a35f-4ac12fa5bc69" providerId="ADAL" clId="{ED67D86B-4C8C-48D4-91D7-2FA7DC0A381D}" dt="2024-03-28T13:25:15.135" v="3105" actId="1038"/>
          <ac:picMkLst>
            <pc:docMk/>
            <pc:sldMk cId="293576598" sldId="306"/>
            <ac:picMk id="31" creationId="{D939CB1E-62CC-AF9D-97F8-DC23C724EA21}"/>
          </ac:picMkLst>
        </pc:picChg>
        <pc:picChg chg="mod">
          <ac:chgData name="Diederik Wéreau" userId="3de4d852-29bc-42f2-a35f-4ac12fa5bc69" providerId="ADAL" clId="{ED67D86B-4C8C-48D4-91D7-2FA7DC0A381D}" dt="2024-03-28T13:25:15.135" v="3105" actId="1038"/>
          <ac:picMkLst>
            <pc:docMk/>
            <pc:sldMk cId="293576598" sldId="306"/>
            <ac:picMk id="32" creationId="{370FFF1B-37CF-DA72-85B3-8686319097AD}"/>
          </ac:picMkLst>
        </pc:picChg>
        <pc:picChg chg="mod">
          <ac:chgData name="Diederik Wéreau" userId="3de4d852-29bc-42f2-a35f-4ac12fa5bc69" providerId="ADAL" clId="{ED67D86B-4C8C-48D4-91D7-2FA7DC0A381D}" dt="2024-05-07T10:14:08.071" v="15667"/>
          <ac:picMkLst>
            <pc:docMk/>
            <pc:sldMk cId="293576598" sldId="306"/>
            <ac:picMk id="37" creationId="{0A929EBE-3A01-52CB-832D-B92BC43CE82D}"/>
          </ac:picMkLst>
        </pc:picChg>
        <pc:picChg chg="mod">
          <ac:chgData name="Diederik Wéreau" userId="3de4d852-29bc-42f2-a35f-4ac12fa5bc69" providerId="ADAL" clId="{ED67D86B-4C8C-48D4-91D7-2FA7DC0A381D}" dt="2024-05-07T10:14:08.071" v="15667"/>
          <ac:picMkLst>
            <pc:docMk/>
            <pc:sldMk cId="293576598" sldId="306"/>
            <ac:picMk id="38" creationId="{E6E70A58-14E3-B15E-E9DC-53B9C9356ABE}"/>
          </ac:picMkLst>
        </pc:picChg>
      </pc:sldChg>
      <pc:sldChg chg="addSp delSp modSp add mod modNotesTx">
        <pc:chgData name="Diederik Wéreau" userId="3de4d852-29bc-42f2-a35f-4ac12fa5bc69" providerId="ADAL" clId="{ED67D86B-4C8C-48D4-91D7-2FA7DC0A381D}" dt="2024-05-03T11:30:52.251" v="12070" actId="14100"/>
        <pc:sldMkLst>
          <pc:docMk/>
          <pc:sldMk cId="2808237820" sldId="307"/>
        </pc:sldMkLst>
        <pc:spChg chg="mod">
          <ac:chgData name="Diederik Wéreau" userId="3de4d852-29bc-42f2-a35f-4ac12fa5bc69" providerId="ADAL" clId="{ED67D86B-4C8C-48D4-91D7-2FA7DC0A381D}" dt="2024-05-03T11:30:11.951" v="12066" actId="1076"/>
          <ac:spMkLst>
            <pc:docMk/>
            <pc:sldMk cId="2808237820" sldId="307"/>
            <ac:spMk id="2" creationId="{1FF61ADD-94CE-9A18-D74F-735C5DC9E1D8}"/>
          </ac:spMkLst>
        </pc:spChg>
        <pc:spChg chg="del">
          <ac:chgData name="Diederik Wéreau" userId="3de4d852-29bc-42f2-a35f-4ac12fa5bc69" providerId="ADAL" clId="{ED67D86B-4C8C-48D4-91D7-2FA7DC0A381D}" dt="2024-04-18T13:11:00.968" v="11274" actId="478"/>
          <ac:spMkLst>
            <pc:docMk/>
            <pc:sldMk cId="2808237820" sldId="307"/>
            <ac:spMk id="3" creationId="{4E70423F-8A8C-4218-927A-42F7F45E19CA}"/>
          </ac:spMkLst>
        </pc:spChg>
        <pc:spChg chg="del mod">
          <ac:chgData name="Diederik Wéreau" userId="3de4d852-29bc-42f2-a35f-4ac12fa5bc69" providerId="ADAL" clId="{ED67D86B-4C8C-48D4-91D7-2FA7DC0A381D}" dt="2024-04-18T13:11:00.968" v="11274" actId="478"/>
          <ac:spMkLst>
            <pc:docMk/>
            <pc:sldMk cId="2808237820" sldId="307"/>
            <ac:spMk id="17" creationId="{4A948E29-60F2-4617-5B90-7A612765FE89}"/>
          </ac:spMkLst>
        </pc:spChg>
        <pc:spChg chg="del mod">
          <ac:chgData name="Diederik Wéreau" userId="3de4d852-29bc-42f2-a35f-4ac12fa5bc69" providerId="ADAL" clId="{ED67D86B-4C8C-48D4-91D7-2FA7DC0A381D}" dt="2024-04-18T13:11:00.968" v="11274" actId="478"/>
          <ac:spMkLst>
            <pc:docMk/>
            <pc:sldMk cId="2808237820" sldId="307"/>
            <ac:spMk id="18" creationId="{031D006D-4E0E-F775-6CDC-09921BEA2466}"/>
          </ac:spMkLst>
        </pc:spChg>
        <pc:spChg chg="add mod">
          <ac:chgData name="Diederik Wéreau" userId="3de4d852-29bc-42f2-a35f-4ac12fa5bc69" providerId="ADAL" clId="{ED67D86B-4C8C-48D4-91D7-2FA7DC0A381D}" dt="2024-05-03T11:30:48.868" v="12069" actId="14100"/>
          <ac:spMkLst>
            <pc:docMk/>
            <pc:sldMk cId="2808237820" sldId="307"/>
            <ac:spMk id="26" creationId="{150FF442-251E-3450-D9CB-BF3FD895121F}"/>
          </ac:spMkLst>
        </pc:spChg>
        <pc:spChg chg="add mod">
          <ac:chgData name="Diederik Wéreau" userId="3de4d852-29bc-42f2-a35f-4ac12fa5bc69" providerId="ADAL" clId="{ED67D86B-4C8C-48D4-91D7-2FA7DC0A381D}" dt="2024-05-03T11:30:52.251" v="12070" actId="14100"/>
          <ac:spMkLst>
            <pc:docMk/>
            <pc:sldMk cId="2808237820" sldId="307"/>
            <ac:spMk id="27" creationId="{45FA3BB0-FBE8-C889-8258-5AFBC396BA67}"/>
          </ac:spMkLst>
        </pc:spChg>
        <pc:spChg chg="add del mod">
          <ac:chgData name="Diederik Wéreau" userId="3de4d852-29bc-42f2-a35f-4ac12fa5bc69" providerId="ADAL" clId="{ED67D86B-4C8C-48D4-91D7-2FA7DC0A381D}" dt="2024-05-03T11:30:42.867" v="12068" actId="478"/>
          <ac:spMkLst>
            <pc:docMk/>
            <pc:sldMk cId="2808237820" sldId="307"/>
            <ac:spMk id="28" creationId="{B9563CA9-47BF-10D7-993D-12D6FCC537B8}"/>
          </ac:spMkLst>
        </pc:spChg>
        <pc:spChg chg="add del mod">
          <ac:chgData name="Diederik Wéreau" userId="3de4d852-29bc-42f2-a35f-4ac12fa5bc69" providerId="ADAL" clId="{ED67D86B-4C8C-48D4-91D7-2FA7DC0A381D}" dt="2024-05-03T11:30:42.867" v="12068" actId="478"/>
          <ac:spMkLst>
            <pc:docMk/>
            <pc:sldMk cId="2808237820" sldId="307"/>
            <ac:spMk id="29" creationId="{54A83E8E-A4A3-B7DA-9B64-E9DD903D9FB3}"/>
          </ac:spMkLst>
        </pc:spChg>
        <pc:spChg chg="add del mod">
          <ac:chgData name="Diederik Wéreau" userId="3de4d852-29bc-42f2-a35f-4ac12fa5bc69" providerId="ADAL" clId="{ED67D86B-4C8C-48D4-91D7-2FA7DC0A381D}" dt="2024-05-03T11:30:42.867" v="12068" actId="478"/>
          <ac:spMkLst>
            <pc:docMk/>
            <pc:sldMk cId="2808237820" sldId="307"/>
            <ac:spMk id="30" creationId="{FDAEEAAC-A5DF-89DC-A008-0AC06F4A055B}"/>
          </ac:spMkLst>
        </pc:spChg>
        <pc:grpChg chg="del">
          <ac:chgData name="Diederik Wéreau" userId="3de4d852-29bc-42f2-a35f-4ac12fa5bc69" providerId="ADAL" clId="{ED67D86B-4C8C-48D4-91D7-2FA7DC0A381D}" dt="2024-04-18T13:11:00.968" v="11274" actId="478"/>
          <ac:grpSpMkLst>
            <pc:docMk/>
            <pc:sldMk cId="2808237820" sldId="307"/>
            <ac:grpSpMk id="5" creationId="{702F0C18-E390-9CBF-D1F1-C9764631863A}"/>
          </ac:grpSpMkLst>
        </pc:grpChg>
        <pc:grpChg chg="del">
          <ac:chgData name="Diederik Wéreau" userId="3de4d852-29bc-42f2-a35f-4ac12fa5bc69" providerId="ADAL" clId="{ED67D86B-4C8C-48D4-91D7-2FA7DC0A381D}" dt="2024-04-18T13:11:35.814" v="11279" actId="478"/>
          <ac:grpSpMkLst>
            <pc:docMk/>
            <pc:sldMk cId="2808237820" sldId="307"/>
            <ac:grpSpMk id="11" creationId="{88D27407-A49E-0CFA-9703-6AE44681DB94}"/>
          </ac:grpSpMkLst>
        </pc:grpChg>
        <pc:grpChg chg="del">
          <ac:chgData name="Diederik Wéreau" userId="3de4d852-29bc-42f2-a35f-4ac12fa5bc69" providerId="ADAL" clId="{ED67D86B-4C8C-48D4-91D7-2FA7DC0A381D}" dt="2024-04-18T13:11:35.814" v="11279" actId="478"/>
          <ac:grpSpMkLst>
            <pc:docMk/>
            <pc:sldMk cId="2808237820" sldId="307"/>
            <ac:grpSpMk id="14" creationId="{8E395884-6061-1130-7F61-23633BF3B724}"/>
          </ac:grpSpMkLst>
        </pc:grpChg>
        <pc:grpChg chg="add del mod">
          <ac:chgData name="Diederik Wéreau" userId="3de4d852-29bc-42f2-a35f-4ac12fa5bc69" providerId="ADAL" clId="{ED67D86B-4C8C-48D4-91D7-2FA7DC0A381D}" dt="2024-05-03T11:30:42.867" v="12068" actId="478"/>
          <ac:grpSpMkLst>
            <pc:docMk/>
            <pc:sldMk cId="2808237820" sldId="307"/>
            <ac:grpSpMk id="23" creationId="{7CE338E3-75E5-7358-0F56-E718E76232EF}"/>
          </ac:grpSpMkLst>
        </pc:grpChg>
        <pc:picChg chg="del">
          <ac:chgData name="Diederik Wéreau" userId="3de4d852-29bc-42f2-a35f-4ac12fa5bc69" providerId="ADAL" clId="{ED67D86B-4C8C-48D4-91D7-2FA7DC0A381D}" dt="2024-04-18T13:11:00.968" v="11274" actId="478"/>
          <ac:picMkLst>
            <pc:docMk/>
            <pc:sldMk cId="2808237820" sldId="307"/>
            <ac:picMk id="4" creationId="{7BD9E946-D8BB-6485-6A22-BF6F63EE7BBD}"/>
          </ac:picMkLst>
        </pc:picChg>
        <pc:picChg chg="add mod">
          <ac:chgData name="Diederik Wéreau" userId="3de4d852-29bc-42f2-a35f-4ac12fa5bc69" providerId="ADAL" clId="{ED67D86B-4C8C-48D4-91D7-2FA7DC0A381D}" dt="2024-04-18T13:11:46.265" v="11314" actId="1035"/>
          <ac:picMkLst>
            <pc:docMk/>
            <pc:sldMk cId="2808237820" sldId="307"/>
            <ac:picMk id="8" creationId="{F7A1BEA0-680F-8C20-3E19-56D2ADA32C6E}"/>
          </ac:picMkLst>
        </pc:picChg>
        <pc:picChg chg="add mod">
          <ac:chgData name="Diederik Wéreau" userId="3de4d852-29bc-42f2-a35f-4ac12fa5bc69" providerId="ADAL" clId="{ED67D86B-4C8C-48D4-91D7-2FA7DC0A381D}" dt="2024-04-18T13:11:57.780" v="11355" actId="1035"/>
          <ac:picMkLst>
            <pc:docMk/>
            <pc:sldMk cId="2808237820" sldId="307"/>
            <ac:picMk id="9" creationId="{091D7F2B-2544-5646-39C2-E0ACBF770196}"/>
          </ac:picMkLst>
        </pc:picChg>
        <pc:picChg chg="add mod">
          <ac:chgData name="Diederik Wéreau" userId="3de4d852-29bc-42f2-a35f-4ac12fa5bc69" providerId="ADAL" clId="{ED67D86B-4C8C-48D4-91D7-2FA7DC0A381D}" dt="2024-04-18T13:12:06.167" v="11371" actId="1036"/>
          <ac:picMkLst>
            <pc:docMk/>
            <pc:sldMk cId="2808237820" sldId="307"/>
            <ac:picMk id="10" creationId="{89E08DC2-B26F-1E73-B12D-4F7A3547E56D}"/>
          </ac:picMkLst>
        </pc:picChg>
        <pc:picChg chg="add del mod">
          <ac:chgData name="Diederik Wéreau" userId="3de4d852-29bc-42f2-a35f-4ac12fa5bc69" providerId="ADAL" clId="{ED67D86B-4C8C-48D4-91D7-2FA7DC0A381D}" dt="2024-05-03T11:30:42.867" v="12068" actId="478"/>
          <ac:picMkLst>
            <pc:docMk/>
            <pc:sldMk cId="2808237820" sldId="307"/>
            <ac:picMk id="22" creationId="{F407EE18-907A-F9E5-3286-6246D487A5A3}"/>
          </ac:picMkLst>
        </pc:picChg>
        <pc:picChg chg="mod">
          <ac:chgData name="Diederik Wéreau" userId="3de4d852-29bc-42f2-a35f-4ac12fa5bc69" providerId="ADAL" clId="{ED67D86B-4C8C-48D4-91D7-2FA7DC0A381D}" dt="2024-04-18T13:11:15.993" v="11277"/>
          <ac:picMkLst>
            <pc:docMk/>
            <pc:sldMk cId="2808237820" sldId="307"/>
            <ac:picMk id="24" creationId="{DC4EC2C3-0F65-2724-7FD4-920A5DF57A7B}"/>
          </ac:picMkLst>
        </pc:picChg>
        <pc:picChg chg="mod">
          <ac:chgData name="Diederik Wéreau" userId="3de4d852-29bc-42f2-a35f-4ac12fa5bc69" providerId="ADAL" clId="{ED67D86B-4C8C-48D4-91D7-2FA7DC0A381D}" dt="2024-04-18T13:11:15.993" v="11277"/>
          <ac:picMkLst>
            <pc:docMk/>
            <pc:sldMk cId="2808237820" sldId="307"/>
            <ac:picMk id="25" creationId="{A4B173C6-141F-E7B1-5562-9743CEA7BA52}"/>
          </ac:picMkLst>
        </pc:picChg>
        <pc:cxnChg chg="add mod">
          <ac:chgData name="Diederik Wéreau" userId="3de4d852-29bc-42f2-a35f-4ac12fa5bc69" providerId="ADAL" clId="{ED67D86B-4C8C-48D4-91D7-2FA7DC0A381D}" dt="2024-04-18T13:11:46.265" v="11314" actId="1035"/>
          <ac:cxnSpMkLst>
            <pc:docMk/>
            <pc:sldMk cId="2808237820" sldId="307"/>
            <ac:cxnSpMk id="19" creationId="{5FD48FE5-40B1-DBB2-02FB-B4461A2A54EE}"/>
          </ac:cxnSpMkLst>
        </pc:cxnChg>
        <pc:cxnChg chg="add mod">
          <ac:chgData name="Diederik Wéreau" userId="3de4d852-29bc-42f2-a35f-4ac12fa5bc69" providerId="ADAL" clId="{ED67D86B-4C8C-48D4-91D7-2FA7DC0A381D}" dt="2024-04-18T13:11:57.780" v="11355" actId="1035"/>
          <ac:cxnSpMkLst>
            <pc:docMk/>
            <pc:sldMk cId="2808237820" sldId="307"/>
            <ac:cxnSpMk id="20" creationId="{33CF2635-32C4-8CC0-B33C-52B996776420}"/>
          </ac:cxnSpMkLst>
        </pc:cxnChg>
        <pc:cxnChg chg="add mod">
          <ac:chgData name="Diederik Wéreau" userId="3de4d852-29bc-42f2-a35f-4ac12fa5bc69" providerId="ADAL" clId="{ED67D86B-4C8C-48D4-91D7-2FA7DC0A381D}" dt="2024-04-18T13:12:06.167" v="11371" actId="1036"/>
          <ac:cxnSpMkLst>
            <pc:docMk/>
            <pc:sldMk cId="2808237820" sldId="307"/>
            <ac:cxnSpMk id="21" creationId="{465AA717-2E92-C55D-9CAE-26B7D4FF4361}"/>
          </ac:cxnSpMkLst>
        </pc:cxnChg>
      </pc:sldChg>
      <pc:sldChg chg="addSp modSp add mod modNotesTx">
        <pc:chgData name="Diederik Wéreau" userId="3de4d852-29bc-42f2-a35f-4ac12fa5bc69" providerId="ADAL" clId="{ED67D86B-4C8C-48D4-91D7-2FA7DC0A381D}" dt="2024-05-07T07:51:29.694" v="12626"/>
        <pc:sldMkLst>
          <pc:docMk/>
          <pc:sldMk cId="2272504591" sldId="308"/>
        </pc:sldMkLst>
        <pc:spChg chg="mod">
          <ac:chgData name="Diederik Wéreau" userId="3de4d852-29bc-42f2-a35f-4ac12fa5bc69" providerId="ADAL" clId="{ED67D86B-4C8C-48D4-91D7-2FA7DC0A381D}" dt="2024-04-19T08:59:52.251" v="11474" actId="6549"/>
          <ac:spMkLst>
            <pc:docMk/>
            <pc:sldMk cId="2272504591" sldId="308"/>
            <ac:spMk id="10" creationId="{16E0BD33-914B-E4B0-2CC4-EE1EC80D0312}"/>
          </ac:spMkLst>
        </pc:spChg>
        <pc:spChg chg="mod">
          <ac:chgData name="Diederik Wéreau" userId="3de4d852-29bc-42f2-a35f-4ac12fa5bc69" providerId="ADAL" clId="{ED67D86B-4C8C-48D4-91D7-2FA7DC0A381D}" dt="2024-05-07T07:51:29.694" v="12626"/>
          <ac:spMkLst>
            <pc:docMk/>
            <pc:sldMk cId="2272504591" sldId="308"/>
            <ac:spMk id="17" creationId="{BD5C7B5F-E868-2974-6733-3CA1BAE47663}"/>
          </ac:spMkLst>
        </pc:spChg>
        <pc:spChg chg="mod">
          <ac:chgData name="Diederik Wéreau" userId="3de4d852-29bc-42f2-a35f-4ac12fa5bc69" providerId="ADAL" clId="{ED67D86B-4C8C-48D4-91D7-2FA7DC0A381D}" dt="2024-05-07T07:51:29.694" v="12626"/>
          <ac:spMkLst>
            <pc:docMk/>
            <pc:sldMk cId="2272504591" sldId="308"/>
            <ac:spMk id="18" creationId="{F6792B22-F0DE-9AD7-899A-80634F5B8F8C}"/>
          </ac:spMkLst>
        </pc:spChg>
        <pc:spChg chg="mod">
          <ac:chgData name="Diederik Wéreau" userId="3de4d852-29bc-42f2-a35f-4ac12fa5bc69" providerId="ADAL" clId="{ED67D86B-4C8C-48D4-91D7-2FA7DC0A381D}" dt="2024-05-07T07:51:29.694" v="12626"/>
          <ac:spMkLst>
            <pc:docMk/>
            <pc:sldMk cId="2272504591" sldId="308"/>
            <ac:spMk id="19" creationId="{17D40A32-FEFD-87F3-5B5C-7B0B9C9A33D1}"/>
          </ac:spMkLst>
        </pc:spChg>
        <pc:grpChg chg="add mod">
          <ac:chgData name="Diederik Wéreau" userId="3de4d852-29bc-42f2-a35f-4ac12fa5bc69" providerId="ADAL" clId="{ED67D86B-4C8C-48D4-91D7-2FA7DC0A381D}" dt="2024-04-19T09:01:10.543" v="11476" actId="164"/>
          <ac:grpSpMkLst>
            <pc:docMk/>
            <pc:sldMk cId="2272504591" sldId="308"/>
            <ac:grpSpMk id="8" creationId="{CAD94A97-2159-00DA-BBE9-0FB260267339}"/>
          </ac:grpSpMkLst>
        </pc:grpChg>
        <pc:grpChg chg="add mod">
          <ac:chgData name="Diederik Wéreau" userId="3de4d852-29bc-42f2-a35f-4ac12fa5bc69" providerId="ADAL" clId="{ED67D86B-4C8C-48D4-91D7-2FA7DC0A381D}" dt="2024-04-19T09:01:10.543" v="11476" actId="164"/>
          <ac:grpSpMkLst>
            <pc:docMk/>
            <pc:sldMk cId="2272504591" sldId="308"/>
            <ac:grpSpMk id="12" creationId="{133AEA6E-DD64-B292-6458-DB81E03A75A7}"/>
          </ac:grpSpMkLst>
        </pc:grpChg>
        <pc:grpChg chg="add mod">
          <ac:chgData name="Diederik Wéreau" userId="3de4d852-29bc-42f2-a35f-4ac12fa5bc69" providerId="ADAL" clId="{ED67D86B-4C8C-48D4-91D7-2FA7DC0A381D}" dt="2024-05-07T07:51:29.694" v="12626"/>
          <ac:grpSpMkLst>
            <pc:docMk/>
            <pc:sldMk cId="2272504591" sldId="308"/>
            <ac:grpSpMk id="16" creationId="{996F7B14-2033-1DEB-3C17-A2E8B855270C}"/>
          </ac:grpSpMkLst>
        </pc:grpChg>
        <pc:picChg chg="mod">
          <ac:chgData name="Diederik Wéreau" userId="3de4d852-29bc-42f2-a35f-4ac12fa5bc69" providerId="ADAL" clId="{ED67D86B-4C8C-48D4-91D7-2FA7DC0A381D}" dt="2024-04-17T15:26:10.068" v="3681"/>
          <ac:picMkLst>
            <pc:docMk/>
            <pc:sldMk cId="2272504591" sldId="308"/>
            <ac:picMk id="9" creationId="{CF435BB3-E507-569A-8A8B-444B29409380}"/>
          </ac:picMkLst>
        </pc:picChg>
        <pc:picChg chg="add mod">
          <ac:chgData name="Diederik Wéreau" userId="3de4d852-29bc-42f2-a35f-4ac12fa5bc69" providerId="ADAL" clId="{ED67D86B-4C8C-48D4-91D7-2FA7DC0A381D}" dt="2024-04-19T09:01:10.543" v="11476" actId="164"/>
          <ac:picMkLst>
            <pc:docMk/>
            <pc:sldMk cId="2272504591" sldId="308"/>
            <ac:picMk id="11" creationId="{936990E5-1414-EF1A-D9A2-B9F387D99B06}"/>
          </ac:picMkLst>
        </pc:picChg>
        <pc:picChg chg="add mod">
          <ac:chgData name="Diederik Wéreau" userId="3de4d852-29bc-42f2-a35f-4ac12fa5bc69" providerId="ADAL" clId="{ED67D86B-4C8C-48D4-91D7-2FA7DC0A381D}" dt="2024-05-07T07:50:36.334" v="12619"/>
          <ac:picMkLst>
            <pc:docMk/>
            <pc:sldMk cId="2272504591" sldId="308"/>
            <ac:picMk id="13" creationId="{B41119D0-F9A0-15BC-8D82-9393E7C23C3D}"/>
          </ac:picMkLst>
        </pc:picChg>
        <pc:picChg chg="add mod">
          <ac:chgData name="Diederik Wéreau" userId="3de4d852-29bc-42f2-a35f-4ac12fa5bc69" providerId="ADAL" clId="{ED67D86B-4C8C-48D4-91D7-2FA7DC0A381D}" dt="2024-05-07T07:51:29.694" v="12626"/>
          <ac:picMkLst>
            <pc:docMk/>
            <pc:sldMk cId="2272504591" sldId="308"/>
            <ac:picMk id="14" creationId="{F815E7DD-C2CB-456D-AFE0-285482F99419}"/>
          </ac:picMkLst>
        </pc:picChg>
        <pc:picChg chg="add mod">
          <ac:chgData name="Diederik Wéreau" userId="3de4d852-29bc-42f2-a35f-4ac12fa5bc69" providerId="ADAL" clId="{ED67D86B-4C8C-48D4-91D7-2FA7DC0A381D}" dt="2024-05-07T07:51:29.694" v="12626"/>
          <ac:picMkLst>
            <pc:docMk/>
            <pc:sldMk cId="2272504591" sldId="308"/>
            <ac:picMk id="15" creationId="{5F6BE11B-63E6-E1AB-05E9-14E798B68657}"/>
          </ac:picMkLst>
        </pc:picChg>
      </pc:sldChg>
      <pc:sldChg chg="addSp delSp modSp add mod delAnim modNotesTx">
        <pc:chgData name="Diederik Wéreau" userId="3de4d852-29bc-42f2-a35f-4ac12fa5bc69" providerId="ADAL" clId="{ED67D86B-4C8C-48D4-91D7-2FA7DC0A381D}" dt="2024-05-07T08:30:12.242" v="12971"/>
        <pc:sldMkLst>
          <pc:docMk/>
          <pc:sldMk cId="306692897" sldId="309"/>
        </pc:sldMkLst>
        <pc:spChg chg="mod">
          <ac:chgData name="Diederik Wéreau" userId="3de4d852-29bc-42f2-a35f-4ac12fa5bc69" providerId="ADAL" clId="{ED67D86B-4C8C-48D4-91D7-2FA7DC0A381D}" dt="2024-04-19T09:08:44.037" v="11723" actId="20577"/>
          <ac:spMkLst>
            <pc:docMk/>
            <pc:sldMk cId="306692897" sldId="309"/>
            <ac:spMk id="11" creationId="{E3ADF7E5-9AF3-3003-DFA5-B6723FDC504C}"/>
          </ac:spMkLst>
        </pc:spChg>
        <pc:spChg chg="mod">
          <ac:chgData name="Diederik Wéreau" userId="3de4d852-29bc-42f2-a35f-4ac12fa5bc69" providerId="ADAL" clId="{ED67D86B-4C8C-48D4-91D7-2FA7DC0A381D}" dt="2024-04-19T09:08:48.499" v="11724" actId="20577"/>
          <ac:spMkLst>
            <pc:docMk/>
            <pc:sldMk cId="306692897" sldId="309"/>
            <ac:spMk id="12" creationId="{DEB87922-0167-4404-ACD8-C5EE03425E45}"/>
          </ac:spMkLst>
        </pc:spChg>
        <pc:spChg chg="del mod topLvl">
          <ac:chgData name="Diederik Wéreau" userId="3de4d852-29bc-42f2-a35f-4ac12fa5bc69" providerId="ADAL" clId="{ED67D86B-4C8C-48D4-91D7-2FA7DC0A381D}" dt="2024-05-03T11:38:39.013" v="12075" actId="478"/>
          <ac:spMkLst>
            <pc:docMk/>
            <pc:sldMk cId="306692897" sldId="309"/>
            <ac:spMk id="13" creationId="{A41469AD-022D-FA1F-EE24-2A87C109C69D}"/>
          </ac:spMkLst>
        </pc:spChg>
        <pc:spChg chg="del topLvl">
          <ac:chgData name="Diederik Wéreau" userId="3de4d852-29bc-42f2-a35f-4ac12fa5bc69" providerId="ADAL" clId="{ED67D86B-4C8C-48D4-91D7-2FA7DC0A381D}" dt="2024-05-03T11:38:41.685" v="12076" actId="478"/>
          <ac:spMkLst>
            <pc:docMk/>
            <pc:sldMk cId="306692897" sldId="309"/>
            <ac:spMk id="31" creationId="{016DDC66-8BCC-7517-5D28-00254582A846}"/>
          </ac:spMkLst>
        </pc:spChg>
        <pc:spChg chg="mod">
          <ac:chgData name="Diederik Wéreau" userId="3de4d852-29bc-42f2-a35f-4ac12fa5bc69" providerId="ADAL" clId="{ED67D86B-4C8C-48D4-91D7-2FA7DC0A381D}" dt="2024-05-07T07:52:01.450" v="12639"/>
          <ac:spMkLst>
            <pc:docMk/>
            <pc:sldMk cId="306692897" sldId="309"/>
            <ac:spMk id="40" creationId="{85471C0A-76D0-D6E2-0B14-E1F89DF694AB}"/>
          </ac:spMkLst>
        </pc:spChg>
        <pc:spChg chg="mod">
          <ac:chgData name="Diederik Wéreau" userId="3de4d852-29bc-42f2-a35f-4ac12fa5bc69" providerId="ADAL" clId="{ED67D86B-4C8C-48D4-91D7-2FA7DC0A381D}" dt="2024-05-07T07:52:01.450" v="12639"/>
          <ac:spMkLst>
            <pc:docMk/>
            <pc:sldMk cId="306692897" sldId="309"/>
            <ac:spMk id="41" creationId="{06033037-A381-DDFC-8EB7-7F16CE3DBD3D}"/>
          </ac:spMkLst>
        </pc:spChg>
        <pc:spChg chg="mod">
          <ac:chgData name="Diederik Wéreau" userId="3de4d852-29bc-42f2-a35f-4ac12fa5bc69" providerId="ADAL" clId="{ED67D86B-4C8C-48D4-91D7-2FA7DC0A381D}" dt="2024-04-19T09:27:21.245" v="12057"/>
          <ac:spMkLst>
            <pc:docMk/>
            <pc:sldMk cId="306692897" sldId="309"/>
            <ac:spMk id="45" creationId="{A5C79B09-8EDA-9D7D-AFF1-74EE1D1C2207}"/>
          </ac:spMkLst>
        </pc:spChg>
        <pc:spChg chg="mod">
          <ac:chgData name="Diederik Wéreau" userId="3de4d852-29bc-42f2-a35f-4ac12fa5bc69" providerId="ADAL" clId="{ED67D86B-4C8C-48D4-91D7-2FA7DC0A381D}" dt="2024-05-07T07:52:01.450" v="12639"/>
          <ac:spMkLst>
            <pc:docMk/>
            <pc:sldMk cId="306692897" sldId="309"/>
            <ac:spMk id="46" creationId="{249E01B0-4C51-55A8-D05E-ABFA149407FC}"/>
          </ac:spMkLst>
        </pc:spChg>
        <pc:spChg chg="mod">
          <ac:chgData name="Diederik Wéreau" userId="3de4d852-29bc-42f2-a35f-4ac12fa5bc69" providerId="ADAL" clId="{ED67D86B-4C8C-48D4-91D7-2FA7DC0A381D}" dt="2024-04-19T09:27:21.245" v="12057"/>
          <ac:spMkLst>
            <pc:docMk/>
            <pc:sldMk cId="306692897" sldId="309"/>
            <ac:spMk id="69" creationId="{C09EF77B-B34D-6FF0-00D0-D234B643729F}"/>
          </ac:spMkLst>
        </pc:spChg>
        <pc:spChg chg="mod">
          <ac:chgData name="Diederik Wéreau" userId="3de4d852-29bc-42f2-a35f-4ac12fa5bc69" providerId="ADAL" clId="{ED67D86B-4C8C-48D4-91D7-2FA7DC0A381D}" dt="2024-05-07T08:30:12.242" v="12971"/>
          <ac:spMkLst>
            <pc:docMk/>
            <pc:sldMk cId="306692897" sldId="309"/>
            <ac:spMk id="73" creationId="{09C7DD75-E834-34BC-28D2-CBEA98593E2F}"/>
          </ac:spMkLst>
        </pc:spChg>
        <pc:spChg chg="mod">
          <ac:chgData name="Diederik Wéreau" userId="3de4d852-29bc-42f2-a35f-4ac12fa5bc69" providerId="ADAL" clId="{ED67D86B-4C8C-48D4-91D7-2FA7DC0A381D}" dt="2024-05-07T08:30:12.242" v="12971"/>
          <ac:spMkLst>
            <pc:docMk/>
            <pc:sldMk cId="306692897" sldId="309"/>
            <ac:spMk id="78" creationId="{DB75866A-1FEC-F7F2-0C25-C51C316D744A}"/>
          </ac:spMkLst>
        </pc:spChg>
        <pc:spChg chg="mod">
          <ac:chgData name="Diederik Wéreau" userId="3de4d852-29bc-42f2-a35f-4ac12fa5bc69" providerId="ADAL" clId="{ED67D86B-4C8C-48D4-91D7-2FA7DC0A381D}" dt="2024-05-07T08:30:12.242" v="12971"/>
          <ac:spMkLst>
            <pc:docMk/>
            <pc:sldMk cId="306692897" sldId="309"/>
            <ac:spMk id="83" creationId="{5B7C8CAC-2706-38FA-5185-6729C635D4E6}"/>
          </ac:spMkLst>
        </pc:spChg>
        <pc:grpChg chg="add mod">
          <ac:chgData name="Diederik Wéreau" userId="3de4d852-29bc-42f2-a35f-4ac12fa5bc69" providerId="ADAL" clId="{ED67D86B-4C8C-48D4-91D7-2FA7DC0A381D}" dt="2024-04-19T09:27:21.245" v="12057"/>
          <ac:grpSpMkLst>
            <pc:docMk/>
            <pc:sldMk cId="306692897" sldId="309"/>
            <ac:grpSpMk id="8" creationId="{F40CD0F9-BCB5-71F5-CF36-3B2108B4D06C}"/>
          </ac:grpSpMkLst>
        </pc:grpChg>
        <pc:grpChg chg="mod">
          <ac:chgData name="Diederik Wéreau" userId="3de4d852-29bc-42f2-a35f-4ac12fa5bc69" providerId="ADAL" clId="{ED67D86B-4C8C-48D4-91D7-2FA7DC0A381D}" dt="2024-04-19T09:27:21.245" v="12057"/>
          <ac:grpSpMkLst>
            <pc:docMk/>
            <pc:sldMk cId="306692897" sldId="309"/>
            <ac:grpSpMk id="9" creationId="{D4B5985A-0D72-221D-D851-39501B9F25A3}"/>
          </ac:grpSpMkLst>
        </pc:grpChg>
        <pc:grpChg chg="del">
          <ac:chgData name="Diederik Wéreau" userId="3de4d852-29bc-42f2-a35f-4ac12fa5bc69" providerId="ADAL" clId="{ED67D86B-4C8C-48D4-91D7-2FA7DC0A381D}" dt="2024-05-03T11:38:39.013" v="12075" actId="478"/>
          <ac:grpSpMkLst>
            <pc:docMk/>
            <pc:sldMk cId="306692897" sldId="309"/>
            <ac:grpSpMk id="24" creationId="{E57E1768-DA91-7D37-2803-79E0892E19BA}"/>
          </ac:grpSpMkLst>
        </pc:grpChg>
        <pc:grpChg chg="del">
          <ac:chgData name="Diederik Wéreau" userId="3de4d852-29bc-42f2-a35f-4ac12fa5bc69" providerId="ADAL" clId="{ED67D86B-4C8C-48D4-91D7-2FA7DC0A381D}" dt="2024-05-07T08:30:11.832" v="12970" actId="478"/>
          <ac:grpSpMkLst>
            <pc:docMk/>
            <pc:sldMk cId="306692897" sldId="309"/>
            <ac:grpSpMk id="25" creationId="{A1F6640D-989B-D6C1-A619-0C6D1D33876D}"/>
          </ac:grpSpMkLst>
        </pc:grpChg>
        <pc:grpChg chg="del">
          <ac:chgData name="Diederik Wéreau" userId="3de4d852-29bc-42f2-a35f-4ac12fa5bc69" providerId="ADAL" clId="{ED67D86B-4C8C-48D4-91D7-2FA7DC0A381D}" dt="2024-05-07T08:30:11.832" v="12970" actId="478"/>
          <ac:grpSpMkLst>
            <pc:docMk/>
            <pc:sldMk cId="306692897" sldId="309"/>
            <ac:grpSpMk id="30" creationId="{F5C36988-2890-6558-9605-E1923B32D966}"/>
          </ac:grpSpMkLst>
        </pc:grpChg>
        <pc:grpChg chg="del">
          <ac:chgData name="Diederik Wéreau" userId="3de4d852-29bc-42f2-a35f-4ac12fa5bc69" providerId="ADAL" clId="{ED67D86B-4C8C-48D4-91D7-2FA7DC0A381D}" dt="2024-04-19T09:27:20.963" v="12056" actId="478"/>
          <ac:grpSpMkLst>
            <pc:docMk/>
            <pc:sldMk cId="306692897" sldId="309"/>
            <ac:grpSpMk id="32" creationId="{1B6FB4D0-D471-1FA8-199F-72D18A13717B}"/>
          </ac:grpSpMkLst>
        </pc:grpChg>
        <pc:grpChg chg="del">
          <ac:chgData name="Diederik Wéreau" userId="3de4d852-29bc-42f2-a35f-4ac12fa5bc69" providerId="ADAL" clId="{ED67D86B-4C8C-48D4-91D7-2FA7DC0A381D}" dt="2024-04-19T09:27:20.963" v="12056" actId="478"/>
          <ac:grpSpMkLst>
            <pc:docMk/>
            <pc:sldMk cId="306692897" sldId="309"/>
            <ac:grpSpMk id="39" creationId="{DFBC3BA2-F978-C1DF-9989-9B213C316248}"/>
          </ac:grpSpMkLst>
        </pc:grpChg>
        <pc:grpChg chg="add mod">
          <ac:chgData name="Diederik Wéreau" userId="3de4d852-29bc-42f2-a35f-4ac12fa5bc69" providerId="ADAL" clId="{ED67D86B-4C8C-48D4-91D7-2FA7DC0A381D}" dt="2024-05-07T07:52:01.450" v="12639"/>
          <ac:grpSpMkLst>
            <pc:docMk/>
            <pc:sldMk cId="306692897" sldId="309"/>
            <ac:grpSpMk id="39" creationId="{ECF111B0-4DB2-B9BA-B19E-9AEC242B9808}"/>
          </ac:grpSpMkLst>
        </pc:grpChg>
        <pc:grpChg chg="del">
          <ac:chgData name="Diederik Wéreau" userId="3de4d852-29bc-42f2-a35f-4ac12fa5bc69" providerId="ADAL" clId="{ED67D86B-4C8C-48D4-91D7-2FA7DC0A381D}" dt="2024-04-19T09:27:20.963" v="12056" actId="478"/>
          <ac:grpSpMkLst>
            <pc:docMk/>
            <pc:sldMk cId="306692897" sldId="309"/>
            <ac:grpSpMk id="46" creationId="{27370749-DD4E-6581-1A0D-0DCD34482788}"/>
          </ac:grpSpMkLst>
        </pc:grpChg>
        <pc:grpChg chg="add mod">
          <ac:chgData name="Diederik Wéreau" userId="3de4d852-29bc-42f2-a35f-4ac12fa5bc69" providerId="ADAL" clId="{ED67D86B-4C8C-48D4-91D7-2FA7DC0A381D}" dt="2024-05-07T08:30:12.242" v="12971"/>
          <ac:grpSpMkLst>
            <pc:docMk/>
            <pc:sldMk cId="306692897" sldId="309"/>
            <ac:grpSpMk id="47" creationId="{FFC09DC2-D517-4407-1C8C-90DB9A11FAE2}"/>
          </ac:grpSpMkLst>
        </pc:grpChg>
        <pc:grpChg chg="del">
          <ac:chgData name="Diederik Wéreau" userId="3de4d852-29bc-42f2-a35f-4ac12fa5bc69" providerId="ADAL" clId="{ED67D86B-4C8C-48D4-91D7-2FA7DC0A381D}" dt="2024-05-07T08:30:11.832" v="12970" actId="478"/>
          <ac:grpSpMkLst>
            <pc:docMk/>
            <pc:sldMk cId="306692897" sldId="309"/>
            <ac:grpSpMk id="49" creationId="{E5B2421B-8072-0018-73A3-DC78A671B38C}"/>
          </ac:grpSpMkLst>
        </pc:grpChg>
        <pc:grpChg chg="add mod">
          <ac:chgData name="Diederik Wéreau" userId="3de4d852-29bc-42f2-a35f-4ac12fa5bc69" providerId="ADAL" clId="{ED67D86B-4C8C-48D4-91D7-2FA7DC0A381D}" dt="2024-04-19T09:27:21.245" v="12057"/>
          <ac:grpSpMkLst>
            <pc:docMk/>
            <pc:sldMk cId="306692897" sldId="309"/>
            <ac:grpSpMk id="50" creationId="{406F34F0-F39C-6A53-F0B5-F24A2C52CC07}"/>
          </ac:grpSpMkLst>
        </pc:grpChg>
        <pc:grpChg chg="mod">
          <ac:chgData name="Diederik Wéreau" userId="3de4d852-29bc-42f2-a35f-4ac12fa5bc69" providerId="ADAL" clId="{ED67D86B-4C8C-48D4-91D7-2FA7DC0A381D}" dt="2024-04-19T09:27:21.245" v="12057"/>
          <ac:grpSpMkLst>
            <pc:docMk/>
            <pc:sldMk cId="306692897" sldId="309"/>
            <ac:grpSpMk id="51" creationId="{E5BE1BAF-55BE-68F1-47A5-3421AE619458}"/>
          </ac:grpSpMkLst>
        </pc:grpChg>
        <pc:grpChg chg="del">
          <ac:chgData name="Diederik Wéreau" userId="3de4d852-29bc-42f2-a35f-4ac12fa5bc69" providerId="ADAL" clId="{ED67D86B-4C8C-48D4-91D7-2FA7DC0A381D}" dt="2024-05-07T08:30:11.832" v="12970" actId="478"/>
          <ac:grpSpMkLst>
            <pc:docMk/>
            <pc:sldMk cId="306692897" sldId="309"/>
            <ac:grpSpMk id="56" creationId="{E1A3F046-AA77-D65F-8579-1F6087B3427A}"/>
          </ac:grpSpMkLst>
        </pc:grpChg>
        <pc:grpChg chg="del">
          <ac:chgData name="Diederik Wéreau" userId="3de4d852-29bc-42f2-a35f-4ac12fa5bc69" providerId="ADAL" clId="{ED67D86B-4C8C-48D4-91D7-2FA7DC0A381D}" dt="2024-05-03T11:38:46.327" v="12077" actId="478"/>
          <ac:grpSpMkLst>
            <pc:docMk/>
            <pc:sldMk cId="306692897" sldId="309"/>
            <ac:grpSpMk id="60" creationId="{DE054BB1-0D81-6F27-D31C-6E50349A633B}"/>
          </ac:grpSpMkLst>
        </pc:grpChg>
        <pc:grpChg chg="del">
          <ac:chgData name="Diederik Wéreau" userId="3de4d852-29bc-42f2-a35f-4ac12fa5bc69" providerId="ADAL" clId="{ED67D86B-4C8C-48D4-91D7-2FA7DC0A381D}" dt="2024-05-03T11:38:49.343" v="12078" actId="478"/>
          <ac:grpSpMkLst>
            <pc:docMk/>
            <pc:sldMk cId="306692897" sldId="309"/>
            <ac:grpSpMk id="64" creationId="{A2F611E6-7A4B-9EE6-EBBA-03CCCEF4E476}"/>
          </ac:grpSpMkLst>
        </pc:grpChg>
        <pc:grpChg chg="add mod">
          <ac:chgData name="Diederik Wéreau" userId="3de4d852-29bc-42f2-a35f-4ac12fa5bc69" providerId="ADAL" clId="{ED67D86B-4C8C-48D4-91D7-2FA7DC0A381D}" dt="2024-04-19T09:27:21.245" v="12057"/>
          <ac:grpSpMkLst>
            <pc:docMk/>
            <pc:sldMk cId="306692897" sldId="309"/>
            <ac:grpSpMk id="70" creationId="{F9B6E885-58CB-8E14-C40A-441A4FEAC6A8}"/>
          </ac:grpSpMkLst>
        </pc:grpChg>
        <pc:grpChg chg="add mod">
          <ac:chgData name="Diederik Wéreau" userId="3de4d852-29bc-42f2-a35f-4ac12fa5bc69" providerId="ADAL" clId="{ED67D86B-4C8C-48D4-91D7-2FA7DC0A381D}" dt="2024-05-07T08:30:12.242" v="12971"/>
          <ac:grpSpMkLst>
            <pc:docMk/>
            <pc:sldMk cId="306692897" sldId="309"/>
            <ac:grpSpMk id="74" creationId="{BA001A6B-EA63-E0B7-6575-A8BF51CE5E79}"/>
          </ac:grpSpMkLst>
        </pc:grpChg>
        <pc:grpChg chg="mod">
          <ac:chgData name="Diederik Wéreau" userId="3de4d852-29bc-42f2-a35f-4ac12fa5bc69" providerId="ADAL" clId="{ED67D86B-4C8C-48D4-91D7-2FA7DC0A381D}" dt="2024-05-07T08:30:12.242" v="12971"/>
          <ac:grpSpMkLst>
            <pc:docMk/>
            <pc:sldMk cId="306692897" sldId="309"/>
            <ac:grpSpMk id="75" creationId="{9DC7E320-E905-FC62-43AC-185D8F308750}"/>
          </ac:grpSpMkLst>
        </pc:grpChg>
        <pc:grpChg chg="add mod">
          <ac:chgData name="Diederik Wéreau" userId="3de4d852-29bc-42f2-a35f-4ac12fa5bc69" providerId="ADAL" clId="{ED67D86B-4C8C-48D4-91D7-2FA7DC0A381D}" dt="2024-05-07T08:30:12.242" v="12971"/>
          <ac:grpSpMkLst>
            <pc:docMk/>
            <pc:sldMk cId="306692897" sldId="309"/>
            <ac:grpSpMk id="79" creationId="{D3199CA3-60E1-9E4E-708F-EB6A3636E2EE}"/>
          </ac:grpSpMkLst>
        </pc:grpChg>
        <pc:grpChg chg="mod">
          <ac:chgData name="Diederik Wéreau" userId="3de4d852-29bc-42f2-a35f-4ac12fa5bc69" providerId="ADAL" clId="{ED67D86B-4C8C-48D4-91D7-2FA7DC0A381D}" dt="2024-05-07T08:30:12.242" v="12971"/>
          <ac:grpSpMkLst>
            <pc:docMk/>
            <pc:sldMk cId="306692897" sldId="309"/>
            <ac:grpSpMk id="80" creationId="{5D052D4E-BCF4-31D3-EE8A-42D104D607F9}"/>
          </ac:grpSpMkLst>
        </pc:grpChg>
        <pc:grpChg chg="add mod">
          <ac:chgData name="Diederik Wéreau" userId="3de4d852-29bc-42f2-a35f-4ac12fa5bc69" providerId="ADAL" clId="{ED67D86B-4C8C-48D4-91D7-2FA7DC0A381D}" dt="2024-05-07T08:30:12.242" v="12971"/>
          <ac:grpSpMkLst>
            <pc:docMk/>
            <pc:sldMk cId="306692897" sldId="309"/>
            <ac:grpSpMk id="84" creationId="{FF9ACE02-06F4-CE4D-A4D1-7F9E3C60EFD2}"/>
          </ac:grpSpMkLst>
        </pc:grpChg>
        <pc:picChg chg="mod">
          <ac:chgData name="Diederik Wéreau" userId="3de4d852-29bc-42f2-a35f-4ac12fa5bc69" providerId="ADAL" clId="{ED67D86B-4C8C-48D4-91D7-2FA7DC0A381D}" dt="2024-04-19T09:27:21.245" v="12057"/>
          <ac:picMkLst>
            <pc:docMk/>
            <pc:sldMk cId="306692897" sldId="309"/>
            <ac:picMk id="10" creationId="{5DFB189F-73D0-B8C6-F157-6BAF282B9EA0}"/>
          </ac:picMkLst>
        </pc:picChg>
        <pc:picChg chg="mod">
          <ac:chgData name="Diederik Wéreau" userId="3de4d852-29bc-42f2-a35f-4ac12fa5bc69" providerId="ADAL" clId="{ED67D86B-4C8C-48D4-91D7-2FA7DC0A381D}" dt="2024-04-19T09:27:21.245" v="12057"/>
          <ac:picMkLst>
            <pc:docMk/>
            <pc:sldMk cId="306692897" sldId="309"/>
            <ac:picMk id="23" creationId="{298F5C91-079C-7683-985E-996855E35E4F}"/>
          </ac:picMkLst>
        </pc:picChg>
        <pc:picChg chg="add mod">
          <ac:chgData name="Diederik Wéreau" userId="3de4d852-29bc-42f2-a35f-4ac12fa5bc69" providerId="ADAL" clId="{ED67D86B-4C8C-48D4-91D7-2FA7DC0A381D}" dt="2024-05-07T07:52:01.450" v="12639"/>
          <ac:picMkLst>
            <pc:docMk/>
            <pc:sldMk cId="306692897" sldId="309"/>
            <ac:picMk id="32" creationId="{6C7F7890-9796-2EFC-9180-24C886BE4FE7}"/>
          </ac:picMkLst>
        </pc:picChg>
        <pc:picChg chg="add mod">
          <ac:chgData name="Diederik Wéreau" userId="3de4d852-29bc-42f2-a35f-4ac12fa5bc69" providerId="ADAL" clId="{ED67D86B-4C8C-48D4-91D7-2FA7DC0A381D}" dt="2024-05-07T07:52:01.450" v="12639"/>
          <ac:picMkLst>
            <pc:docMk/>
            <pc:sldMk cId="306692897" sldId="309"/>
            <ac:picMk id="33" creationId="{7780225D-2FA0-209D-88D5-5AD03C797AAC}"/>
          </ac:picMkLst>
        </pc:picChg>
        <pc:picChg chg="add mod">
          <ac:chgData name="Diederik Wéreau" userId="3de4d852-29bc-42f2-a35f-4ac12fa5bc69" providerId="ADAL" clId="{ED67D86B-4C8C-48D4-91D7-2FA7DC0A381D}" dt="2024-05-07T07:52:01.450" v="12639"/>
          <ac:picMkLst>
            <pc:docMk/>
            <pc:sldMk cId="306692897" sldId="309"/>
            <ac:picMk id="35" creationId="{F7B8862E-4054-61BF-D82E-E19D3FFCD716}"/>
          </ac:picMkLst>
        </pc:picChg>
        <pc:picChg chg="mod">
          <ac:chgData name="Diederik Wéreau" userId="3de4d852-29bc-42f2-a35f-4ac12fa5bc69" providerId="ADAL" clId="{ED67D86B-4C8C-48D4-91D7-2FA7DC0A381D}" dt="2024-05-07T08:30:12.242" v="12971"/>
          <ac:picMkLst>
            <pc:docMk/>
            <pc:sldMk cId="306692897" sldId="309"/>
            <ac:picMk id="48" creationId="{D114E5F1-E59C-48C8-611E-87DEF63F8B3E}"/>
          </ac:picMkLst>
        </pc:picChg>
        <pc:picChg chg="mod">
          <ac:chgData name="Diederik Wéreau" userId="3de4d852-29bc-42f2-a35f-4ac12fa5bc69" providerId="ADAL" clId="{ED67D86B-4C8C-48D4-91D7-2FA7DC0A381D}" dt="2024-04-19T09:27:21.245" v="12057"/>
          <ac:picMkLst>
            <pc:docMk/>
            <pc:sldMk cId="306692897" sldId="309"/>
            <ac:picMk id="52" creationId="{A0994553-377E-69F1-B699-E0BFC19F792D}"/>
          </ac:picMkLst>
        </pc:picChg>
        <pc:picChg chg="mod">
          <ac:chgData name="Diederik Wéreau" userId="3de4d852-29bc-42f2-a35f-4ac12fa5bc69" providerId="ADAL" clId="{ED67D86B-4C8C-48D4-91D7-2FA7DC0A381D}" dt="2024-04-19T09:27:21.245" v="12057"/>
          <ac:picMkLst>
            <pc:docMk/>
            <pc:sldMk cId="306692897" sldId="309"/>
            <ac:picMk id="53" creationId="{10091ED9-7189-6A24-04E3-7B4FCD41CE1E}"/>
          </ac:picMkLst>
        </pc:picChg>
        <pc:picChg chg="mod">
          <ac:chgData name="Diederik Wéreau" userId="3de4d852-29bc-42f2-a35f-4ac12fa5bc69" providerId="ADAL" clId="{ED67D86B-4C8C-48D4-91D7-2FA7DC0A381D}" dt="2024-04-19T09:27:21.245" v="12057"/>
          <ac:picMkLst>
            <pc:docMk/>
            <pc:sldMk cId="306692897" sldId="309"/>
            <ac:picMk id="71" creationId="{9421CCC2-34BC-11B2-87E7-1595959BE12F}"/>
          </ac:picMkLst>
        </pc:picChg>
        <pc:picChg chg="mod">
          <ac:chgData name="Diederik Wéreau" userId="3de4d852-29bc-42f2-a35f-4ac12fa5bc69" providerId="ADAL" clId="{ED67D86B-4C8C-48D4-91D7-2FA7DC0A381D}" dt="2024-04-19T09:27:21.245" v="12057"/>
          <ac:picMkLst>
            <pc:docMk/>
            <pc:sldMk cId="306692897" sldId="309"/>
            <ac:picMk id="72" creationId="{3034899E-652D-B9CE-E4A0-0DE5FC6337DC}"/>
          </ac:picMkLst>
        </pc:picChg>
        <pc:picChg chg="mod">
          <ac:chgData name="Diederik Wéreau" userId="3de4d852-29bc-42f2-a35f-4ac12fa5bc69" providerId="ADAL" clId="{ED67D86B-4C8C-48D4-91D7-2FA7DC0A381D}" dt="2024-05-07T08:30:12.242" v="12971"/>
          <ac:picMkLst>
            <pc:docMk/>
            <pc:sldMk cId="306692897" sldId="309"/>
            <ac:picMk id="76" creationId="{7B72A54A-828E-3822-B83C-44D0F23C7DEC}"/>
          </ac:picMkLst>
        </pc:picChg>
        <pc:picChg chg="mod">
          <ac:chgData name="Diederik Wéreau" userId="3de4d852-29bc-42f2-a35f-4ac12fa5bc69" providerId="ADAL" clId="{ED67D86B-4C8C-48D4-91D7-2FA7DC0A381D}" dt="2024-05-07T08:30:12.242" v="12971"/>
          <ac:picMkLst>
            <pc:docMk/>
            <pc:sldMk cId="306692897" sldId="309"/>
            <ac:picMk id="77" creationId="{1F98E2D4-D5A0-DF10-53B3-2C0CD5093784}"/>
          </ac:picMkLst>
        </pc:picChg>
        <pc:picChg chg="mod">
          <ac:chgData name="Diederik Wéreau" userId="3de4d852-29bc-42f2-a35f-4ac12fa5bc69" providerId="ADAL" clId="{ED67D86B-4C8C-48D4-91D7-2FA7DC0A381D}" dt="2024-05-07T08:30:12.242" v="12971"/>
          <ac:picMkLst>
            <pc:docMk/>
            <pc:sldMk cId="306692897" sldId="309"/>
            <ac:picMk id="81" creationId="{28AE9189-769F-6C0A-AC4B-CC327E9766E8}"/>
          </ac:picMkLst>
        </pc:picChg>
        <pc:picChg chg="mod">
          <ac:chgData name="Diederik Wéreau" userId="3de4d852-29bc-42f2-a35f-4ac12fa5bc69" providerId="ADAL" clId="{ED67D86B-4C8C-48D4-91D7-2FA7DC0A381D}" dt="2024-05-07T08:30:12.242" v="12971"/>
          <ac:picMkLst>
            <pc:docMk/>
            <pc:sldMk cId="306692897" sldId="309"/>
            <ac:picMk id="82" creationId="{E7574D2F-C5AA-3D28-78E5-FC8BB5D8FDA5}"/>
          </ac:picMkLst>
        </pc:picChg>
        <pc:picChg chg="mod">
          <ac:chgData name="Diederik Wéreau" userId="3de4d852-29bc-42f2-a35f-4ac12fa5bc69" providerId="ADAL" clId="{ED67D86B-4C8C-48D4-91D7-2FA7DC0A381D}" dt="2024-05-07T08:30:12.242" v="12971"/>
          <ac:picMkLst>
            <pc:docMk/>
            <pc:sldMk cId="306692897" sldId="309"/>
            <ac:picMk id="85" creationId="{CAB4DF11-A757-B602-28D0-AE6D95CC7468}"/>
          </ac:picMkLst>
        </pc:picChg>
        <pc:picChg chg="mod">
          <ac:chgData name="Diederik Wéreau" userId="3de4d852-29bc-42f2-a35f-4ac12fa5bc69" providerId="ADAL" clId="{ED67D86B-4C8C-48D4-91D7-2FA7DC0A381D}" dt="2024-05-07T08:30:12.242" v="12971"/>
          <ac:picMkLst>
            <pc:docMk/>
            <pc:sldMk cId="306692897" sldId="309"/>
            <ac:picMk id="86" creationId="{26B3AC39-DBED-4E0A-4FB5-27E76C9BFC4F}"/>
          </ac:picMkLst>
        </pc:picChg>
      </pc:sldChg>
      <pc:sldChg chg="add del">
        <pc:chgData name="Diederik Wéreau" userId="3de4d852-29bc-42f2-a35f-4ac12fa5bc69" providerId="ADAL" clId="{ED67D86B-4C8C-48D4-91D7-2FA7DC0A381D}" dt="2024-04-17T15:35:29.476" v="4075" actId="2890"/>
        <pc:sldMkLst>
          <pc:docMk/>
          <pc:sldMk cId="1358244456" sldId="309"/>
        </pc:sldMkLst>
      </pc:sldChg>
      <pc:sldChg chg="addSp delSp modSp add del mod modTransition modNotesTx">
        <pc:chgData name="Diederik Wéreau" userId="3de4d852-29bc-42f2-a35f-4ac12fa5bc69" providerId="ADAL" clId="{ED67D86B-4C8C-48D4-91D7-2FA7DC0A381D}" dt="2024-05-06T12:59:01.921" v="12202" actId="47"/>
        <pc:sldMkLst>
          <pc:docMk/>
          <pc:sldMk cId="4061474344" sldId="310"/>
        </pc:sldMkLst>
        <pc:spChg chg="mod">
          <ac:chgData name="Diederik Wéreau" userId="3de4d852-29bc-42f2-a35f-4ac12fa5bc69" providerId="ADAL" clId="{ED67D86B-4C8C-48D4-91D7-2FA7DC0A381D}" dt="2024-04-17T15:47:16.797" v="4474" actId="1035"/>
          <ac:spMkLst>
            <pc:docMk/>
            <pc:sldMk cId="4061474344" sldId="310"/>
            <ac:spMk id="22" creationId="{64F4B7A2-E55D-4161-5B1F-9BF5A59E2A46}"/>
          </ac:spMkLst>
        </pc:spChg>
        <pc:spChg chg="mod">
          <ac:chgData name="Diederik Wéreau" userId="3de4d852-29bc-42f2-a35f-4ac12fa5bc69" providerId="ADAL" clId="{ED67D86B-4C8C-48D4-91D7-2FA7DC0A381D}" dt="2024-04-17T15:47:49.673" v="4506" actId="1035"/>
          <ac:spMkLst>
            <pc:docMk/>
            <pc:sldMk cId="4061474344" sldId="310"/>
            <ac:spMk id="31" creationId="{6DCC9836-B369-FD3E-9C0B-B89F6C669A71}"/>
          </ac:spMkLst>
        </pc:spChg>
        <pc:spChg chg="mod">
          <ac:chgData name="Diederik Wéreau" userId="3de4d852-29bc-42f2-a35f-4ac12fa5bc69" providerId="ADAL" clId="{ED67D86B-4C8C-48D4-91D7-2FA7DC0A381D}" dt="2024-04-17T15:48:52.367" v="4512"/>
          <ac:spMkLst>
            <pc:docMk/>
            <pc:sldMk cId="4061474344" sldId="310"/>
            <ac:spMk id="34" creationId="{29ECA493-DD33-6B31-B53C-81952AED8114}"/>
          </ac:spMkLst>
        </pc:spChg>
        <pc:spChg chg="mod">
          <ac:chgData name="Diederik Wéreau" userId="3de4d852-29bc-42f2-a35f-4ac12fa5bc69" providerId="ADAL" clId="{ED67D86B-4C8C-48D4-91D7-2FA7DC0A381D}" dt="2024-04-19T09:11:10.590" v="11835" actId="20577"/>
          <ac:spMkLst>
            <pc:docMk/>
            <pc:sldMk cId="4061474344" sldId="310"/>
            <ac:spMk id="41" creationId="{99700F13-574D-EA07-5630-1F9DA7C92CED}"/>
          </ac:spMkLst>
        </pc:spChg>
        <pc:spChg chg="mod">
          <ac:chgData name="Diederik Wéreau" userId="3de4d852-29bc-42f2-a35f-4ac12fa5bc69" providerId="ADAL" clId="{ED67D86B-4C8C-48D4-91D7-2FA7DC0A381D}" dt="2024-04-17T15:48:52.367" v="4512"/>
          <ac:spMkLst>
            <pc:docMk/>
            <pc:sldMk cId="4061474344" sldId="310"/>
            <ac:spMk id="50" creationId="{CB7C5B25-9750-2DFA-9239-C1A8AF83BF49}"/>
          </ac:spMkLst>
        </pc:spChg>
        <pc:grpChg chg="add del mod">
          <ac:chgData name="Diederik Wéreau" userId="3de4d852-29bc-42f2-a35f-4ac12fa5bc69" providerId="ADAL" clId="{ED67D86B-4C8C-48D4-91D7-2FA7DC0A381D}" dt="2024-04-17T15:48:45.550" v="4511" actId="478"/>
          <ac:grpSpMkLst>
            <pc:docMk/>
            <pc:sldMk cId="4061474344" sldId="310"/>
            <ac:grpSpMk id="16" creationId="{E0DA6A23-6CF9-70C0-E050-7D0CC93C285B}"/>
          </ac:grpSpMkLst>
        </pc:grpChg>
        <pc:grpChg chg="add del mod">
          <ac:chgData name="Diederik Wéreau" userId="3de4d852-29bc-42f2-a35f-4ac12fa5bc69" providerId="ADAL" clId="{ED67D86B-4C8C-48D4-91D7-2FA7DC0A381D}" dt="2024-04-17T15:48:45.550" v="4511" actId="478"/>
          <ac:grpSpMkLst>
            <pc:docMk/>
            <pc:sldMk cId="4061474344" sldId="310"/>
            <ac:grpSpMk id="24" creationId="{FFA4E45C-1E1D-4B55-306B-F59B43DB79FF}"/>
          </ac:grpSpMkLst>
        </pc:grpChg>
        <pc:grpChg chg="add mod">
          <ac:chgData name="Diederik Wéreau" userId="3de4d852-29bc-42f2-a35f-4ac12fa5bc69" providerId="ADAL" clId="{ED67D86B-4C8C-48D4-91D7-2FA7DC0A381D}" dt="2024-04-17T15:48:52.367" v="4512"/>
          <ac:grpSpMkLst>
            <pc:docMk/>
            <pc:sldMk cId="4061474344" sldId="310"/>
            <ac:grpSpMk id="32" creationId="{47922587-C923-98CD-8FF2-D6AF9A056C64}"/>
          </ac:grpSpMkLst>
        </pc:grpChg>
        <pc:grpChg chg="add mod">
          <ac:chgData name="Diederik Wéreau" userId="3de4d852-29bc-42f2-a35f-4ac12fa5bc69" providerId="ADAL" clId="{ED67D86B-4C8C-48D4-91D7-2FA7DC0A381D}" dt="2024-04-17T15:48:52.367" v="4512"/>
          <ac:grpSpMkLst>
            <pc:docMk/>
            <pc:sldMk cId="4061474344" sldId="310"/>
            <ac:grpSpMk id="35" creationId="{2BD6E788-C45B-6A29-33F2-5577BB63D276}"/>
          </ac:grpSpMkLst>
        </pc:grpChg>
        <pc:grpChg chg="del">
          <ac:chgData name="Diederik Wéreau" userId="3de4d852-29bc-42f2-a35f-4ac12fa5bc69" providerId="ADAL" clId="{ED67D86B-4C8C-48D4-91D7-2FA7DC0A381D}" dt="2024-04-17T15:47:53.669" v="4507" actId="478"/>
          <ac:grpSpMkLst>
            <pc:docMk/>
            <pc:sldMk cId="4061474344" sldId="310"/>
            <ac:grpSpMk id="55" creationId="{8E8CB865-F09A-99E2-1F7B-C2E4223E54F3}"/>
          </ac:grpSpMkLst>
        </pc:grpChg>
        <pc:grpChg chg="del">
          <ac:chgData name="Diederik Wéreau" userId="3de4d852-29bc-42f2-a35f-4ac12fa5bc69" providerId="ADAL" clId="{ED67D86B-4C8C-48D4-91D7-2FA7DC0A381D}" dt="2024-04-17T15:47:27.096" v="4477" actId="478"/>
          <ac:grpSpMkLst>
            <pc:docMk/>
            <pc:sldMk cId="4061474344" sldId="310"/>
            <ac:grpSpMk id="58" creationId="{C7A54D2D-A961-E5F9-E145-7BA97238D889}"/>
          </ac:grpSpMkLst>
        </pc:grpChg>
        <pc:picChg chg="mod">
          <ac:chgData name="Diederik Wéreau" userId="3de4d852-29bc-42f2-a35f-4ac12fa5bc69" providerId="ADAL" clId="{ED67D86B-4C8C-48D4-91D7-2FA7DC0A381D}" dt="2024-04-17T15:46:50.949" v="4459"/>
          <ac:picMkLst>
            <pc:docMk/>
            <pc:sldMk cId="4061474344" sldId="310"/>
            <ac:picMk id="18" creationId="{B498A21D-FF31-6180-10C0-9C2A9622F249}"/>
          </ac:picMkLst>
        </pc:picChg>
        <pc:picChg chg="mod">
          <ac:chgData name="Diederik Wéreau" userId="3de4d852-29bc-42f2-a35f-4ac12fa5bc69" providerId="ADAL" clId="{ED67D86B-4C8C-48D4-91D7-2FA7DC0A381D}" dt="2024-04-17T15:46:59.707" v="4462"/>
          <ac:picMkLst>
            <pc:docMk/>
            <pc:sldMk cId="4061474344" sldId="310"/>
            <ac:picMk id="30" creationId="{CEF88515-906B-DF63-2A25-8A1455F83D04}"/>
          </ac:picMkLst>
        </pc:picChg>
        <pc:picChg chg="mod">
          <ac:chgData name="Diederik Wéreau" userId="3de4d852-29bc-42f2-a35f-4ac12fa5bc69" providerId="ADAL" clId="{ED67D86B-4C8C-48D4-91D7-2FA7DC0A381D}" dt="2024-04-17T15:48:52.367" v="4512"/>
          <ac:picMkLst>
            <pc:docMk/>
            <pc:sldMk cId="4061474344" sldId="310"/>
            <ac:picMk id="33" creationId="{2F963005-4693-8CCC-3239-A4C738D5BC8A}"/>
          </ac:picMkLst>
        </pc:picChg>
        <pc:picChg chg="mod">
          <ac:chgData name="Diederik Wéreau" userId="3de4d852-29bc-42f2-a35f-4ac12fa5bc69" providerId="ADAL" clId="{ED67D86B-4C8C-48D4-91D7-2FA7DC0A381D}" dt="2024-04-17T15:48:52.367" v="4512"/>
          <ac:picMkLst>
            <pc:docMk/>
            <pc:sldMk cId="4061474344" sldId="310"/>
            <ac:picMk id="39" creationId="{7C41CD0F-49EC-6ED2-E9D1-50B3AFCB0216}"/>
          </ac:picMkLst>
        </pc:picChg>
      </pc:sldChg>
      <pc:sldChg chg="addSp delSp modSp add del mod modTransition modNotesTx">
        <pc:chgData name="Diederik Wéreau" userId="3de4d852-29bc-42f2-a35f-4ac12fa5bc69" providerId="ADAL" clId="{ED67D86B-4C8C-48D4-91D7-2FA7DC0A381D}" dt="2024-05-06T12:59:01.921" v="12202" actId="47"/>
        <pc:sldMkLst>
          <pc:docMk/>
          <pc:sldMk cId="1531242045" sldId="311"/>
        </pc:sldMkLst>
        <pc:spChg chg="add mod">
          <ac:chgData name="Diederik Wéreau" userId="3de4d852-29bc-42f2-a35f-4ac12fa5bc69" providerId="ADAL" clId="{ED67D86B-4C8C-48D4-91D7-2FA7DC0A381D}" dt="2024-04-17T15:45:55.549" v="4423" actId="164"/>
          <ac:spMkLst>
            <pc:docMk/>
            <pc:sldMk cId="1531242045" sldId="311"/>
            <ac:spMk id="22" creationId="{61CA6871-441A-C1BE-909F-4F5A54AD3095}"/>
          </ac:spMkLst>
        </pc:spChg>
        <pc:spChg chg="mod">
          <ac:chgData name="Diederik Wéreau" userId="3de4d852-29bc-42f2-a35f-4ac12fa5bc69" providerId="ADAL" clId="{ED67D86B-4C8C-48D4-91D7-2FA7DC0A381D}" dt="2024-04-19T09:11:00.637" v="11815" actId="20577"/>
          <ac:spMkLst>
            <pc:docMk/>
            <pc:sldMk cId="1531242045" sldId="311"/>
            <ac:spMk id="28" creationId="{27B73DED-1786-4AE0-5BC4-1A7BD99F1BDF}"/>
          </ac:spMkLst>
        </pc:spChg>
        <pc:spChg chg="mod">
          <ac:chgData name="Diederik Wéreau" userId="3de4d852-29bc-42f2-a35f-4ac12fa5bc69" providerId="ADAL" clId="{ED67D86B-4C8C-48D4-91D7-2FA7DC0A381D}" dt="2024-04-17T15:46:25.565" v="4453"/>
          <ac:spMkLst>
            <pc:docMk/>
            <pc:sldMk cId="1531242045" sldId="311"/>
            <ac:spMk id="32" creationId="{317BDD71-9A54-189A-59D7-7B04A08F41E3}"/>
          </ac:spMkLst>
        </pc:spChg>
        <pc:spChg chg="mod">
          <ac:chgData name="Diederik Wéreau" userId="3de4d852-29bc-42f2-a35f-4ac12fa5bc69" providerId="ADAL" clId="{ED67D86B-4C8C-48D4-91D7-2FA7DC0A381D}" dt="2024-04-17T15:48:32.450" v="4509"/>
          <ac:spMkLst>
            <pc:docMk/>
            <pc:sldMk cId="1531242045" sldId="311"/>
            <ac:spMk id="35" creationId="{BAEFF897-F281-46BD-4C66-7BA2019FB7CB}"/>
          </ac:spMkLst>
        </pc:spChg>
        <pc:spChg chg="mod">
          <ac:chgData name="Diederik Wéreau" userId="3de4d852-29bc-42f2-a35f-4ac12fa5bc69" providerId="ADAL" clId="{ED67D86B-4C8C-48D4-91D7-2FA7DC0A381D}" dt="2024-04-19T09:11:05.729" v="11827" actId="20577"/>
          <ac:spMkLst>
            <pc:docMk/>
            <pc:sldMk cId="1531242045" sldId="311"/>
            <ac:spMk id="41" creationId="{99700F13-574D-EA07-5630-1F9DA7C92CED}"/>
          </ac:spMkLst>
        </pc:spChg>
        <pc:spChg chg="mod">
          <ac:chgData name="Diederik Wéreau" userId="3de4d852-29bc-42f2-a35f-4ac12fa5bc69" providerId="ADAL" clId="{ED67D86B-4C8C-48D4-91D7-2FA7DC0A381D}" dt="2024-04-17T15:48:36.616" v="4510"/>
          <ac:spMkLst>
            <pc:docMk/>
            <pc:sldMk cId="1531242045" sldId="311"/>
            <ac:spMk id="51" creationId="{CFD0FE06-2ABF-DF76-73F9-488279CE2721}"/>
          </ac:spMkLst>
        </pc:spChg>
        <pc:spChg chg="mod">
          <ac:chgData name="Diederik Wéreau" userId="3de4d852-29bc-42f2-a35f-4ac12fa5bc69" providerId="ADAL" clId="{ED67D86B-4C8C-48D4-91D7-2FA7DC0A381D}" dt="2024-04-17T15:48:58.038" v="4513"/>
          <ac:spMkLst>
            <pc:docMk/>
            <pc:sldMk cId="1531242045" sldId="311"/>
            <ac:spMk id="75" creationId="{EF7F13F4-D99F-27A3-F0D1-E2B24A37DFE9}"/>
          </ac:spMkLst>
        </pc:spChg>
        <pc:grpChg chg="add del mod">
          <ac:chgData name="Diederik Wéreau" userId="3de4d852-29bc-42f2-a35f-4ac12fa5bc69" providerId="ADAL" clId="{ED67D86B-4C8C-48D4-91D7-2FA7DC0A381D}" dt="2024-04-17T15:48:25.405" v="4508" actId="478"/>
          <ac:grpSpMkLst>
            <pc:docMk/>
            <pc:sldMk cId="1531242045" sldId="311"/>
            <ac:grpSpMk id="24" creationId="{0F1ADE58-0DDC-0E03-68E2-7B82187AC575}"/>
          </ac:grpSpMkLst>
        </pc:grpChg>
        <pc:grpChg chg="add del mod">
          <ac:chgData name="Diederik Wéreau" userId="3de4d852-29bc-42f2-a35f-4ac12fa5bc69" providerId="ADAL" clId="{ED67D86B-4C8C-48D4-91D7-2FA7DC0A381D}" dt="2024-04-17T15:48:25.405" v="4508" actId="478"/>
          <ac:grpSpMkLst>
            <pc:docMk/>
            <pc:sldMk cId="1531242045" sldId="311"/>
            <ac:grpSpMk id="30" creationId="{846C9F16-E994-057E-0912-25B172F33FB7}"/>
          </ac:grpSpMkLst>
        </pc:grpChg>
        <pc:grpChg chg="add mod">
          <ac:chgData name="Diederik Wéreau" userId="3de4d852-29bc-42f2-a35f-4ac12fa5bc69" providerId="ADAL" clId="{ED67D86B-4C8C-48D4-91D7-2FA7DC0A381D}" dt="2024-04-17T15:48:32.450" v="4509"/>
          <ac:grpSpMkLst>
            <pc:docMk/>
            <pc:sldMk cId="1531242045" sldId="311"/>
            <ac:grpSpMk id="33" creationId="{B0AF2094-F621-89CE-4DEB-A5E85D66CFCE}"/>
          </ac:grpSpMkLst>
        </pc:grpChg>
        <pc:grpChg chg="mod">
          <ac:chgData name="Diederik Wéreau" userId="3de4d852-29bc-42f2-a35f-4ac12fa5bc69" providerId="ADAL" clId="{ED67D86B-4C8C-48D4-91D7-2FA7DC0A381D}" dt="2024-04-17T15:45:01.743" v="4411" actId="1076"/>
          <ac:grpSpMkLst>
            <pc:docMk/>
            <pc:sldMk cId="1531242045" sldId="311"/>
            <ac:grpSpMk id="37" creationId="{40A4C2B5-B0A8-DBCA-AB7B-19C93644DD35}"/>
          </ac:grpSpMkLst>
        </pc:grpChg>
        <pc:grpChg chg="add mod">
          <ac:chgData name="Diederik Wéreau" userId="3de4d852-29bc-42f2-a35f-4ac12fa5bc69" providerId="ADAL" clId="{ED67D86B-4C8C-48D4-91D7-2FA7DC0A381D}" dt="2024-04-17T15:48:36.616" v="4510"/>
          <ac:grpSpMkLst>
            <pc:docMk/>
            <pc:sldMk cId="1531242045" sldId="311"/>
            <ac:grpSpMk id="39" creationId="{B19E126C-2FA0-B59B-D131-3F23D7421B38}"/>
          </ac:grpSpMkLst>
        </pc:grpChg>
        <pc:grpChg chg="add mod">
          <ac:chgData name="Diederik Wéreau" userId="3de4d852-29bc-42f2-a35f-4ac12fa5bc69" providerId="ADAL" clId="{ED67D86B-4C8C-48D4-91D7-2FA7DC0A381D}" dt="2024-04-17T15:49:35.174" v="4592" actId="1037"/>
          <ac:grpSpMkLst>
            <pc:docMk/>
            <pc:sldMk cId="1531242045" sldId="311"/>
            <ac:grpSpMk id="52" creationId="{0FFA037F-7E82-2514-9436-61A7AEDD31CE}"/>
          </ac:grpSpMkLst>
        </pc:grpChg>
        <pc:grpChg chg="del">
          <ac:chgData name="Diederik Wéreau" userId="3de4d852-29bc-42f2-a35f-4ac12fa5bc69" providerId="ADAL" clId="{ED67D86B-4C8C-48D4-91D7-2FA7DC0A381D}" dt="2024-04-17T15:46:47.201" v="4458" actId="478"/>
          <ac:grpSpMkLst>
            <pc:docMk/>
            <pc:sldMk cId="1531242045" sldId="311"/>
            <ac:grpSpMk id="55" creationId="{8E8CB865-F09A-99E2-1F7B-C2E4223E54F3}"/>
          </ac:grpSpMkLst>
        </pc:grpChg>
        <pc:grpChg chg="del mod">
          <ac:chgData name="Diederik Wéreau" userId="3de4d852-29bc-42f2-a35f-4ac12fa5bc69" providerId="ADAL" clId="{ED67D86B-4C8C-48D4-91D7-2FA7DC0A381D}" dt="2024-04-17T15:46:21.633" v="4452" actId="478"/>
          <ac:grpSpMkLst>
            <pc:docMk/>
            <pc:sldMk cId="1531242045" sldId="311"/>
            <ac:grpSpMk id="58" creationId="{C7A54D2D-A961-E5F9-E145-7BA97238D889}"/>
          </ac:grpSpMkLst>
        </pc:grpChg>
        <pc:grpChg chg="del">
          <ac:chgData name="Diederik Wéreau" userId="3de4d852-29bc-42f2-a35f-4ac12fa5bc69" providerId="ADAL" clId="{ED67D86B-4C8C-48D4-91D7-2FA7DC0A381D}" dt="2024-04-17T15:49:38.842" v="4593" actId="478"/>
          <ac:grpSpMkLst>
            <pc:docMk/>
            <pc:sldMk cId="1531242045" sldId="311"/>
            <ac:grpSpMk id="64" creationId="{EDD56B0B-D5F6-7582-6821-AD610559DD9E}"/>
          </ac:grpSpMkLst>
        </pc:grpChg>
        <pc:picChg chg="add mod">
          <ac:chgData name="Diederik Wéreau" userId="3de4d852-29bc-42f2-a35f-4ac12fa5bc69" providerId="ADAL" clId="{ED67D86B-4C8C-48D4-91D7-2FA7DC0A381D}" dt="2024-04-17T15:45:55.549" v="4423" actId="164"/>
          <ac:picMkLst>
            <pc:docMk/>
            <pc:sldMk cId="1531242045" sldId="311"/>
            <ac:picMk id="18" creationId="{3AAB3629-4157-80A5-7DA5-FEDF2009D5C5}"/>
          </ac:picMkLst>
        </pc:picChg>
        <pc:picChg chg="mod">
          <ac:chgData name="Diederik Wéreau" userId="3de4d852-29bc-42f2-a35f-4ac12fa5bc69" providerId="ADAL" clId="{ED67D86B-4C8C-48D4-91D7-2FA7DC0A381D}" dt="2024-04-17T15:46:25.565" v="4453"/>
          <ac:picMkLst>
            <pc:docMk/>
            <pc:sldMk cId="1531242045" sldId="311"/>
            <ac:picMk id="31" creationId="{A24BAE85-2DE3-C95D-2C62-B1691336F063}"/>
          </ac:picMkLst>
        </pc:picChg>
        <pc:picChg chg="mod">
          <ac:chgData name="Diederik Wéreau" userId="3de4d852-29bc-42f2-a35f-4ac12fa5bc69" providerId="ADAL" clId="{ED67D86B-4C8C-48D4-91D7-2FA7DC0A381D}" dt="2024-04-17T15:48:32.450" v="4509"/>
          <ac:picMkLst>
            <pc:docMk/>
            <pc:sldMk cId="1531242045" sldId="311"/>
            <ac:picMk id="34" creationId="{7C3F0DA6-995B-43B6-6BA5-2AE479D9B127}"/>
          </ac:picMkLst>
        </pc:picChg>
        <pc:picChg chg="mod">
          <ac:chgData name="Diederik Wéreau" userId="3de4d852-29bc-42f2-a35f-4ac12fa5bc69" providerId="ADAL" clId="{ED67D86B-4C8C-48D4-91D7-2FA7DC0A381D}" dt="2024-04-17T15:48:36.616" v="4510"/>
          <ac:picMkLst>
            <pc:docMk/>
            <pc:sldMk cId="1531242045" sldId="311"/>
            <ac:picMk id="50" creationId="{74BB38EE-9D88-7C5C-38A4-CC735B04EEDF}"/>
          </ac:picMkLst>
        </pc:picChg>
        <pc:picChg chg="mod">
          <ac:chgData name="Diederik Wéreau" userId="3de4d852-29bc-42f2-a35f-4ac12fa5bc69" providerId="ADAL" clId="{ED67D86B-4C8C-48D4-91D7-2FA7DC0A381D}" dt="2024-04-17T15:48:58.038" v="4513"/>
          <ac:picMkLst>
            <pc:docMk/>
            <pc:sldMk cId="1531242045" sldId="311"/>
            <ac:picMk id="53" creationId="{11896B51-2DBC-BB84-E286-4BD4332ADFE5}"/>
          </ac:picMkLst>
        </pc:picChg>
        <pc:picChg chg="mod">
          <ac:chgData name="Diederik Wéreau" userId="3de4d852-29bc-42f2-a35f-4ac12fa5bc69" providerId="ADAL" clId="{ED67D86B-4C8C-48D4-91D7-2FA7DC0A381D}" dt="2024-04-17T15:44:30.257" v="4408" actId="208"/>
          <ac:picMkLst>
            <pc:docMk/>
            <pc:sldMk cId="1531242045" sldId="311"/>
            <ac:picMk id="59" creationId="{45785A5B-CCFE-F85E-AD2D-461ECF8FF056}"/>
          </ac:picMkLst>
        </pc:picChg>
      </pc:sldChg>
      <pc:sldChg chg="addSp delSp modSp add mod modAnim">
        <pc:chgData name="Diederik Wéreau" userId="3de4d852-29bc-42f2-a35f-4ac12fa5bc69" providerId="ADAL" clId="{ED67D86B-4C8C-48D4-91D7-2FA7DC0A381D}" dt="2024-05-07T08:40:31.307" v="13203" actId="478"/>
        <pc:sldMkLst>
          <pc:docMk/>
          <pc:sldMk cId="1710927713" sldId="312"/>
        </pc:sldMkLst>
        <pc:spChg chg="del">
          <ac:chgData name="Diederik Wéreau" userId="3de4d852-29bc-42f2-a35f-4ac12fa5bc69" providerId="ADAL" clId="{ED67D86B-4C8C-48D4-91D7-2FA7DC0A381D}" dt="2024-05-07T08:35:19.695" v="13036" actId="478"/>
          <ac:spMkLst>
            <pc:docMk/>
            <pc:sldMk cId="1710927713" sldId="312"/>
            <ac:spMk id="2" creationId="{682DF50D-DC0F-229C-1D7B-9273B0F13FF7}"/>
          </ac:spMkLst>
        </pc:spChg>
        <pc:spChg chg="del">
          <ac:chgData name="Diederik Wéreau" userId="3de4d852-29bc-42f2-a35f-4ac12fa5bc69" providerId="ADAL" clId="{ED67D86B-4C8C-48D4-91D7-2FA7DC0A381D}" dt="2024-05-07T08:35:22.965" v="13037" actId="478"/>
          <ac:spMkLst>
            <pc:docMk/>
            <pc:sldMk cId="1710927713" sldId="312"/>
            <ac:spMk id="3" creationId="{21B596E1-E2B0-ADDD-74C9-EEC3F2E5E0ED}"/>
          </ac:spMkLst>
        </pc:spChg>
        <pc:spChg chg="del">
          <ac:chgData name="Diederik Wéreau" userId="3de4d852-29bc-42f2-a35f-4ac12fa5bc69" providerId="ADAL" clId="{ED67D86B-4C8C-48D4-91D7-2FA7DC0A381D}" dt="2024-05-07T08:35:15.739" v="13035" actId="478"/>
          <ac:spMkLst>
            <pc:docMk/>
            <pc:sldMk cId="1710927713" sldId="312"/>
            <ac:spMk id="11" creationId="{E3ADF7E5-9AF3-3003-DFA5-B6723FDC504C}"/>
          </ac:spMkLst>
        </pc:spChg>
        <pc:spChg chg="del">
          <ac:chgData name="Diederik Wéreau" userId="3de4d852-29bc-42f2-a35f-4ac12fa5bc69" providerId="ADAL" clId="{ED67D86B-4C8C-48D4-91D7-2FA7DC0A381D}" dt="2024-05-07T08:35:22.965" v="13037" actId="478"/>
          <ac:spMkLst>
            <pc:docMk/>
            <pc:sldMk cId="1710927713" sldId="312"/>
            <ac:spMk id="12" creationId="{DEB87922-0167-4404-ACD8-C5EE03425E45}"/>
          </ac:spMkLst>
        </pc:spChg>
        <pc:spChg chg="mod topLvl">
          <ac:chgData name="Diederik Wéreau" userId="3de4d852-29bc-42f2-a35f-4ac12fa5bc69" providerId="ADAL" clId="{ED67D86B-4C8C-48D4-91D7-2FA7DC0A381D}" dt="2024-05-07T08:36:37.929" v="13041" actId="165"/>
          <ac:spMkLst>
            <pc:docMk/>
            <pc:sldMk cId="1710927713" sldId="312"/>
            <ac:spMk id="13" creationId="{A41469AD-022D-FA1F-EE24-2A87C109C69D}"/>
          </ac:spMkLst>
        </pc:spChg>
        <pc:spChg chg="mod topLvl">
          <ac:chgData name="Diederik Wéreau" userId="3de4d852-29bc-42f2-a35f-4ac12fa5bc69" providerId="ADAL" clId="{ED67D86B-4C8C-48D4-91D7-2FA7DC0A381D}" dt="2024-05-07T08:36:37.929" v="13041" actId="165"/>
          <ac:spMkLst>
            <pc:docMk/>
            <pc:sldMk cId="1710927713" sldId="312"/>
            <ac:spMk id="31" creationId="{016DDC66-8BCC-7517-5D28-00254582A846}"/>
          </ac:spMkLst>
        </pc:spChg>
        <pc:spChg chg="del">
          <ac:chgData name="Diederik Wéreau" userId="3de4d852-29bc-42f2-a35f-4ac12fa5bc69" providerId="ADAL" clId="{ED67D86B-4C8C-48D4-91D7-2FA7DC0A381D}" dt="2024-05-07T08:35:41.549" v="13038" actId="478"/>
          <ac:spMkLst>
            <pc:docMk/>
            <pc:sldMk cId="1710927713" sldId="312"/>
            <ac:spMk id="32" creationId="{B4436E1F-EB29-BE1A-4A02-964239E81C94}"/>
          </ac:spMkLst>
        </pc:spChg>
        <pc:spChg chg="mod">
          <ac:chgData name="Diederik Wéreau" userId="3de4d852-29bc-42f2-a35f-4ac12fa5bc69" providerId="ADAL" clId="{ED67D86B-4C8C-48D4-91D7-2FA7DC0A381D}" dt="2024-05-07T07:52:03.538" v="12640"/>
          <ac:spMkLst>
            <pc:docMk/>
            <pc:sldMk cId="1710927713" sldId="312"/>
            <ac:spMk id="41" creationId="{5524DC01-CF02-C15E-999D-6708F204365E}"/>
          </ac:spMkLst>
        </pc:spChg>
        <pc:spChg chg="mod">
          <ac:chgData name="Diederik Wéreau" userId="3de4d852-29bc-42f2-a35f-4ac12fa5bc69" providerId="ADAL" clId="{ED67D86B-4C8C-48D4-91D7-2FA7DC0A381D}" dt="2024-05-07T07:52:03.538" v="12640"/>
          <ac:spMkLst>
            <pc:docMk/>
            <pc:sldMk cId="1710927713" sldId="312"/>
            <ac:spMk id="46" creationId="{AC0CEB32-4A8F-6862-88B8-A59B5DE07084}"/>
          </ac:spMkLst>
        </pc:spChg>
        <pc:spChg chg="mod">
          <ac:chgData name="Diederik Wéreau" userId="3de4d852-29bc-42f2-a35f-4ac12fa5bc69" providerId="ADAL" clId="{ED67D86B-4C8C-48D4-91D7-2FA7DC0A381D}" dt="2024-05-07T07:52:03.538" v="12640"/>
          <ac:spMkLst>
            <pc:docMk/>
            <pc:sldMk cId="1710927713" sldId="312"/>
            <ac:spMk id="47" creationId="{A9568F33-8EA0-0F41-8035-92D1BADC120A}"/>
          </ac:spMkLst>
        </pc:spChg>
        <pc:spChg chg="mod">
          <ac:chgData name="Diederik Wéreau" userId="3de4d852-29bc-42f2-a35f-4ac12fa5bc69" providerId="ADAL" clId="{ED67D86B-4C8C-48D4-91D7-2FA7DC0A381D}" dt="2024-05-07T08:30:36.942" v="12973"/>
          <ac:spMkLst>
            <pc:docMk/>
            <pc:sldMk cId="1710927713" sldId="312"/>
            <ac:spMk id="74" creationId="{1B5B813A-EFE4-7E1E-1BC2-CB0E418463C5}"/>
          </ac:spMkLst>
        </pc:spChg>
        <pc:spChg chg="mod">
          <ac:chgData name="Diederik Wéreau" userId="3de4d852-29bc-42f2-a35f-4ac12fa5bc69" providerId="ADAL" clId="{ED67D86B-4C8C-48D4-91D7-2FA7DC0A381D}" dt="2024-05-07T08:30:36.942" v="12973"/>
          <ac:spMkLst>
            <pc:docMk/>
            <pc:sldMk cId="1710927713" sldId="312"/>
            <ac:spMk id="79" creationId="{48A790F5-1F66-066A-FB9E-A4F631200D32}"/>
          </ac:spMkLst>
        </pc:spChg>
        <pc:spChg chg="mod">
          <ac:chgData name="Diederik Wéreau" userId="3de4d852-29bc-42f2-a35f-4ac12fa5bc69" providerId="ADAL" clId="{ED67D86B-4C8C-48D4-91D7-2FA7DC0A381D}" dt="2024-05-07T08:30:36.942" v="12973"/>
          <ac:spMkLst>
            <pc:docMk/>
            <pc:sldMk cId="1710927713" sldId="312"/>
            <ac:spMk id="84" creationId="{A31559CA-78BB-ABA2-68B5-0D9A36740A98}"/>
          </ac:spMkLst>
        </pc:spChg>
        <pc:spChg chg="add del mod">
          <ac:chgData name="Diederik Wéreau" userId="3de4d852-29bc-42f2-a35f-4ac12fa5bc69" providerId="ADAL" clId="{ED67D86B-4C8C-48D4-91D7-2FA7DC0A381D}" dt="2024-05-07T08:35:45.184" v="13039" actId="478"/>
          <ac:spMkLst>
            <pc:docMk/>
            <pc:sldMk cId="1710927713" sldId="312"/>
            <ac:spMk id="89" creationId="{3A964855-51BA-CA57-D136-7567A2B506F2}"/>
          </ac:spMkLst>
        </pc:spChg>
        <pc:spChg chg="add mod">
          <ac:chgData name="Diederik Wéreau" userId="3de4d852-29bc-42f2-a35f-4ac12fa5bc69" providerId="ADAL" clId="{ED67D86B-4C8C-48D4-91D7-2FA7DC0A381D}" dt="2024-05-07T08:37:28.801" v="13144" actId="207"/>
          <ac:spMkLst>
            <pc:docMk/>
            <pc:sldMk cId="1710927713" sldId="312"/>
            <ac:spMk id="90" creationId="{9F3192B7-B05C-9E50-D751-E767232A2449}"/>
          </ac:spMkLst>
        </pc:spChg>
        <pc:spChg chg="mod">
          <ac:chgData name="Diederik Wéreau" userId="3de4d852-29bc-42f2-a35f-4ac12fa5bc69" providerId="ADAL" clId="{ED67D86B-4C8C-48D4-91D7-2FA7DC0A381D}" dt="2024-05-07T08:37:24.591" v="13143" actId="1035"/>
          <ac:spMkLst>
            <pc:docMk/>
            <pc:sldMk cId="1710927713" sldId="312"/>
            <ac:spMk id="93" creationId="{CB841FA5-97F7-D43F-7639-C5D2CA49E910}"/>
          </ac:spMkLst>
        </pc:spChg>
        <pc:spChg chg="add mod">
          <ac:chgData name="Diederik Wéreau" userId="3de4d852-29bc-42f2-a35f-4ac12fa5bc69" providerId="ADAL" clId="{ED67D86B-4C8C-48D4-91D7-2FA7DC0A381D}" dt="2024-05-07T08:37:24.591" v="13143" actId="1035"/>
          <ac:spMkLst>
            <pc:docMk/>
            <pc:sldMk cId="1710927713" sldId="312"/>
            <ac:spMk id="94" creationId="{8F6764C4-050D-F30C-137E-190368042715}"/>
          </ac:spMkLst>
        </pc:spChg>
        <pc:spChg chg="mod">
          <ac:chgData name="Diederik Wéreau" userId="3de4d852-29bc-42f2-a35f-4ac12fa5bc69" providerId="ADAL" clId="{ED67D86B-4C8C-48D4-91D7-2FA7DC0A381D}" dt="2024-05-07T08:37:24.591" v="13143" actId="1035"/>
          <ac:spMkLst>
            <pc:docMk/>
            <pc:sldMk cId="1710927713" sldId="312"/>
            <ac:spMk id="99" creationId="{C2AA5177-C98C-15F0-BFA0-EBF9D6A6C78D}"/>
          </ac:spMkLst>
        </pc:spChg>
        <pc:spChg chg="mod">
          <ac:chgData name="Diederik Wéreau" userId="3de4d852-29bc-42f2-a35f-4ac12fa5bc69" providerId="ADAL" clId="{ED67D86B-4C8C-48D4-91D7-2FA7DC0A381D}" dt="2024-05-07T08:37:24.591" v="13143" actId="1035"/>
          <ac:spMkLst>
            <pc:docMk/>
            <pc:sldMk cId="1710927713" sldId="312"/>
            <ac:spMk id="104" creationId="{16D556F7-E478-0B06-6551-E25D57F598F4}"/>
          </ac:spMkLst>
        </pc:spChg>
        <pc:spChg chg="add mod">
          <ac:chgData name="Diederik Wéreau" userId="3de4d852-29bc-42f2-a35f-4ac12fa5bc69" providerId="ADAL" clId="{ED67D86B-4C8C-48D4-91D7-2FA7DC0A381D}" dt="2024-05-07T08:39:22.827" v="13201"/>
          <ac:spMkLst>
            <pc:docMk/>
            <pc:sldMk cId="1710927713" sldId="312"/>
            <ac:spMk id="108" creationId="{276C77E7-E1C5-F98E-5235-F66E60626DD8}"/>
          </ac:spMkLst>
        </pc:spChg>
        <pc:spChg chg="add mod">
          <ac:chgData name="Diederik Wéreau" userId="3de4d852-29bc-42f2-a35f-4ac12fa5bc69" providerId="ADAL" clId="{ED67D86B-4C8C-48D4-91D7-2FA7DC0A381D}" dt="2024-05-07T08:39:22.827" v="13201"/>
          <ac:spMkLst>
            <pc:docMk/>
            <pc:sldMk cId="1710927713" sldId="312"/>
            <ac:spMk id="109" creationId="{1910A47C-2028-28B6-5895-C6E4BF9B0570}"/>
          </ac:spMkLst>
        </pc:spChg>
        <pc:spChg chg="add mod">
          <ac:chgData name="Diederik Wéreau" userId="3de4d852-29bc-42f2-a35f-4ac12fa5bc69" providerId="ADAL" clId="{ED67D86B-4C8C-48D4-91D7-2FA7DC0A381D}" dt="2024-05-07T08:39:22.827" v="13201"/>
          <ac:spMkLst>
            <pc:docMk/>
            <pc:sldMk cId="1710927713" sldId="312"/>
            <ac:spMk id="110" creationId="{AF286EA2-AC4F-B292-FE36-EB6654AF2A0B}"/>
          </ac:spMkLst>
        </pc:spChg>
        <pc:spChg chg="add mod">
          <ac:chgData name="Diederik Wéreau" userId="3de4d852-29bc-42f2-a35f-4ac12fa5bc69" providerId="ADAL" clId="{ED67D86B-4C8C-48D4-91D7-2FA7DC0A381D}" dt="2024-05-07T08:39:22.827" v="13201"/>
          <ac:spMkLst>
            <pc:docMk/>
            <pc:sldMk cId="1710927713" sldId="312"/>
            <ac:spMk id="111" creationId="{065BF3EE-34BE-E7CC-42EB-BDC3746E5585}"/>
          </ac:spMkLst>
        </pc:spChg>
        <pc:grpChg chg="add del mod">
          <ac:chgData name="Diederik Wéreau" userId="3de4d852-29bc-42f2-a35f-4ac12fa5bc69" providerId="ADAL" clId="{ED67D86B-4C8C-48D4-91D7-2FA7DC0A381D}" dt="2024-05-07T08:36:37.929" v="13041" actId="165"/>
          <ac:grpSpMkLst>
            <pc:docMk/>
            <pc:sldMk cId="1710927713" sldId="312"/>
            <ac:grpSpMk id="24" creationId="{E57E1768-DA91-7D37-2803-79E0892E19BA}"/>
          </ac:grpSpMkLst>
        </pc:grpChg>
        <pc:grpChg chg="del">
          <ac:chgData name="Diederik Wéreau" userId="3de4d852-29bc-42f2-a35f-4ac12fa5bc69" providerId="ADAL" clId="{ED67D86B-4C8C-48D4-91D7-2FA7DC0A381D}" dt="2024-05-07T08:30:36.374" v="12972" actId="478"/>
          <ac:grpSpMkLst>
            <pc:docMk/>
            <pc:sldMk cId="1710927713" sldId="312"/>
            <ac:grpSpMk id="25" creationId="{A1F6640D-989B-D6C1-A619-0C6D1D33876D}"/>
          </ac:grpSpMkLst>
        </pc:grpChg>
        <pc:grpChg chg="del">
          <ac:chgData name="Diederik Wéreau" userId="3de4d852-29bc-42f2-a35f-4ac12fa5bc69" providerId="ADAL" clId="{ED67D86B-4C8C-48D4-91D7-2FA7DC0A381D}" dt="2024-05-07T08:30:36.374" v="12972" actId="478"/>
          <ac:grpSpMkLst>
            <pc:docMk/>
            <pc:sldMk cId="1710927713" sldId="312"/>
            <ac:grpSpMk id="30" creationId="{F5C36988-2890-6558-9605-E1923B32D966}"/>
          </ac:grpSpMkLst>
        </pc:grpChg>
        <pc:grpChg chg="add mod">
          <ac:chgData name="Diederik Wéreau" userId="3de4d852-29bc-42f2-a35f-4ac12fa5bc69" providerId="ADAL" clId="{ED67D86B-4C8C-48D4-91D7-2FA7DC0A381D}" dt="2024-05-07T07:52:03.538" v="12640"/>
          <ac:grpSpMkLst>
            <pc:docMk/>
            <pc:sldMk cId="1710927713" sldId="312"/>
            <ac:grpSpMk id="40" creationId="{E1BC79B4-29BC-1665-5A88-1825231650C1}"/>
          </ac:grpSpMkLst>
        </pc:grpChg>
        <pc:grpChg chg="add mod">
          <ac:chgData name="Diederik Wéreau" userId="3de4d852-29bc-42f2-a35f-4ac12fa5bc69" providerId="ADAL" clId="{ED67D86B-4C8C-48D4-91D7-2FA7DC0A381D}" dt="2024-05-07T08:30:36.942" v="12973"/>
          <ac:grpSpMkLst>
            <pc:docMk/>
            <pc:sldMk cId="1710927713" sldId="312"/>
            <ac:grpSpMk id="48" creationId="{01EE6863-223C-F8D8-5086-0E64F4ED4AD0}"/>
          </ac:grpSpMkLst>
        </pc:grpChg>
        <pc:grpChg chg="del">
          <ac:chgData name="Diederik Wéreau" userId="3de4d852-29bc-42f2-a35f-4ac12fa5bc69" providerId="ADAL" clId="{ED67D86B-4C8C-48D4-91D7-2FA7DC0A381D}" dt="2024-05-07T08:30:36.374" v="12972" actId="478"/>
          <ac:grpSpMkLst>
            <pc:docMk/>
            <pc:sldMk cId="1710927713" sldId="312"/>
            <ac:grpSpMk id="49" creationId="{E5B2421B-8072-0018-73A3-DC78A671B38C}"/>
          </ac:grpSpMkLst>
        </pc:grpChg>
        <pc:grpChg chg="del">
          <ac:chgData name="Diederik Wéreau" userId="3de4d852-29bc-42f2-a35f-4ac12fa5bc69" providerId="ADAL" clId="{ED67D86B-4C8C-48D4-91D7-2FA7DC0A381D}" dt="2024-05-07T08:30:36.374" v="12972" actId="478"/>
          <ac:grpSpMkLst>
            <pc:docMk/>
            <pc:sldMk cId="1710927713" sldId="312"/>
            <ac:grpSpMk id="56" creationId="{E1A3F046-AA77-D65F-8579-1F6087B3427A}"/>
          </ac:grpSpMkLst>
        </pc:grpChg>
        <pc:grpChg chg="add mod">
          <ac:chgData name="Diederik Wéreau" userId="3de4d852-29bc-42f2-a35f-4ac12fa5bc69" providerId="ADAL" clId="{ED67D86B-4C8C-48D4-91D7-2FA7DC0A381D}" dt="2024-05-07T08:30:36.942" v="12973"/>
          <ac:grpSpMkLst>
            <pc:docMk/>
            <pc:sldMk cId="1710927713" sldId="312"/>
            <ac:grpSpMk id="75" creationId="{D67125DD-1DEC-9A7D-F5D7-52C458C66938}"/>
          </ac:grpSpMkLst>
        </pc:grpChg>
        <pc:grpChg chg="mod">
          <ac:chgData name="Diederik Wéreau" userId="3de4d852-29bc-42f2-a35f-4ac12fa5bc69" providerId="ADAL" clId="{ED67D86B-4C8C-48D4-91D7-2FA7DC0A381D}" dt="2024-05-07T08:30:36.942" v="12973"/>
          <ac:grpSpMkLst>
            <pc:docMk/>
            <pc:sldMk cId="1710927713" sldId="312"/>
            <ac:grpSpMk id="76" creationId="{B2A2CC76-C46F-8AE3-99F2-775777CFC526}"/>
          </ac:grpSpMkLst>
        </pc:grpChg>
        <pc:grpChg chg="add mod">
          <ac:chgData name="Diederik Wéreau" userId="3de4d852-29bc-42f2-a35f-4ac12fa5bc69" providerId="ADAL" clId="{ED67D86B-4C8C-48D4-91D7-2FA7DC0A381D}" dt="2024-05-07T08:30:36.942" v="12973"/>
          <ac:grpSpMkLst>
            <pc:docMk/>
            <pc:sldMk cId="1710927713" sldId="312"/>
            <ac:grpSpMk id="80" creationId="{9FE9A932-2526-FC3C-756F-EEA6543335A9}"/>
          </ac:grpSpMkLst>
        </pc:grpChg>
        <pc:grpChg chg="mod">
          <ac:chgData name="Diederik Wéreau" userId="3de4d852-29bc-42f2-a35f-4ac12fa5bc69" providerId="ADAL" clId="{ED67D86B-4C8C-48D4-91D7-2FA7DC0A381D}" dt="2024-05-07T08:30:36.942" v="12973"/>
          <ac:grpSpMkLst>
            <pc:docMk/>
            <pc:sldMk cId="1710927713" sldId="312"/>
            <ac:grpSpMk id="81" creationId="{5D8DE953-315B-81DD-B8C8-3F6D2BD3BDA9}"/>
          </ac:grpSpMkLst>
        </pc:grpChg>
        <pc:grpChg chg="add mod">
          <ac:chgData name="Diederik Wéreau" userId="3de4d852-29bc-42f2-a35f-4ac12fa5bc69" providerId="ADAL" clId="{ED67D86B-4C8C-48D4-91D7-2FA7DC0A381D}" dt="2024-05-07T08:30:36.942" v="12973"/>
          <ac:grpSpMkLst>
            <pc:docMk/>
            <pc:sldMk cId="1710927713" sldId="312"/>
            <ac:grpSpMk id="85" creationId="{B641FBB9-7358-482D-A729-4D7610D7133A}"/>
          </ac:grpSpMkLst>
        </pc:grpChg>
        <pc:grpChg chg="add mod">
          <ac:chgData name="Diederik Wéreau" userId="3de4d852-29bc-42f2-a35f-4ac12fa5bc69" providerId="ADAL" clId="{ED67D86B-4C8C-48D4-91D7-2FA7DC0A381D}" dt="2024-05-07T08:37:24.591" v="13143" actId="1035"/>
          <ac:grpSpMkLst>
            <pc:docMk/>
            <pc:sldMk cId="1710927713" sldId="312"/>
            <ac:grpSpMk id="91" creationId="{7118008F-BB58-1F86-4994-80A20C2AA362}"/>
          </ac:grpSpMkLst>
        </pc:grpChg>
        <pc:grpChg chg="add mod">
          <ac:chgData name="Diederik Wéreau" userId="3de4d852-29bc-42f2-a35f-4ac12fa5bc69" providerId="ADAL" clId="{ED67D86B-4C8C-48D4-91D7-2FA7DC0A381D}" dt="2024-05-07T08:37:24.591" v="13143" actId="1035"/>
          <ac:grpSpMkLst>
            <pc:docMk/>
            <pc:sldMk cId="1710927713" sldId="312"/>
            <ac:grpSpMk id="95" creationId="{E8406E4F-B5C1-FECC-DFE3-51BF55214C28}"/>
          </ac:grpSpMkLst>
        </pc:grpChg>
        <pc:grpChg chg="mod">
          <ac:chgData name="Diederik Wéreau" userId="3de4d852-29bc-42f2-a35f-4ac12fa5bc69" providerId="ADAL" clId="{ED67D86B-4C8C-48D4-91D7-2FA7DC0A381D}" dt="2024-05-07T08:37:24.591" v="13143" actId="1035"/>
          <ac:grpSpMkLst>
            <pc:docMk/>
            <pc:sldMk cId="1710927713" sldId="312"/>
            <ac:grpSpMk id="96" creationId="{A6D88EB9-C4A0-0632-9690-ABDA83A49E98}"/>
          </ac:grpSpMkLst>
        </pc:grpChg>
        <pc:grpChg chg="add del mod">
          <ac:chgData name="Diederik Wéreau" userId="3de4d852-29bc-42f2-a35f-4ac12fa5bc69" providerId="ADAL" clId="{ED67D86B-4C8C-48D4-91D7-2FA7DC0A381D}" dt="2024-05-07T08:40:31.307" v="13203" actId="478"/>
          <ac:grpSpMkLst>
            <pc:docMk/>
            <pc:sldMk cId="1710927713" sldId="312"/>
            <ac:grpSpMk id="100" creationId="{CCDB4A28-4408-A921-AC5A-8DBDC39DFC41}"/>
          </ac:grpSpMkLst>
        </pc:grpChg>
        <pc:grpChg chg="mod">
          <ac:chgData name="Diederik Wéreau" userId="3de4d852-29bc-42f2-a35f-4ac12fa5bc69" providerId="ADAL" clId="{ED67D86B-4C8C-48D4-91D7-2FA7DC0A381D}" dt="2024-05-07T08:37:24.591" v="13143" actId="1035"/>
          <ac:grpSpMkLst>
            <pc:docMk/>
            <pc:sldMk cId="1710927713" sldId="312"/>
            <ac:grpSpMk id="101" creationId="{4CF7ACD7-B27C-8254-6806-D9C4ABAA0FAF}"/>
          </ac:grpSpMkLst>
        </pc:grpChg>
        <pc:grpChg chg="add del mod">
          <ac:chgData name="Diederik Wéreau" userId="3de4d852-29bc-42f2-a35f-4ac12fa5bc69" providerId="ADAL" clId="{ED67D86B-4C8C-48D4-91D7-2FA7DC0A381D}" dt="2024-05-07T08:40:31.307" v="13203" actId="478"/>
          <ac:grpSpMkLst>
            <pc:docMk/>
            <pc:sldMk cId="1710927713" sldId="312"/>
            <ac:grpSpMk id="105" creationId="{C8DB1742-1310-01DA-1E88-79DF3D7B6FB3}"/>
          </ac:grpSpMkLst>
        </pc:grpChg>
        <pc:picChg chg="add mod">
          <ac:chgData name="Diederik Wéreau" userId="3de4d852-29bc-42f2-a35f-4ac12fa5bc69" providerId="ADAL" clId="{ED67D86B-4C8C-48D4-91D7-2FA7DC0A381D}" dt="2024-05-07T07:52:03.538" v="12640"/>
          <ac:picMkLst>
            <pc:docMk/>
            <pc:sldMk cId="1710927713" sldId="312"/>
            <ac:picMk id="33" creationId="{E69E3C21-916B-C93C-8290-7120CE511737}"/>
          </ac:picMkLst>
        </pc:picChg>
        <pc:picChg chg="add mod">
          <ac:chgData name="Diederik Wéreau" userId="3de4d852-29bc-42f2-a35f-4ac12fa5bc69" providerId="ADAL" clId="{ED67D86B-4C8C-48D4-91D7-2FA7DC0A381D}" dt="2024-05-07T07:52:03.538" v="12640"/>
          <ac:picMkLst>
            <pc:docMk/>
            <pc:sldMk cId="1710927713" sldId="312"/>
            <ac:picMk id="35" creationId="{8A80EA8A-03F1-FA78-E297-36C6EF761CF4}"/>
          </ac:picMkLst>
        </pc:picChg>
        <pc:picChg chg="add mod">
          <ac:chgData name="Diederik Wéreau" userId="3de4d852-29bc-42f2-a35f-4ac12fa5bc69" providerId="ADAL" clId="{ED67D86B-4C8C-48D4-91D7-2FA7DC0A381D}" dt="2024-05-07T07:52:03.538" v="12640"/>
          <ac:picMkLst>
            <pc:docMk/>
            <pc:sldMk cId="1710927713" sldId="312"/>
            <ac:picMk id="39" creationId="{A8263710-4A67-C6F6-AE37-4088785394CF}"/>
          </ac:picMkLst>
        </pc:picChg>
        <pc:picChg chg="mod">
          <ac:chgData name="Diederik Wéreau" userId="3de4d852-29bc-42f2-a35f-4ac12fa5bc69" providerId="ADAL" clId="{ED67D86B-4C8C-48D4-91D7-2FA7DC0A381D}" dt="2024-05-07T08:30:36.942" v="12973"/>
          <ac:picMkLst>
            <pc:docMk/>
            <pc:sldMk cId="1710927713" sldId="312"/>
            <ac:picMk id="73" creationId="{6F97FB5D-A3D1-884E-5561-266791E68DEA}"/>
          </ac:picMkLst>
        </pc:picChg>
        <pc:picChg chg="mod">
          <ac:chgData name="Diederik Wéreau" userId="3de4d852-29bc-42f2-a35f-4ac12fa5bc69" providerId="ADAL" clId="{ED67D86B-4C8C-48D4-91D7-2FA7DC0A381D}" dt="2024-05-07T08:30:36.942" v="12973"/>
          <ac:picMkLst>
            <pc:docMk/>
            <pc:sldMk cId="1710927713" sldId="312"/>
            <ac:picMk id="77" creationId="{1F441C81-BA36-B26D-E657-7FA2D5D922D4}"/>
          </ac:picMkLst>
        </pc:picChg>
        <pc:picChg chg="mod">
          <ac:chgData name="Diederik Wéreau" userId="3de4d852-29bc-42f2-a35f-4ac12fa5bc69" providerId="ADAL" clId="{ED67D86B-4C8C-48D4-91D7-2FA7DC0A381D}" dt="2024-05-07T08:30:36.942" v="12973"/>
          <ac:picMkLst>
            <pc:docMk/>
            <pc:sldMk cId="1710927713" sldId="312"/>
            <ac:picMk id="78" creationId="{1A7A0767-5570-C070-7078-A28DFCE53F60}"/>
          </ac:picMkLst>
        </pc:picChg>
        <pc:picChg chg="mod">
          <ac:chgData name="Diederik Wéreau" userId="3de4d852-29bc-42f2-a35f-4ac12fa5bc69" providerId="ADAL" clId="{ED67D86B-4C8C-48D4-91D7-2FA7DC0A381D}" dt="2024-05-07T08:30:36.942" v="12973"/>
          <ac:picMkLst>
            <pc:docMk/>
            <pc:sldMk cId="1710927713" sldId="312"/>
            <ac:picMk id="82" creationId="{019816AA-9772-B2D6-3FD9-1BFE22ECCB55}"/>
          </ac:picMkLst>
        </pc:picChg>
        <pc:picChg chg="mod">
          <ac:chgData name="Diederik Wéreau" userId="3de4d852-29bc-42f2-a35f-4ac12fa5bc69" providerId="ADAL" clId="{ED67D86B-4C8C-48D4-91D7-2FA7DC0A381D}" dt="2024-05-07T08:30:36.942" v="12973"/>
          <ac:picMkLst>
            <pc:docMk/>
            <pc:sldMk cId="1710927713" sldId="312"/>
            <ac:picMk id="83" creationId="{7112B88A-AA03-9F03-B237-383E6DA8E8C9}"/>
          </ac:picMkLst>
        </pc:picChg>
        <pc:picChg chg="mod">
          <ac:chgData name="Diederik Wéreau" userId="3de4d852-29bc-42f2-a35f-4ac12fa5bc69" providerId="ADAL" clId="{ED67D86B-4C8C-48D4-91D7-2FA7DC0A381D}" dt="2024-05-07T08:30:36.942" v="12973"/>
          <ac:picMkLst>
            <pc:docMk/>
            <pc:sldMk cId="1710927713" sldId="312"/>
            <ac:picMk id="86" creationId="{8517FB2C-EAF6-2E71-B145-C765082A2E2B}"/>
          </ac:picMkLst>
        </pc:picChg>
        <pc:picChg chg="mod">
          <ac:chgData name="Diederik Wéreau" userId="3de4d852-29bc-42f2-a35f-4ac12fa5bc69" providerId="ADAL" clId="{ED67D86B-4C8C-48D4-91D7-2FA7DC0A381D}" dt="2024-05-07T08:30:36.942" v="12973"/>
          <ac:picMkLst>
            <pc:docMk/>
            <pc:sldMk cId="1710927713" sldId="312"/>
            <ac:picMk id="87" creationId="{7FEAC82D-9A38-3DF2-CF14-58A0E9687D6E}"/>
          </ac:picMkLst>
        </pc:picChg>
        <pc:picChg chg="mod">
          <ac:chgData name="Diederik Wéreau" userId="3de4d852-29bc-42f2-a35f-4ac12fa5bc69" providerId="ADAL" clId="{ED67D86B-4C8C-48D4-91D7-2FA7DC0A381D}" dt="2024-05-07T08:37:24.591" v="13143" actId="1035"/>
          <ac:picMkLst>
            <pc:docMk/>
            <pc:sldMk cId="1710927713" sldId="312"/>
            <ac:picMk id="92" creationId="{94E2B054-7630-823B-E6F0-0A732ACDD750}"/>
          </ac:picMkLst>
        </pc:picChg>
        <pc:picChg chg="mod">
          <ac:chgData name="Diederik Wéreau" userId="3de4d852-29bc-42f2-a35f-4ac12fa5bc69" providerId="ADAL" clId="{ED67D86B-4C8C-48D4-91D7-2FA7DC0A381D}" dt="2024-05-07T08:37:24.591" v="13143" actId="1035"/>
          <ac:picMkLst>
            <pc:docMk/>
            <pc:sldMk cId="1710927713" sldId="312"/>
            <ac:picMk id="97" creationId="{C630DB2E-CF51-F66A-E744-9A39B2423D8A}"/>
          </ac:picMkLst>
        </pc:picChg>
        <pc:picChg chg="mod">
          <ac:chgData name="Diederik Wéreau" userId="3de4d852-29bc-42f2-a35f-4ac12fa5bc69" providerId="ADAL" clId="{ED67D86B-4C8C-48D4-91D7-2FA7DC0A381D}" dt="2024-05-07T08:37:24.591" v="13143" actId="1035"/>
          <ac:picMkLst>
            <pc:docMk/>
            <pc:sldMk cId="1710927713" sldId="312"/>
            <ac:picMk id="98" creationId="{A314EE7E-935F-5E6B-CA3C-58C6481D0363}"/>
          </ac:picMkLst>
        </pc:picChg>
        <pc:picChg chg="mod">
          <ac:chgData name="Diederik Wéreau" userId="3de4d852-29bc-42f2-a35f-4ac12fa5bc69" providerId="ADAL" clId="{ED67D86B-4C8C-48D4-91D7-2FA7DC0A381D}" dt="2024-05-07T08:37:24.591" v="13143" actId="1035"/>
          <ac:picMkLst>
            <pc:docMk/>
            <pc:sldMk cId="1710927713" sldId="312"/>
            <ac:picMk id="102" creationId="{DCCD1F80-7D3A-7CD2-E18F-FC2D390489F2}"/>
          </ac:picMkLst>
        </pc:picChg>
        <pc:picChg chg="mod">
          <ac:chgData name="Diederik Wéreau" userId="3de4d852-29bc-42f2-a35f-4ac12fa5bc69" providerId="ADAL" clId="{ED67D86B-4C8C-48D4-91D7-2FA7DC0A381D}" dt="2024-05-07T08:37:24.591" v="13143" actId="1035"/>
          <ac:picMkLst>
            <pc:docMk/>
            <pc:sldMk cId="1710927713" sldId="312"/>
            <ac:picMk id="103" creationId="{5B6AE8E5-1C79-1303-5B89-B9654BDDCDA9}"/>
          </ac:picMkLst>
        </pc:picChg>
        <pc:picChg chg="mod">
          <ac:chgData name="Diederik Wéreau" userId="3de4d852-29bc-42f2-a35f-4ac12fa5bc69" providerId="ADAL" clId="{ED67D86B-4C8C-48D4-91D7-2FA7DC0A381D}" dt="2024-05-07T08:37:24.591" v="13143" actId="1035"/>
          <ac:picMkLst>
            <pc:docMk/>
            <pc:sldMk cId="1710927713" sldId="312"/>
            <ac:picMk id="106" creationId="{5FD98FA7-9D5D-B77D-C9AF-44FCCEFDD944}"/>
          </ac:picMkLst>
        </pc:picChg>
        <pc:picChg chg="mod">
          <ac:chgData name="Diederik Wéreau" userId="3de4d852-29bc-42f2-a35f-4ac12fa5bc69" providerId="ADAL" clId="{ED67D86B-4C8C-48D4-91D7-2FA7DC0A381D}" dt="2024-05-07T08:37:24.591" v="13143" actId="1035"/>
          <ac:picMkLst>
            <pc:docMk/>
            <pc:sldMk cId="1710927713" sldId="312"/>
            <ac:picMk id="107" creationId="{34211CBA-242D-F8EF-5C8B-F3E725DF9564}"/>
          </ac:picMkLst>
        </pc:picChg>
      </pc:sldChg>
      <pc:sldChg chg="addSp delSp modSp mod modAnim">
        <pc:chgData name="Diederik Wéreau" userId="3de4d852-29bc-42f2-a35f-4ac12fa5bc69" providerId="ADAL" clId="{ED67D86B-4C8C-48D4-91D7-2FA7DC0A381D}" dt="2024-05-07T12:57:43.691" v="17817"/>
        <pc:sldMkLst>
          <pc:docMk/>
          <pc:sldMk cId="1301038309" sldId="323"/>
        </pc:sldMkLst>
        <pc:spChg chg="mod">
          <ac:chgData name="Diederik Wéreau" userId="3de4d852-29bc-42f2-a35f-4ac12fa5bc69" providerId="ADAL" clId="{ED67D86B-4C8C-48D4-91D7-2FA7DC0A381D}" dt="2024-05-07T08:50:40.671" v="13919" actId="1038"/>
          <ac:spMkLst>
            <pc:docMk/>
            <pc:sldMk cId="1301038309" sldId="323"/>
            <ac:spMk id="2" creationId="{BE46E34F-31F2-B494-A9CB-37F4DBBC93C3}"/>
          </ac:spMkLst>
        </pc:spChg>
        <pc:spChg chg="mod topLvl">
          <ac:chgData name="Diederik Wéreau" userId="3de4d852-29bc-42f2-a35f-4ac12fa5bc69" providerId="ADAL" clId="{ED67D86B-4C8C-48D4-91D7-2FA7DC0A381D}" dt="2024-05-07T08:55:47.218" v="14191" actId="1035"/>
          <ac:spMkLst>
            <pc:docMk/>
            <pc:sldMk cId="1301038309" sldId="323"/>
            <ac:spMk id="6" creationId="{47E79F86-7D06-4FBC-9ABE-F30437970D03}"/>
          </ac:spMkLst>
        </pc:spChg>
        <pc:spChg chg="mod">
          <ac:chgData name="Diederik Wéreau" userId="3de4d852-29bc-42f2-a35f-4ac12fa5bc69" providerId="ADAL" clId="{ED67D86B-4C8C-48D4-91D7-2FA7DC0A381D}" dt="2024-05-07T07:52:24.483" v="12650"/>
          <ac:spMkLst>
            <pc:docMk/>
            <pc:sldMk cId="1301038309" sldId="323"/>
            <ac:spMk id="8" creationId="{B6E50F1C-C902-F5B0-9831-2B77964844E6}"/>
          </ac:spMkLst>
        </pc:spChg>
        <pc:spChg chg="mod">
          <ac:chgData name="Diederik Wéreau" userId="3de4d852-29bc-42f2-a35f-4ac12fa5bc69" providerId="ADAL" clId="{ED67D86B-4C8C-48D4-91D7-2FA7DC0A381D}" dt="2024-05-07T07:52:24.483" v="12650"/>
          <ac:spMkLst>
            <pc:docMk/>
            <pc:sldMk cId="1301038309" sldId="323"/>
            <ac:spMk id="9" creationId="{BBB6998C-5D9D-2127-D3D4-1FBDCEF99743}"/>
          </ac:spMkLst>
        </pc:spChg>
        <pc:spChg chg="mod">
          <ac:chgData name="Diederik Wéreau" userId="3de4d852-29bc-42f2-a35f-4ac12fa5bc69" providerId="ADAL" clId="{ED67D86B-4C8C-48D4-91D7-2FA7DC0A381D}" dt="2024-05-07T07:52:24.483" v="12650"/>
          <ac:spMkLst>
            <pc:docMk/>
            <pc:sldMk cId="1301038309" sldId="323"/>
            <ac:spMk id="10" creationId="{24D18330-0209-0A6E-1B6E-930CFBF9CBE2}"/>
          </ac:spMkLst>
        </pc:spChg>
        <pc:spChg chg="mod topLvl">
          <ac:chgData name="Diederik Wéreau" userId="3de4d852-29bc-42f2-a35f-4ac12fa5bc69" providerId="ADAL" clId="{ED67D86B-4C8C-48D4-91D7-2FA7DC0A381D}" dt="2024-05-07T08:55:47.218" v="14191" actId="1035"/>
          <ac:spMkLst>
            <pc:docMk/>
            <pc:sldMk cId="1301038309" sldId="323"/>
            <ac:spMk id="19" creationId="{BF0C9592-BAB3-144A-89C0-112A53B2E000}"/>
          </ac:spMkLst>
        </pc:spChg>
        <pc:spChg chg="mod topLvl">
          <ac:chgData name="Diederik Wéreau" userId="3de4d852-29bc-42f2-a35f-4ac12fa5bc69" providerId="ADAL" clId="{ED67D86B-4C8C-48D4-91D7-2FA7DC0A381D}" dt="2024-05-07T08:55:47.218" v="14191" actId="1035"/>
          <ac:spMkLst>
            <pc:docMk/>
            <pc:sldMk cId="1301038309" sldId="323"/>
            <ac:spMk id="22" creationId="{80CE6DA6-EA39-85F2-9EBC-7839220232B1}"/>
          </ac:spMkLst>
        </pc:spChg>
        <pc:spChg chg="mod topLvl">
          <ac:chgData name="Diederik Wéreau" userId="3de4d852-29bc-42f2-a35f-4ac12fa5bc69" providerId="ADAL" clId="{ED67D86B-4C8C-48D4-91D7-2FA7DC0A381D}" dt="2024-05-07T08:55:47.218" v="14191" actId="1035"/>
          <ac:spMkLst>
            <pc:docMk/>
            <pc:sldMk cId="1301038309" sldId="323"/>
            <ac:spMk id="29" creationId="{56F1B812-8CEC-5B58-A499-AF34B4672051}"/>
          </ac:spMkLst>
        </pc:spChg>
        <pc:spChg chg="mod topLvl">
          <ac:chgData name="Diederik Wéreau" userId="3de4d852-29bc-42f2-a35f-4ac12fa5bc69" providerId="ADAL" clId="{ED67D86B-4C8C-48D4-91D7-2FA7DC0A381D}" dt="2024-05-07T08:55:47.218" v="14191" actId="1035"/>
          <ac:spMkLst>
            <pc:docMk/>
            <pc:sldMk cId="1301038309" sldId="323"/>
            <ac:spMk id="34" creationId="{661882ED-5BF4-3087-6ECF-D974993EBEE2}"/>
          </ac:spMkLst>
        </pc:spChg>
        <pc:spChg chg="mod">
          <ac:chgData name="Diederik Wéreau" userId="3de4d852-29bc-42f2-a35f-4ac12fa5bc69" providerId="ADAL" clId="{ED67D86B-4C8C-48D4-91D7-2FA7DC0A381D}" dt="2024-05-07T08:55:51.670" v="14196" actId="1036"/>
          <ac:spMkLst>
            <pc:docMk/>
            <pc:sldMk cId="1301038309" sldId="323"/>
            <ac:spMk id="35" creationId="{A12A188C-EAD7-FBF0-A654-86B67DE72FA1}"/>
          </ac:spMkLst>
        </pc:spChg>
        <pc:spChg chg="mod topLvl">
          <ac:chgData name="Diederik Wéreau" userId="3de4d852-29bc-42f2-a35f-4ac12fa5bc69" providerId="ADAL" clId="{ED67D86B-4C8C-48D4-91D7-2FA7DC0A381D}" dt="2024-05-07T08:55:47.218" v="14191" actId="1035"/>
          <ac:spMkLst>
            <pc:docMk/>
            <pc:sldMk cId="1301038309" sldId="323"/>
            <ac:spMk id="36" creationId="{79EC0EAB-69B7-8916-F722-BFCB0F790F6E}"/>
          </ac:spMkLst>
        </pc:spChg>
        <pc:spChg chg="mod topLvl">
          <ac:chgData name="Diederik Wéreau" userId="3de4d852-29bc-42f2-a35f-4ac12fa5bc69" providerId="ADAL" clId="{ED67D86B-4C8C-48D4-91D7-2FA7DC0A381D}" dt="2024-05-07T08:55:47.218" v="14191" actId="1035"/>
          <ac:spMkLst>
            <pc:docMk/>
            <pc:sldMk cId="1301038309" sldId="323"/>
            <ac:spMk id="38" creationId="{687C570C-0811-5230-3F7B-BDF068928984}"/>
          </ac:spMkLst>
        </pc:spChg>
        <pc:spChg chg="mod topLvl">
          <ac:chgData name="Diederik Wéreau" userId="3de4d852-29bc-42f2-a35f-4ac12fa5bc69" providerId="ADAL" clId="{ED67D86B-4C8C-48D4-91D7-2FA7DC0A381D}" dt="2024-05-07T08:55:47.218" v="14191" actId="1035"/>
          <ac:spMkLst>
            <pc:docMk/>
            <pc:sldMk cId="1301038309" sldId="323"/>
            <ac:spMk id="41" creationId="{12F00738-4A01-7085-EDCC-E55CDEB49FD3}"/>
          </ac:spMkLst>
        </pc:spChg>
        <pc:spChg chg="mod topLvl">
          <ac:chgData name="Diederik Wéreau" userId="3de4d852-29bc-42f2-a35f-4ac12fa5bc69" providerId="ADAL" clId="{ED67D86B-4C8C-48D4-91D7-2FA7DC0A381D}" dt="2024-05-07T08:55:47.218" v="14191" actId="1035"/>
          <ac:spMkLst>
            <pc:docMk/>
            <pc:sldMk cId="1301038309" sldId="323"/>
            <ac:spMk id="42" creationId="{9FD9AB49-0129-C3CD-71C0-C40BAB3B6341}"/>
          </ac:spMkLst>
        </pc:spChg>
        <pc:spChg chg="mod topLvl">
          <ac:chgData name="Diederik Wéreau" userId="3de4d852-29bc-42f2-a35f-4ac12fa5bc69" providerId="ADAL" clId="{ED67D86B-4C8C-48D4-91D7-2FA7DC0A381D}" dt="2024-05-07T08:55:47.218" v="14191" actId="1035"/>
          <ac:spMkLst>
            <pc:docMk/>
            <pc:sldMk cId="1301038309" sldId="323"/>
            <ac:spMk id="43" creationId="{24D7C199-12D2-E755-1A16-E51E980924E6}"/>
          </ac:spMkLst>
        </pc:spChg>
        <pc:spChg chg="mod topLvl">
          <ac:chgData name="Diederik Wéreau" userId="3de4d852-29bc-42f2-a35f-4ac12fa5bc69" providerId="ADAL" clId="{ED67D86B-4C8C-48D4-91D7-2FA7DC0A381D}" dt="2024-05-07T08:55:47.218" v="14191" actId="1035"/>
          <ac:spMkLst>
            <pc:docMk/>
            <pc:sldMk cId="1301038309" sldId="323"/>
            <ac:spMk id="47" creationId="{0A4B43EC-4BD2-CE9F-362D-8BFA0E37DCC0}"/>
          </ac:spMkLst>
        </pc:spChg>
        <pc:spChg chg="mod topLvl">
          <ac:chgData name="Diederik Wéreau" userId="3de4d852-29bc-42f2-a35f-4ac12fa5bc69" providerId="ADAL" clId="{ED67D86B-4C8C-48D4-91D7-2FA7DC0A381D}" dt="2024-05-07T08:55:47.218" v="14191" actId="1035"/>
          <ac:spMkLst>
            <pc:docMk/>
            <pc:sldMk cId="1301038309" sldId="323"/>
            <ac:spMk id="48" creationId="{3B3E1E08-06CF-C416-8E23-84A37BD0D513}"/>
          </ac:spMkLst>
        </pc:spChg>
        <pc:spChg chg="mod topLvl">
          <ac:chgData name="Diederik Wéreau" userId="3de4d852-29bc-42f2-a35f-4ac12fa5bc69" providerId="ADAL" clId="{ED67D86B-4C8C-48D4-91D7-2FA7DC0A381D}" dt="2024-05-07T08:55:47.218" v="14191" actId="1035"/>
          <ac:spMkLst>
            <pc:docMk/>
            <pc:sldMk cId="1301038309" sldId="323"/>
            <ac:spMk id="49" creationId="{5EBA7200-4B06-CC14-347E-B7913F69581A}"/>
          </ac:spMkLst>
        </pc:spChg>
        <pc:grpChg chg="add mod">
          <ac:chgData name="Diederik Wéreau" userId="3de4d852-29bc-42f2-a35f-4ac12fa5bc69" providerId="ADAL" clId="{ED67D86B-4C8C-48D4-91D7-2FA7DC0A381D}" dt="2024-05-07T07:52:24.483" v="12650"/>
          <ac:grpSpMkLst>
            <pc:docMk/>
            <pc:sldMk cId="1301038309" sldId="323"/>
            <ac:grpSpMk id="7" creationId="{4EEBE746-2280-03B9-3F42-505F3CA0A4D4}"/>
          </ac:grpSpMkLst>
        </pc:grpChg>
        <pc:grpChg chg="add mod">
          <ac:chgData name="Diederik Wéreau" userId="3de4d852-29bc-42f2-a35f-4ac12fa5bc69" providerId="ADAL" clId="{ED67D86B-4C8C-48D4-91D7-2FA7DC0A381D}" dt="2024-05-07T08:54:47.388" v="14166" actId="164"/>
          <ac:grpSpMkLst>
            <pc:docMk/>
            <pc:sldMk cId="1301038309" sldId="323"/>
            <ac:grpSpMk id="11" creationId="{E9BC2744-F623-3428-5371-FF5417624ACB}"/>
          </ac:grpSpMkLst>
        </pc:grpChg>
        <pc:grpChg chg="add del mod">
          <ac:chgData name="Diederik Wéreau" userId="3de4d852-29bc-42f2-a35f-4ac12fa5bc69" providerId="ADAL" clId="{ED67D86B-4C8C-48D4-91D7-2FA7DC0A381D}" dt="2024-05-07T08:55:27.834" v="14169" actId="165"/>
          <ac:grpSpMkLst>
            <pc:docMk/>
            <pc:sldMk cId="1301038309" sldId="323"/>
            <ac:grpSpMk id="12" creationId="{E7EB9074-EEF0-E12C-37FF-8D6F075D185F}"/>
          </ac:grpSpMkLst>
        </pc:grpChg>
        <pc:grpChg chg="mod topLvl">
          <ac:chgData name="Diederik Wéreau" userId="3de4d852-29bc-42f2-a35f-4ac12fa5bc69" providerId="ADAL" clId="{ED67D86B-4C8C-48D4-91D7-2FA7DC0A381D}" dt="2024-05-07T08:55:47.218" v="14191" actId="1035"/>
          <ac:grpSpMkLst>
            <pc:docMk/>
            <pc:sldMk cId="1301038309" sldId="323"/>
            <ac:grpSpMk id="25" creationId="{C4E2B024-FE64-99AF-1FAF-56396B244706}"/>
          </ac:grpSpMkLst>
        </pc:grpChg>
        <pc:picChg chg="add mod">
          <ac:chgData name="Diederik Wéreau" userId="3de4d852-29bc-42f2-a35f-4ac12fa5bc69" providerId="ADAL" clId="{ED67D86B-4C8C-48D4-91D7-2FA7DC0A381D}" dt="2024-05-07T07:52:24.483" v="12650"/>
          <ac:picMkLst>
            <pc:docMk/>
            <pc:sldMk cId="1301038309" sldId="323"/>
            <ac:picMk id="3" creationId="{33FD9A74-6C77-C18C-6C2B-49CCA8361C2D}"/>
          </ac:picMkLst>
        </pc:picChg>
        <pc:picChg chg="add mod">
          <ac:chgData name="Diederik Wéreau" userId="3de4d852-29bc-42f2-a35f-4ac12fa5bc69" providerId="ADAL" clId="{ED67D86B-4C8C-48D4-91D7-2FA7DC0A381D}" dt="2024-05-07T07:52:24.483" v="12650"/>
          <ac:picMkLst>
            <pc:docMk/>
            <pc:sldMk cId="1301038309" sldId="323"/>
            <ac:picMk id="4" creationId="{F848482B-34E0-EA92-8886-0C156E229E34}"/>
          </ac:picMkLst>
        </pc:picChg>
        <pc:picChg chg="add mod">
          <ac:chgData name="Diederik Wéreau" userId="3de4d852-29bc-42f2-a35f-4ac12fa5bc69" providerId="ADAL" clId="{ED67D86B-4C8C-48D4-91D7-2FA7DC0A381D}" dt="2024-05-07T08:54:47.388" v="14166" actId="164"/>
          <ac:picMkLst>
            <pc:docMk/>
            <pc:sldMk cId="1301038309" sldId="323"/>
            <ac:picMk id="5" creationId="{469AC27E-E333-B026-6F76-1E6BB8BDF900}"/>
          </ac:picMkLst>
        </pc:picChg>
        <pc:picChg chg="mod">
          <ac:chgData name="Diederik Wéreau" userId="3de4d852-29bc-42f2-a35f-4ac12fa5bc69" providerId="ADAL" clId="{ED67D86B-4C8C-48D4-91D7-2FA7DC0A381D}" dt="2024-05-07T08:55:27.834" v="14169" actId="165"/>
          <ac:picMkLst>
            <pc:docMk/>
            <pc:sldMk cId="1301038309" sldId="323"/>
            <ac:picMk id="26" creationId="{E209B4FE-9E62-68BF-F3CA-202707501A8B}"/>
          </ac:picMkLst>
        </pc:picChg>
        <pc:picChg chg="mod">
          <ac:chgData name="Diederik Wéreau" userId="3de4d852-29bc-42f2-a35f-4ac12fa5bc69" providerId="ADAL" clId="{ED67D86B-4C8C-48D4-91D7-2FA7DC0A381D}" dt="2024-05-07T08:55:27.834" v="14169" actId="165"/>
          <ac:picMkLst>
            <pc:docMk/>
            <pc:sldMk cId="1301038309" sldId="323"/>
            <ac:picMk id="27" creationId="{D0470A1B-D32D-3BA6-281B-EE5D39A2F233}"/>
          </ac:picMkLst>
        </pc:picChg>
        <pc:picChg chg="mod topLvl">
          <ac:chgData name="Diederik Wéreau" userId="3de4d852-29bc-42f2-a35f-4ac12fa5bc69" providerId="ADAL" clId="{ED67D86B-4C8C-48D4-91D7-2FA7DC0A381D}" dt="2024-05-07T08:55:47.218" v="14191" actId="1035"/>
          <ac:picMkLst>
            <pc:docMk/>
            <pc:sldMk cId="1301038309" sldId="323"/>
            <ac:picMk id="28" creationId="{F397223F-7A2E-29E7-D1CE-1237D575E646}"/>
          </ac:picMkLst>
        </pc:picChg>
        <pc:picChg chg="mod topLvl">
          <ac:chgData name="Diederik Wéreau" userId="3de4d852-29bc-42f2-a35f-4ac12fa5bc69" providerId="ADAL" clId="{ED67D86B-4C8C-48D4-91D7-2FA7DC0A381D}" dt="2024-05-07T08:55:47.218" v="14191" actId="1035"/>
          <ac:picMkLst>
            <pc:docMk/>
            <pc:sldMk cId="1301038309" sldId="323"/>
            <ac:picMk id="40" creationId="{1E227E69-F827-09B3-DDBB-BB0AB6DC112C}"/>
          </ac:picMkLst>
        </pc:picChg>
        <pc:picChg chg="mod topLvl">
          <ac:chgData name="Diederik Wéreau" userId="3de4d852-29bc-42f2-a35f-4ac12fa5bc69" providerId="ADAL" clId="{ED67D86B-4C8C-48D4-91D7-2FA7DC0A381D}" dt="2024-05-07T08:55:47.218" v="14191" actId="1035"/>
          <ac:picMkLst>
            <pc:docMk/>
            <pc:sldMk cId="1301038309" sldId="323"/>
            <ac:picMk id="44" creationId="{6F4D7629-A245-5368-395D-6C8DFA402EDE}"/>
          </ac:picMkLst>
        </pc:picChg>
        <pc:cxnChg chg="mod topLvl">
          <ac:chgData name="Diederik Wéreau" userId="3de4d852-29bc-42f2-a35f-4ac12fa5bc69" providerId="ADAL" clId="{ED67D86B-4C8C-48D4-91D7-2FA7DC0A381D}" dt="2024-05-07T08:55:47.218" v="14191" actId="1035"/>
          <ac:cxnSpMkLst>
            <pc:docMk/>
            <pc:sldMk cId="1301038309" sldId="323"/>
            <ac:cxnSpMk id="24" creationId="{208B9E15-0FEB-734A-1C60-B82A70B3A78A}"/>
          </ac:cxnSpMkLst>
        </pc:cxnChg>
        <pc:cxnChg chg="mod topLvl">
          <ac:chgData name="Diederik Wéreau" userId="3de4d852-29bc-42f2-a35f-4ac12fa5bc69" providerId="ADAL" clId="{ED67D86B-4C8C-48D4-91D7-2FA7DC0A381D}" dt="2024-05-07T08:55:47.218" v="14191" actId="1035"/>
          <ac:cxnSpMkLst>
            <pc:docMk/>
            <pc:sldMk cId="1301038309" sldId="323"/>
            <ac:cxnSpMk id="30" creationId="{005C0E30-0732-41DD-41D7-2E41349C9DF7}"/>
          </ac:cxnSpMkLst>
        </pc:cxnChg>
        <pc:cxnChg chg="mod topLvl">
          <ac:chgData name="Diederik Wéreau" userId="3de4d852-29bc-42f2-a35f-4ac12fa5bc69" providerId="ADAL" clId="{ED67D86B-4C8C-48D4-91D7-2FA7DC0A381D}" dt="2024-05-07T08:55:47.218" v="14191" actId="1035"/>
          <ac:cxnSpMkLst>
            <pc:docMk/>
            <pc:sldMk cId="1301038309" sldId="323"/>
            <ac:cxnSpMk id="31" creationId="{7AFFAD58-E2E4-7745-C31B-877F0FAFCCE8}"/>
          </ac:cxnSpMkLst>
        </pc:cxnChg>
        <pc:cxnChg chg="mod topLvl">
          <ac:chgData name="Diederik Wéreau" userId="3de4d852-29bc-42f2-a35f-4ac12fa5bc69" providerId="ADAL" clId="{ED67D86B-4C8C-48D4-91D7-2FA7DC0A381D}" dt="2024-05-07T08:55:47.218" v="14191" actId="1035"/>
          <ac:cxnSpMkLst>
            <pc:docMk/>
            <pc:sldMk cId="1301038309" sldId="323"/>
            <ac:cxnSpMk id="37" creationId="{323E259F-8A9D-65B2-6243-DB45176E8684}"/>
          </ac:cxnSpMkLst>
        </pc:cxnChg>
        <pc:cxnChg chg="mod topLvl">
          <ac:chgData name="Diederik Wéreau" userId="3de4d852-29bc-42f2-a35f-4ac12fa5bc69" providerId="ADAL" clId="{ED67D86B-4C8C-48D4-91D7-2FA7DC0A381D}" dt="2024-05-07T08:55:47.218" v="14191" actId="1035"/>
          <ac:cxnSpMkLst>
            <pc:docMk/>
            <pc:sldMk cId="1301038309" sldId="323"/>
            <ac:cxnSpMk id="39" creationId="{C2EB4F9B-9D4D-E0FC-59B1-0FA2459A491A}"/>
          </ac:cxnSpMkLst>
        </pc:cxnChg>
        <pc:cxnChg chg="mod topLvl">
          <ac:chgData name="Diederik Wéreau" userId="3de4d852-29bc-42f2-a35f-4ac12fa5bc69" providerId="ADAL" clId="{ED67D86B-4C8C-48D4-91D7-2FA7DC0A381D}" dt="2024-05-07T08:55:47.218" v="14191" actId="1035"/>
          <ac:cxnSpMkLst>
            <pc:docMk/>
            <pc:sldMk cId="1301038309" sldId="323"/>
            <ac:cxnSpMk id="51" creationId="{8CC970F3-D675-60D1-8F1C-E979E48665D5}"/>
          </ac:cxnSpMkLst>
        </pc:cxnChg>
        <pc:cxnChg chg="mod topLvl">
          <ac:chgData name="Diederik Wéreau" userId="3de4d852-29bc-42f2-a35f-4ac12fa5bc69" providerId="ADAL" clId="{ED67D86B-4C8C-48D4-91D7-2FA7DC0A381D}" dt="2024-05-07T08:55:47.218" v="14191" actId="1035"/>
          <ac:cxnSpMkLst>
            <pc:docMk/>
            <pc:sldMk cId="1301038309" sldId="323"/>
            <ac:cxnSpMk id="52" creationId="{33F399FA-D57C-3935-E8EB-CCB5DF9BE9F9}"/>
          </ac:cxnSpMkLst>
        </pc:cxnChg>
      </pc:sldChg>
      <pc:sldChg chg="addSp delSp modSp del mod delAnim">
        <pc:chgData name="Diederik Wéreau" userId="3de4d852-29bc-42f2-a35f-4ac12fa5bc69" providerId="ADAL" clId="{ED67D86B-4C8C-48D4-91D7-2FA7DC0A381D}" dt="2024-05-07T08:57:31.070" v="14200" actId="47"/>
        <pc:sldMkLst>
          <pc:docMk/>
          <pc:sldMk cId="1010275248" sldId="324"/>
        </pc:sldMkLst>
        <pc:spChg chg="del mod">
          <ac:chgData name="Diederik Wéreau" userId="3de4d852-29bc-42f2-a35f-4ac12fa5bc69" providerId="ADAL" clId="{ED67D86B-4C8C-48D4-91D7-2FA7DC0A381D}" dt="2024-05-07T08:47:48.365" v="13802" actId="478"/>
          <ac:spMkLst>
            <pc:docMk/>
            <pc:sldMk cId="1010275248" sldId="324"/>
            <ac:spMk id="2" creationId="{BE46E34F-31F2-B494-A9CB-37F4DBBC93C3}"/>
          </ac:spMkLst>
        </pc:spChg>
        <pc:spChg chg="del">
          <ac:chgData name="Diederik Wéreau" userId="3de4d852-29bc-42f2-a35f-4ac12fa5bc69" providerId="ADAL" clId="{ED67D86B-4C8C-48D4-91D7-2FA7DC0A381D}" dt="2024-05-07T08:57:21.410" v="14198" actId="478"/>
          <ac:spMkLst>
            <pc:docMk/>
            <pc:sldMk cId="1010275248" sldId="324"/>
            <ac:spMk id="10" creationId="{E59B05F7-1C2E-CFAE-31CF-351694A54ACF}"/>
          </ac:spMkLst>
        </pc:spChg>
        <pc:spChg chg="add del mod">
          <ac:chgData name="Diederik Wéreau" userId="3de4d852-29bc-42f2-a35f-4ac12fa5bc69" providerId="ADAL" clId="{ED67D86B-4C8C-48D4-91D7-2FA7DC0A381D}" dt="2024-05-07T08:47:52.740" v="13805" actId="478"/>
          <ac:spMkLst>
            <pc:docMk/>
            <pc:sldMk cId="1010275248" sldId="324"/>
            <ac:spMk id="12" creationId="{B5B4EE3A-07E2-556D-CC47-BE7582B909C9}"/>
          </ac:spMkLst>
        </pc:spChg>
        <pc:spChg chg="add mod">
          <ac:chgData name="Diederik Wéreau" userId="3de4d852-29bc-42f2-a35f-4ac12fa5bc69" providerId="ADAL" clId="{ED67D86B-4C8C-48D4-91D7-2FA7DC0A381D}" dt="2024-05-07T08:47:50.799" v="13804"/>
          <ac:spMkLst>
            <pc:docMk/>
            <pc:sldMk cId="1010275248" sldId="324"/>
            <ac:spMk id="13" creationId="{AEE89F77-DAA2-4B99-C2DE-15F201B91CE8}"/>
          </ac:spMkLst>
        </pc:spChg>
        <pc:spChg chg="add del mod">
          <ac:chgData name="Diederik Wéreau" userId="3de4d852-29bc-42f2-a35f-4ac12fa5bc69" providerId="ADAL" clId="{ED67D86B-4C8C-48D4-91D7-2FA7DC0A381D}" dt="2024-05-07T08:50:50.743" v="13920" actId="478"/>
          <ac:spMkLst>
            <pc:docMk/>
            <pc:sldMk cId="1010275248" sldId="324"/>
            <ac:spMk id="14" creationId="{2DBD78B2-0C41-8133-F8BE-0CCCDCC9C033}"/>
          </ac:spMkLst>
        </pc:spChg>
        <pc:spChg chg="mod">
          <ac:chgData name="Diederik Wéreau" userId="3de4d852-29bc-42f2-a35f-4ac12fa5bc69" providerId="ADAL" clId="{ED67D86B-4C8C-48D4-91D7-2FA7DC0A381D}" dt="2024-05-07T08:48:05.344" v="13807"/>
          <ac:spMkLst>
            <pc:docMk/>
            <pc:sldMk cId="1010275248" sldId="324"/>
            <ac:spMk id="20" creationId="{F6D8DBF0-A804-FED9-1AEF-690D23670004}"/>
          </ac:spMkLst>
        </pc:spChg>
        <pc:spChg chg="mod">
          <ac:chgData name="Diederik Wéreau" userId="3de4d852-29bc-42f2-a35f-4ac12fa5bc69" providerId="ADAL" clId="{ED67D86B-4C8C-48D4-91D7-2FA7DC0A381D}" dt="2024-05-07T08:48:05.344" v="13807"/>
          <ac:spMkLst>
            <pc:docMk/>
            <pc:sldMk cId="1010275248" sldId="324"/>
            <ac:spMk id="21" creationId="{5439851A-19C7-3D55-69AA-E654635E748B}"/>
          </ac:spMkLst>
        </pc:spChg>
        <pc:spChg chg="mod">
          <ac:chgData name="Diederik Wéreau" userId="3de4d852-29bc-42f2-a35f-4ac12fa5bc69" providerId="ADAL" clId="{ED67D86B-4C8C-48D4-91D7-2FA7DC0A381D}" dt="2024-05-07T08:48:05.344" v="13807"/>
          <ac:spMkLst>
            <pc:docMk/>
            <pc:sldMk cId="1010275248" sldId="324"/>
            <ac:spMk id="23" creationId="{4C16C3A9-C96D-E8F2-B7AF-71C3478B49A7}"/>
          </ac:spMkLst>
        </pc:spChg>
        <pc:spChg chg="del">
          <ac:chgData name="Diederik Wéreau" userId="3de4d852-29bc-42f2-a35f-4ac12fa5bc69" providerId="ADAL" clId="{ED67D86B-4C8C-48D4-91D7-2FA7DC0A381D}" dt="2024-05-07T08:57:21.410" v="14198" actId="478"/>
          <ac:spMkLst>
            <pc:docMk/>
            <pc:sldMk cId="1010275248" sldId="324"/>
            <ac:spMk id="34" creationId="{661882ED-5BF4-3087-6ECF-D974993EBEE2}"/>
          </ac:spMkLst>
        </pc:spChg>
        <pc:spChg chg="del">
          <ac:chgData name="Diederik Wéreau" userId="3de4d852-29bc-42f2-a35f-4ac12fa5bc69" providerId="ADAL" clId="{ED67D86B-4C8C-48D4-91D7-2FA7DC0A381D}" dt="2024-05-07T08:57:24.357" v="14199" actId="478"/>
          <ac:spMkLst>
            <pc:docMk/>
            <pc:sldMk cId="1010275248" sldId="324"/>
            <ac:spMk id="35" creationId="{A12A188C-EAD7-FBF0-A654-86B67DE72FA1}"/>
          </ac:spMkLst>
        </pc:spChg>
        <pc:spChg chg="del">
          <ac:chgData name="Diederik Wéreau" userId="3de4d852-29bc-42f2-a35f-4ac12fa5bc69" providerId="ADAL" clId="{ED67D86B-4C8C-48D4-91D7-2FA7DC0A381D}" dt="2024-05-07T08:57:21.410" v="14198" actId="478"/>
          <ac:spMkLst>
            <pc:docMk/>
            <pc:sldMk cId="1010275248" sldId="324"/>
            <ac:spMk id="36" creationId="{79EC0EAB-69B7-8916-F722-BFCB0F790F6E}"/>
          </ac:spMkLst>
        </pc:spChg>
        <pc:spChg chg="del">
          <ac:chgData name="Diederik Wéreau" userId="3de4d852-29bc-42f2-a35f-4ac12fa5bc69" providerId="ADAL" clId="{ED67D86B-4C8C-48D4-91D7-2FA7DC0A381D}" dt="2024-05-07T08:57:21.410" v="14198" actId="478"/>
          <ac:spMkLst>
            <pc:docMk/>
            <pc:sldMk cId="1010275248" sldId="324"/>
            <ac:spMk id="38" creationId="{687C570C-0811-5230-3F7B-BDF068928984}"/>
          </ac:spMkLst>
        </pc:spChg>
        <pc:spChg chg="del">
          <ac:chgData name="Diederik Wéreau" userId="3de4d852-29bc-42f2-a35f-4ac12fa5bc69" providerId="ADAL" clId="{ED67D86B-4C8C-48D4-91D7-2FA7DC0A381D}" dt="2024-05-07T08:57:21.410" v="14198" actId="478"/>
          <ac:spMkLst>
            <pc:docMk/>
            <pc:sldMk cId="1010275248" sldId="324"/>
            <ac:spMk id="41" creationId="{12F00738-4A01-7085-EDCC-E55CDEB49FD3}"/>
          </ac:spMkLst>
        </pc:spChg>
        <pc:spChg chg="del">
          <ac:chgData name="Diederik Wéreau" userId="3de4d852-29bc-42f2-a35f-4ac12fa5bc69" providerId="ADAL" clId="{ED67D86B-4C8C-48D4-91D7-2FA7DC0A381D}" dt="2024-05-07T08:57:21.410" v="14198" actId="478"/>
          <ac:spMkLst>
            <pc:docMk/>
            <pc:sldMk cId="1010275248" sldId="324"/>
            <ac:spMk id="42" creationId="{9FD9AB49-0129-C3CD-71C0-C40BAB3B6341}"/>
          </ac:spMkLst>
        </pc:spChg>
        <pc:spChg chg="del">
          <ac:chgData name="Diederik Wéreau" userId="3de4d852-29bc-42f2-a35f-4ac12fa5bc69" providerId="ADAL" clId="{ED67D86B-4C8C-48D4-91D7-2FA7DC0A381D}" dt="2024-05-07T08:57:21.410" v="14198" actId="478"/>
          <ac:spMkLst>
            <pc:docMk/>
            <pc:sldMk cId="1010275248" sldId="324"/>
            <ac:spMk id="43" creationId="{24D7C199-12D2-E755-1A16-E51E980924E6}"/>
          </ac:spMkLst>
        </pc:spChg>
        <pc:spChg chg="add del mod">
          <ac:chgData name="Diederik Wéreau" userId="3de4d852-29bc-42f2-a35f-4ac12fa5bc69" providerId="ADAL" clId="{ED67D86B-4C8C-48D4-91D7-2FA7DC0A381D}" dt="2024-05-07T08:50:52.789" v="13921" actId="478"/>
          <ac:spMkLst>
            <pc:docMk/>
            <pc:sldMk cId="1010275248" sldId="324"/>
            <ac:spMk id="45" creationId="{D52881A4-260F-0B66-0ECD-E6FE837A4A7C}"/>
          </ac:spMkLst>
        </pc:spChg>
        <pc:spChg chg="add mod">
          <ac:chgData name="Diederik Wéreau" userId="3de4d852-29bc-42f2-a35f-4ac12fa5bc69" providerId="ADAL" clId="{ED67D86B-4C8C-48D4-91D7-2FA7DC0A381D}" dt="2024-05-07T08:50:53.153" v="13922"/>
          <ac:spMkLst>
            <pc:docMk/>
            <pc:sldMk cId="1010275248" sldId="324"/>
            <ac:spMk id="46" creationId="{6E5408D1-0F64-6E1B-61E8-7E06C92FA30B}"/>
          </ac:spMkLst>
        </pc:spChg>
        <pc:spChg chg="del">
          <ac:chgData name="Diederik Wéreau" userId="3de4d852-29bc-42f2-a35f-4ac12fa5bc69" providerId="ADAL" clId="{ED67D86B-4C8C-48D4-91D7-2FA7DC0A381D}" dt="2024-05-07T08:57:21.410" v="14198" actId="478"/>
          <ac:spMkLst>
            <pc:docMk/>
            <pc:sldMk cId="1010275248" sldId="324"/>
            <ac:spMk id="47" creationId="{0A4B43EC-4BD2-CE9F-362D-8BFA0E37DCC0}"/>
          </ac:spMkLst>
        </pc:spChg>
        <pc:spChg chg="del">
          <ac:chgData name="Diederik Wéreau" userId="3de4d852-29bc-42f2-a35f-4ac12fa5bc69" providerId="ADAL" clId="{ED67D86B-4C8C-48D4-91D7-2FA7DC0A381D}" dt="2024-05-07T08:57:21.410" v="14198" actId="478"/>
          <ac:spMkLst>
            <pc:docMk/>
            <pc:sldMk cId="1010275248" sldId="324"/>
            <ac:spMk id="48" creationId="{3B3E1E08-06CF-C416-8E23-84A37BD0D513}"/>
          </ac:spMkLst>
        </pc:spChg>
        <pc:grpChg chg="add mod">
          <ac:chgData name="Diederik Wéreau" userId="3de4d852-29bc-42f2-a35f-4ac12fa5bc69" providerId="ADAL" clId="{ED67D86B-4C8C-48D4-91D7-2FA7DC0A381D}" dt="2024-05-07T08:48:05.344" v="13807"/>
          <ac:grpSpMkLst>
            <pc:docMk/>
            <pc:sldMk cId="1010275248" sldId="324"/>
            <ac:grpSpMk id="18" creationId="{6BC90D0A-DF3E-260F-3955-0E673CE7D930}"/>
          </ac:grpSpMkLst>
        </pc:grpChg>
        <pc:grpChg chg="del">
          <ac:chgData name="Diederik Wéreau" userId="3de4d852-29bc-42f2-a35f-4ac12fa5bc69" providerId="ADAL" clId="{ED67D86B-4C8C-48D4-91D7-2FA7DC0A381D}" dt="2024-05-07T08:57:21.410" v="14198" actId="478"/>
          <ac:grpSpMkLst>
            <pc:docMk/>
            <pc:sldMk cId="1010275248" sldId="324"/>
            <ac:grpSpMk id="25" creationId="{C4E2B024-FE64-99AF-1FAF-56396B244706}"/>
          </ac:grpSpMkLst>
        </pc:grpChg>
        <pc:grpChg chg="del">
          <ac:chgData name="Diederik Wéreau" userId="3de4d852-29bc-42f2-a35f-4ac12fa5bc69" providerId="ADAL" clId="{ED67D86B-4C8C-48D4-91D7-2FA7DC0A381D}" dt="2024-05-07T08:57:21.410" v="14198" actId="478"/>
          <ac:grpSpMkLst>
            <pc:docMk/>
            <pc:sldMk cId="1010275248" sldId="324"/>
            <ac:grpSpMk id="32" creationId="{0828FA79-FF61-0B4D-60EA-0296DD48E5E5}"/>
          </ac:grpSpMkLst>
        </pc:grpChg>
        <pc:picChg chg="del">
          <ac:chgData name="Diederik Wéreau" userId="3de4d852-29bc-42f2-a35f-4ac12fa5bc69" providerId="ADAL" clId="{ED67D86B-4C8C-48D4-91D7-2FA7DC0A381D}" dt="2024-05-07T08:57:21.410" v="14198" actId="478"/>
          <ac:picMkLst>
            <pc:docMk/>
            <pc:sldMk cId="1010275248" sldId="324"/>
            <ac:picMk id="3" creationId="{C00719FF-C4D8-E16B-6EC9-35933A4A274D}"/>
          </ac:picMkLst>
        </pc:picChg>
        <pc:picChg chg="del">
          <ac:chgData name="Diederik Wéreau" userId="3de4d852-29bc-42f2-a35f-4ac12fa5bc69" providerId="ADAL" clId="{ED67D86B-4C8C-48D4-91D7-2FA7DC0A381D}" dt="2024-05-07T08:57:21.410" v="14198" actId="478"/>
          <ac:picMkLst>
            <pc:docMk/>
            <pc:sldMk cId="1010275248" sldId="324"/>
            <ac:picMk id="4" creationId="{8CABFF0D-3893-48C8-CBBA-74CD62C9070E}"/>
          </ac:picMkLst>
        </pc:picChg>
        <pc:picChg chg="del">
          <ac:chgData name="Diederik Wéreau" userId="3de4d852-29bc-42f2-a35f-4ac12fa5bc69" providerId="ADAL" clId="{ED67D86B-4C8C-48D4-91D7-2FA7DC0A381D}" dt="2024-05-07T08:57:21.410" v="14198" actId="478"/>
          <ac:picMkLst>
            <pc:docMk/>
            <pc:sldMk cId="1010275248" sldId="324"/>
            <ac:picMk id="5" creationId="{97AF6A1F-B167-7269-1D13-EAA205D23DB7}"/>
          </ac:picMkLst>
        </pc:picChg>
        <pc:picChg chg="del">
          <ac:chgData name="Diederik Wéreau" userId="3de4d852-29bc-42f2-a35f-4ac12fa5bc69" providerId="ADAL" clId="{ED67D86B-4C8C-48D4-91D7-2FA7DC0A381D}" dt="2024-05-07T08:57:21.410" v="14198" actId="478"/>
          <ac:picMkLst>
            <pc:docMk/>
            <pc:sldMk cId="1010275248" sldId="324"/>
            <ac:picMk id="7" creationId="{6A434540-69FE-14A6-EB83-559BD1908CB2}"/>
          </ac:picMkLst>
        </pc:picChg>
        <pc:picChg chg="del">
          <ac:chgData name="Diederik Wéreau" userId="3de4d852-29bc-42f2-a35f-4ac12fa5bc69" providerId="ADAL" clId="{ED67D86B-4C8C-48D4-91D7-2FA7DC0A381D}" dt="2024-05-07T08:57:21.410" v="14198" actId="478"/>
          <ac:picMkLst>
            <pc:docMk/>
            <pc:sldMk cId="1010275248" sldId="324"/>
            <ac:picMk id="8" creationId="{1063486D-5D65-DD7B-FF52-8FD8E0D93476}"/>
          </ac:picMkLst>
        </pc:picChg>
        <pc:picChg chg="del">
          <ac:chgData name="Diederik Wéreau" userId="3de4d852-29bc-42f2-a35f-4ac12fa5bc69" providerId="ADAL" clId="{ED67D86B-4C8C-48D4-91D7-2FA7DC0A381D}" dt="2024-05-07T08:57:21.410" v="14198" actId="478"/>
          <ac:picMkLst>
            <pc:docMk/>
            <pc:sldMk cId="1010275248" sldId="324"/>
            <ac:picMk id="9" creationId="{F2DCB215-F8A2-44A7-AC7A-41897F7502E1}"/>
          </ac:picMkLst>
        </pc:picChg>
        <pc:picChg chg="add mod">
          <ac:chgData name="Diederik Wéreau" userId="3de4d852-29bc-42f2-a35f-4ac12fa5bc69" providerId="ADAL" clId="{ED67D86B-4C8C-48D4-91D7-2FA7DC0A381D}" dt="2024-05-07T08:48:05.344" v="13807"/>
          <ac:picMkLst>
            <pc:docMk/>
            <pc:sldMk cId="1010275248" sldId="324"/>
            <ac:picMk id="15" creationId="{BA4DA67B-46BF-97F8-EA64-ED6D20BE9F59}"/>
          </ac:picMkLst>
        </pc:picChg>
        <pc:picChg chg="add mod">
          <ac:chgData name="Diederik Wéreau" userId="3de4d852-29bc-42f2-a35f-4ac12fa5bc69" providerId="ADAL" clId="{ED67D86B-4C8C-48D4-91D7-2FA7DC0A381D}" dt="2024-05-07T08:48:05.344" v="13807"/>
          <ac:picMkLst>
            <pc:docMk/>
            <pc:sldMk cId="1010275248" sldId="324"/>
            <ac:picMk id="16" creationId="{68FA5548-F843-E364-1D8E-C22BD579CE44}"/>
          </ac:picMkLst>
        </pc:picChg>
        <pc:picChg chg="add mod">
          <ac:chgData name="Diederik Wéreau" userId="3de4d852-29bc-42f2-a35f-4ac12fa5bc69" providerId="ADAL" clId="{ED67D86B-4C8C-48D4-91D7-2FA7DC0A381D}" dt="2024-05-07T08:48:05.344" v="13807"/>
          <ac:picMkLst>
            <pc:docMk/>
            <pc:sldMk cId="1010275248" sldId="324"/>
            <ac:picMk id="17" creationId="{5A8A42C4-3C3C-2798-81B8-3C4344B2C233}"/>
          </ac:picMkLst>
        </pc:picChg>
        <pc:picChg chg="del">
          <ac:chgData name="Diederik Wéreau" userId="3de4d852-29bc-42f2-a35f-4ac12fa5bc69" providerId="ADAL" clId="{ED67D86B-4C8C-48D4-91D7-2FA7DC0A381D}" dt="2024-05-07T08:57:21.410" v="14198" actId="478"/>
          <ac:picMkLst>
            <pc:docMk/>
            <pc:sldMk cId="1010275248" sldId="324"/>
            <ac:picMk id="28" creationId="{F397223F-7A2E-29E7-D1CE-1237D575E646}"/>
          </ac:picMkLst>
        </pc:picChg>
        <pc:picChg chg="del">
          <ac:chgData name="Diederik Wéreau" userId="3de4d852-29bc-42f2-a35f-4ac12fa5bc69" providerId="ADAL" clId="{ED67D86B-4C8C-48D4-91D7-2FA7DC0A381D}" dt="2024-05-07T08:57:21.410" v="14198" actId="478"/>
          <ac:picMkLst>
            <pc:docMk/>
            <pc:sldMk cId="1010275248" sldId="324"/>
            <ac:picMk id="40" creationId="{1E227E69-F827-09B3-DDBB-BB0AB6DC112C}"/>
          </ac:picMkLst>
        </pc:picChg>
        <pc:picChg chg="del">
          <ac:chgData name="Diederik Wéreau" userId="3de4d852-29bc-42f2-a35f-4ac12fa5bc69" providerId="ADAL" clId="{ED67D86B-4C8C-48D4-91D7-2FA7DC0A381D}" dt="2024-05-07T08:57:21.410" v="14198" actId="478"/>
          <ac:picMkLst>
            <pc:docMk/>
            <pc:sldMk cId="1010275248" sldId="324"/>
            <ac:picMk id="44" creationId="{6F4D7629-A245-5368-395D-6C8DFA402EDE}"/>
          </ac:picMkLst>
        </pc:picChg>
        <pc:cxnChg chg="mod">
          <ac:chgData name="Diederik Wéreau" userId="3de4d852-29bc-42f2-a35f-4ac12fa5bc69" providerId="ADAL" clId="{ED67D86B-4C8C-48D4-91D7-2FA7DC0A381D}" dt="2024-05-07T08:57:21.410" v="14198" actId="478"/>
          <ac:cxnSpMkLst>
            <pc:docMk/>
            <pc:sldMk cId="1010275248" sldId="324"/>
            <ac:cxnSpMk id="24" creationId="{208B9E15-0FEB-734A-1C60-B82A70B3A78A}"/>
          </ac:cxnSpMkLst>
        </pc:cxnChg>
        <pc:cxnChg chg="mod">
          <ac:chgData name="Diederik Wéreau" userId="3de4d852-29bc-42f2-a35f-4ac12fa5bc69" providerId="ADAL" clId="{ED67D86B-4C8C-48D4-91D7-2FA7DC0A381D}" dt="2024-05-07T08:57:21.410" v="14198" actId="478"/>
          <ac:cxnSpMkLst>
            <pc:docMk/>
            <pc:sldMk cId="1010275248" sldId="324"/>
            <ac:cxnSpMk id="30" creationId="{005C0E30-0732-41DD-41D7-2E41349C9DF7}"/>
          </ac:cxnSpMkLst>
        </pc:cxnChg>
        <pc:cxnChg chg="del">
          <ac:chgData name="Diederik Wéreau" userId="3de4d852-29bc-42f2-a35f-4ac12fa5bc69" providerId="ADAL" clId="{ED67D86B-4C8C-48D4-91D7-2FA7DC0A381D}" dt="2024-05-07T08:57:21.410" v="14198" actId="478"/>
          <ac:cxnSpMkLst>
            <pc:docMk/>
            <pc:sldMk cId="1010275248" sldId="324"/>
            <ac:cxnSpMk id="37" creationId="{323E259F-8A9D-65B2-6243-DB45176E8684}"/>
          </ac:cxnSpMkLst>
        </pc:cxnChg>
        <pc:cxnChg chg="del mod">
          <ac:chgData name="Diederik Wéreau" userId="3de4d852-29bc-42f2-a35f-4ac12fa5bc69" providerId="ADAL" clId="{ED67D86B-4C8C-48D4-91D7-2FA7DC0A381D}" dt="2024-05-07T08:57:21.410" v="14198" actId="478"/>
          <ac:cxnSpMkLst>
            <pc:docMk/>
            <pc:sldMk cId="1010275248" sldId="324"/>
            <ac:cxnSpMk id="39" creationId="{C2EB4F9B-9D4D-E0FC-59B1-0FA2459A491A}"/>
          </ac:cxnSpMkLst>
        </pc:cxnChg>
        <pc:cxnChg chg="del mod">
          <ac:chgData name="Diederik Wéreau" userId="3de4d852-29bc-42f2-a35f-4ac12fa5bc69" providerId="ADAL" clId="{ED67D86B-4C8C-48D4-91D7-2FA7DC0A381D}" dt="2024-05-07T08:57:21.410" v="14198" actId="478"/>
          <ac:cxnSpMkLst>
            <pc:docMk/>
            <pc:sldMk cId="1010275248" sldId="324"/>
            <ac:cxnSpMk id="51" creationId="{8CC970F3-D675-60D1-8F1C-E979E48665D5}"/>
          </ac:cxnSpMkLst>
        </pc:cxnChg>
        <pc:cxnChg chg="del">
          <ac:chgData name="Diederik Wéreau" userId="3de4d852-29bc-42f2-a35f-4ac12fa5bc69" providerId="ADAL" clId="{ED67D86B-4C8C-48D4-91D7-2FA7DC0A381D}" dt="2024-05-07T08:57:21.410" v="14198" actId="478"/>
          <ac:cxnSpMkLst>
            <pc:docMk/>
            <pc:sldMk cId="1010275248" sldId="324"/>
            <ac:cxnSpMk id="52" creationId="{33F399FA-D57C-3935-E8EB-CCB5DF9BE9F9}"/>
          </ac:cxnSpMkLst>
        </pc:cxnChg>
      </pc:sldChg>
      <pc:sldChg chg="addSp delSp modSp add del mod">
        <pc:chgData name="Diederik Wéreau" userId="3de4d852-29bc-42f2-a35f-4ac12fa5bc69" providerId="ADAL" clId="{ED67D86B-4C8C-48D4-91D7-2FA7DC0A381D}" dt="2024-05-07T09:13:18.096" v="14945" actId="2696"/>
        <pc:sldMkLst>
          <pc:docMk/>
          <pc:sldMk cId="26250870" sldId="325"/>
        </pc:sldMkLst>
        <pc:spChg chg="del">
          <ac:chgData name="Diederik Wéreau" userId="3de4d852-29bc-42f2-a35f-4ac12fa5bc69" providerId="ADAL" clId="{ED67D86B-4C8C-48D4-91D7-2FA7DC0A381D}" dt="2024-05-07T08:49:30.778" v="13825" actId="478"/>
          <ac:spMkLst>
            <pc:docMk/>
            <pc:sldMk cId="26250870" sldId="325"/>
            <ac:spMk id="2" creationId="{BE46E34F-31F2-B494-A9CB-37F4DBBC93C3}"/>
          </ac:spMkLst>
        </pc:spChg>
        <pc:spChg chg="mod">
          <ac:chgData name="Diederik Wéreau" userId="3de4d852-29bc-42f2-a35f-4ac12fa5bc69" providerId="ADAL" clId="{ED67D86B-4C8C-48D4-91D7-2FA7DC0A381D}" dt="2024-05-07T08:48:07.631" v="13808"/>
          <ac:spMkLst>
            <pc:docMk/>
            <pc:sldMk cId="26250870" sldId="325"/>
            <ac:spMk id="8" creationId="{489A4EED-CA08-667A-C664-B3DFC0B88340}"/>
          </ac:spMkLst>
        </pc:spChg>
        <pc:spChg chg="mod">
          <ac:chgData name="Diederik Wéreau" userId="3de4d852-29bc-42f2-a35f-4ac12fa5bc69" providerId="ADAL" clId="{ED67D86B-4C8C-48D4-91D7-2FA7DC0A381D}" dt="2024-05-07T08:48:07.631" v="13808"/>
          <ac:spMkLst>
            <pc:docMk/>
            <pc:sldMk cId="26250870" sldId="325"/>
            <ac:spMk id="9" creationId="{9D95F78A-9933-CF8C-91CB-50946B2B2E1A}"/>
          </ac:spMkLst>
        </pc:spChg>
        <pc:spChg chg="mod">
          <ac:chgData name="Diederik Wéreau" userId="3de4d852-29bc-42f2-a35f-4ac12fa5bc69" providerId="ADAL" clId="{ED67D86B-4C8C-48D4-91D7-2FA7DC0A381D}" dt="2024-05-07T08:48:07.631" v="13808"/>
          <ac:spMkLst>
            <pc:docMk/>
            <pc:sldMk cId="26250870" sldId="325"/>
            <ac:spMk id="10" creationId="{7E916DDB-E06F-921D-F92F-3D34C43243E2}"/>
          </ac:spMkLst>
        </pc:spChg>
        <pc:spChg chg="add del mod">
          <ac:chgData name="Diederik Wéreau" userId="3de4d852-29bc-42f2-a35f-4ac12fa5bc69" providerId="ADAL" clId="{ED67D86B-4C8C-48D4-91D7-2FA7DC0A381D}" dt="2024-05-07T08:49:33.196" v="13826" actId="478"/>
          <ac:spMkLst>
            <pc:docMk/>
            <pc:sldMk cId="26250870" sldId="325"/>
            <ac:spMk id="22" creationId="{4722411A-CCC0-0609-88E5-85BAB0594BEA}"/>
          </ac:spMkLst>
        </pc:spChg>
        <pc:spChg chg="add del mod">
          <ac:chgData name="Diederik Wéreau" userId="3de4d852-29bc-42f2-a35f-4ac12fa5bc69" providerId="ADAL" clId="{ED67D86B-4C8C-48D4-91D7-2FA7DC0A381D}" dt="2024-05-07T08:50:58.246" v="13923" actId="478"/>
          <ac:spMkLst>
            <pc:docMk/>
            <pc:sldMk cId="26250870" sldId="325"/>
            <ac:spMk id="24" creationId="{F9571186-942B-D027-5DB9-812AE16C8071}"/>
          </ac:spMkLst>
        </pc:spChg>
        <pc:spChg chg="add del mod">
          <ac:chgData name="Diederik Wéreau" userId="3de4d852-29bc-42f2-a35f-4ac12fa5bc69" providerId="ADAL" clId="{ED67D86B-4C8C-48D4-91D7-2FA7DC0A381D}" dt="2024-05-07T08:51:00.293" v="13924" actId="478"/>
          <ac:spMkLst>
            <pc:docMk/>
            <pc:sldMk cId="26250870" sldId="325"/>
            <ac:spMk id="30" creationId="{A99C8588-EB4A-EF53-A247-E39B899C13B4}"/>
          </ac:spMkLst>
        </pc:spChg>
        <pc:spChg chg="add mod">
          <ac:chgData name="Diederik Wéreau" userId="3de4d852-29bc-42f2-a35f-4ac12fa5bc69" providerId="ADAL" clId="{ED67D86B-4C8C-48D4-91D7-2FA7DC0A381D}" dt="2024-05-07T08:51:05.679" v="13946" actId="20577"/>
          <ac:spMkLst>
            <pc:docMk/>
            <pc:sldMk cId="26250870" sldId="325"/>
            <ac:spMk id="32" creationId="{121A3989-79E4-3C71-6122-2A1112439793}"/>
          </ac:spMkLst>
        </pc:spChg>
        <pc:spChg chg="mod">
          <ac:chgData name="Diederik Wéreau" userId="3de4d852-29bc-42f2-a35f-4ac12fa5bc69" providerId="ADAL" clId="{ED67D86B-4C8C-48D4-91D7-2FA7DC0A381D}" dt="2024-05-07T09:03:54.785" v="14678" actId="12788"/>
          <ac:spMkLst>
            <pc:docMk/>
            <pc:sldMk cId="26250870" sldId="325"/>
            <ac:spMk id="53" creationId="{B8D1EBDE-A775-29E2-BC8D-A1028EC2BA5E}"/>
          </ac:spMkLst>
        </pc:spChg>
        <pc:grpChg chg="add mod">
          <ac:chgData name="Diederik Wéreau" userId="3de4d852-29bc-42f2-a35f-4ac12fa5bc69" providerId="ADAL" clId="{ED67D86B-4C8C-48D4-91D7-2FA7DC0A381D}" dt="2024-05-07T08:48:07.631" v="13808"/>
          <ac:grpSpMkLst>
            <pc:docMk/>
            <pc:sldMk cId="26250870" sldId="325"/>
            <ac:grpSpMk id="7" creationId="{03D38C64-D127-931F-40E4-4FB4F9366A14}"/>
          </ac:grpSpMkLst>
        </pc:grpChg>
        <pc:grpChg chg="mod">
          <ac:chgData name="Diederik Wéreau" userId="3de4d852-29bc-42f2-a35f-4ac12fa5bc69" providerId="ADAL" clId="{ED67D86B-4C8C-48D4-91D7-2FA7DC0A381D}" dt="2024-05-07T09:03:54.785" v="14678" actId="12788"/>
          <ac:grpSpMkLst>
            <pc:docMk/>
            <pc:sldMk cId="26250870" sldId="325"/>
            <ac:grpSpMk id="45" creationId="{DF480255-1EAB-00BD-8DB9-C53EBBDEA25F}"/>
          </ac:grpSpMkLst>
        </pc:grpChg>
        <pc:picChg chg="add mod">
          <ac:chgData name="Diederik Wéreau" userId="3de4d852-29bc-42f2-a35f-4ac12fa5bc69" providerId="ADAL" clId="{ED67D86B-4C8C-48D4-91D7-2FA7DC0A381D}" dt="2024-05-07T08:48:07.631" v="13808"/>
          <ac:picMkLst>
            <pc:docMk/>
            <pc:sldMk cId="26250870" sldId="325"/>
            <ac:picMk id="3" creationId="{579A7437-264B-F60C-11DE-DDB129416AD9}"/>
          </ac:picMkLst>
        </pc:picChg>
        <pc:picChg chg="add mod">
          <ac:chgData name="Diederik Wéreau" userId="3de4d852-29bc-42f2-a35f-4ac12fa5bc69" providerId="ADAL" clId="{ED67D86B-4C8C-48D4-91D7-2FA7DC0A381D}" dt="2024-05-07T08:48:07.631" v="13808"/>
          <ac:picMkLst>
            <pc:docMk/>
            <pc:sldMk cId="26250870" sldId="325"/>
            <ac:picMk id="4" creationId="{00544254-A54A-C71A-8520-3E6FE0C80936}"/>
          </ac:picMkLst>
        </pc:picChg>
        <pc:picChg chg="add mod">
          <ac:chgData name="Diederik Wéreau" userId="3de4d852-29bc-42f2-a35f-4ac12fa5bc69" providerId="ADAL" clId="{ED67D86B-4C8C-48D4-91D7-2FA7DC0A381D}" dt="2024-05-07T08:48:07.631" v="13808"/>
          <ac:picMkLst>
            <pc:docMk/>
            <pc:sldMk cId="26250870" sldId="325"/>
            <ac:picMk id="5" creationId="{D325CBDA-4EF7-D530-BBBD-16487C316C60}"/>
          </ac:picMkLst>
        </pc:picChg>
        <pc:picChg chg="mod">
          <ac:chgData name="Diederik Wéreau" userId="3de4d852-29bc-42f2-a35f-4ac12fa5bc69" providerId="ADAL" clId="{ED67D86B-4C8C-48D4-91D7-2FA7DC0A381D}" dt="2024-05-07T09:03:54.785" v="14678" actId="12788"/>
          <ac:picMkLst>
            <pc:docMk/>
            <pc:sldMk cId="26250870" sldId="325"/>
            <ac:picMk id="46" creationId="{48103BB2-35B8-6B19-5005-9951838A8470}"/>
          </ac:picMkLst>
        </pc:picChg>
        <pc:picChg chg="mod">
          <ac:chgData name="Diederik Wéreau" userId="3de4d852-29bc-42f2-a35f-4ac12fa5bc69" providerId="ADAL" clId="{ED67D86B-4C8C-48D4-91D7-2FA7DC0A381D}" dt="2024-05-07T09:03:54.785" v="14678" actId="12788"/>
          <ac:picMkLst>
            <pc:docMk/>
            <pc:sldMk cId="26250870" sldId="325"/>
            <ac:picMk id="50" creationId="{2D1631B6-C4D0-4C0F-CD06-5325E6E3C29C}"/>
          </ac:picMkLst>
        </pc:picChg>
      </pc:sldChg>
      <pc:sldChg chg="addSp delSp modSp del mod">
        <pc:chgData name="Diederik Wéreau" userId="3de4d852-29bc-42f2-a35f-4ac12fa5bc69" providerId="ADAL" clId="{ED67D86B-4C8C-48D4-91D7-2FA7DC0A381D}" dt="2024-05-07T09:32:21.996" v="15422" actId="2696"/>
        <pc:sldMkLst>
          <pc:docMk/>
          <pc:sldMk cId="3153192222" sldId="328"/>
        </pc:sldMkLst>
        <pc:spChg chg="del">
          <ac:chgData name="Diederik Wéreau" userId="3de4d852-29bc-42f2-a35f-4ac12fa5bc69" providerId="ADAL" clId="{ED67D86B-4C8C-48D4-91D7-2FA7DC0A381D}" dt="2024-05-07T08:49:51.239" v="13846" actId="478"/>
          <ac:spMkLst>
            <pc:docMk/>
            <pc:sldMk cId="3153192222" sldId="328"/>
            <ac:spMk id="2" creationId="{BE46E34F-31F2-B494-A9CB-37F4DBBC93C3}"/>
          </ac:spMkLst>
        </pc:spChg>
        <pc:spChg chg="mod">
          <ac:chgData name="Diederik Wéreau" userId="3de4d852-29bc-42f2-a35f-4ac12fa5bc69" providerId="ADAL" clId="{ED67D86B-4C8C-48D4-91D7-2FA7DC0A381D}" dt="2024-05-07T08:48:10.351" v="13809"/>
          <ac:spMkLst>
            <pc:docMk/>
            <pc:sldMk cId="3153192222" sldId="328"/>
            <ac:spMk id="8" creationId="{7A712495-87D4-45AF-B304-25DF7F6384B2}"/>
          </ac:spMkLst>
        </pc:spChg>
        <pc:spChg chg="mod">
          <ac:chgData name="Diederik Wéreau" userId="3de4d852-29bc-42f2-a35f-4ac12fa5bc69" providerId="ADAL" clId="{ED67D86B-4C8C-48D4-91D7-2FA7DC0A381D}" dt="2024-05-07T08:48:10.351" v="13809"/>
          <ac:spMkLst>
            <pc:docMk/>
            <pc:sldMk cId="3153192222" sldId="328"/>
            <ac:spMk id="9" creationId="{A6F32DC1-9D97-CD62-E691-BE7C0CBD85ED}"/>
          </ac:spMkLst>
        </pc:spChg>
        <pc:spChg chg="mod">
          <ac:chgData name="Diederik Wéreau" userId="3de4d852-29bc-42f2-a35f-4ac12fa5bc69" providerId="ADAL" clId="{ED67D86B-4C8C-48D4-91D7-2FA7DC0A381D}" dt="2024-05-07T08:48:10.351" v="13809"/>
          <ac:spMkLst>
            <pc:docMk/>
            <pc:sldMk cId="3153192222" sldId="328"/>
            <ac:spMk id="10" creationId="{CAAAE264-86E3-59BC-BF06-628B30CD4F4B}"/>
          </ac:spMkLst>
        </pc:spChg>
        <pc:spChg chg="add del mod">
          <ac:chgData name="Diederik Wéreau" userId="3de4d852-29bc-42f2-a35f-4ac12fa5bc69" providerId="ADAL" clId="{ED67D86B-4C8C-48D4-91D7-2FA7DC0A381D}" dt="2024-05-07T08:49:53.191" v="13847" actId="478"/>
          <ac:spMkLst>
            <pc:docMk/>
            <pc:sldMk cId="3153192222" sldId="328"/>
            <ac:spMk id="12" creationId="{8B78DC18-8816-0269-2014-0E0A6DC794ED}"/>
          </ac:spMkLst>
        </pc:spChg>
        <pc:spChg chg="add del mod">
          <ac:chgData name="Diederik Wéreau" userId="3de4d852-29bc-42f2-a35f-4ac12fa5bc69" providerId="ADAL" clId="{ED67D86B-4C8C-48D4-91D7-2FA7DC0A381D}" dt="2024-05-07T08:51:12.807" v="13947" actId="478"/>
          <ac:spMkLst>
            <pc:docMk/>
            <pc:sldMk cId="3153192222" sldId="328"/>
            <ac:spMk id="13" creationId="{CCB0297D-41D1-1CEC-6C7D-4B8FC83A6933}"/>
          </ac:spMkLst>
        </pc:spChg>
        <pc:spChg chg="add del mod">
          <ac:chgData name="Diederik Wéreau" userId="3de4d852-29bc-42f2-a35f-4ac12fa5bc69" providerId="ADAL" clId="{ED67D86B-4C8C-48D4-91D7-2FA7DC0A381D}" dt="2024-05-07T08:51:13.977" v="13948" actId="478"/>
          <ac:spMkLst>
            <pc:docMk/>
            <pc:sldMk cId="3153192222" sldId="328"/>
            <ac:spMk id="15" creationId="{9DBCDC4B-D21F-1862-FE3D-4700F8A6302E}"/>
          </ac:spMkLst>
        </pc:spChg>
        <pc:spChg chg="add mod">
          <ac:chgData name="Diederik Wéreau" userId="3de4d852-29bc-42f2-a35f-4ac12fa5bc69" providerId="ADAL" clId="{ED67D86B-4C8C-48D4-91D7-2FA7DC0A381D}" dt="2024-05-07T08:51:14.276" v="13949"/>
          <ac:spMkLst>
            <pc:docMk/>
            <pc:sldMk cId="3153192222" sldId="328"/>
            <ac:spMk id="16" creationId="{37208A4D-3CF4-619C-244B-BA6457B6CDD4}"/>
          </ac:spMkLst>
        </pc:spChg>
        <pc:grpChg chg="add mod">
          <ac:chgData name="Diederik Wéreau" userId="3de4d852-29bc-42f2-a35f-4ac12fa5bc69" providerId="ADAL" clId="{ED67D86B-4C8C-48D4-91D7-2FA7DC0A381D}" dt="2024-05-07T08:48:10.351" v="13809"/>
          <ac:grpSpMkLst>
            <pc:docMk/>
            <pc:sldMk cId="3153192222" sldId="328"/>
            <ac:grpSpMk id="7" creationId="{EBFBC7D5-2BC2-C1C2-E9B2-700D5F798EA3}"/>
          </ac:grpSpMkLst>
        </pc:grpChg>
        <pc:picChg chg="add mod">
          <ac:chgData name="Diederik Wéreau" userId="3de4d852-29bc-42f2-a35f-4ac12fa5bc69" providerId="ADAL" clId="{ED67D86B-4C8C-48D4-91D7-2FA7DC0A381D}" dt="2024-05-07T08:48:10.351" v="13809"/>
          <ac:picMkLst>
            <pc:docMk/>
            <pc:sldMk cId="3153192222" sldId="328"/>
            <ac:picMk id="4" creationId="{DAD161E1-E368-7FE3-0150-440F5CA24A6A}"/>
          </ac:picMkLst>
        </pc:picChg>
        <pc:picChg chg="add mod">
          <ac:chgData name="Diederik Wéreau" userId="3de4d852-29bc-42f2-a35f-4ac12fa5bc69" providerId="ADAL" clId="{ED67D86B-4C8C-48D4-91D7-2FA7DC0A381D}" dt="2024-05-07T08:48:10.351" v="13809"/>
          <ac:picMkLst>
            <pc:docMk/>
            <pc:sldMk cId="3153192222" sldId="328"/>
            <ac:picMk id="5" creationId="{1C7A2907-5752-DDCB-062B-2D4B61D0F5A0}"/>
          </ac:picMkLst>
        </pc:picChg>
        <pc:picChg chg="add mod">
          <ac:chgData name="Diederik Wéreau" userId="3de4d852-29bc-42f2-a35f-4ac12fa5bc69" providerId="ADAL" clId="{ED67D86B-4C8C-48D4-91D7-2FA7DC0A381D}" dt="2024-05-07T08:48:10.351" v="13809"/>
          <ac:picMkLst>
            <pc:docMk/>
            <pc:sldMk cId="3153192222" sldId="328"/>
            <ac:picMk id="6" creationId="{0F3276E9-54C5-50D8-945A-9139E788E013}"/>
          </ac:picMkLst>
        </pc:picChg>
      </pc:sldChg>
      <pc:sldChg chg="addSp delSp modSp del mod">
        <pc:chgData name="Diederik Wéreau" userId="3de4d852-29bc-42f2-a35f-4ac12fa5bc69" providerId="ADAL" clId="{ED67D86B-4C8C-48D4-91D7-2FA7DC0A381D}" dt="2024-05-07T10:13:16.346" v="15664" actId="2696"/>
        <pc:sldMkLst>
          <pc:docMk/>
          <pc:sldMk cId="2842286778" sldId="329"/>
        </pc:sldMkLst>
        <pc:spChg chg="add del">
          <ac:chgData name="Diederik Wéreau" userId="3de4d852-29bc-42f2-a35f-4ac12fa5bc69" providerId="ADAL" clId="{ED67D86B-4C8C-48D4-91D7-2FA7DC0A381D}" dt="2024-05-07T08:50:06.811" v="13854" actId="478"/>
          <ac:spMkLst>
            <pc:docMk/>
            <pc:sldMk cId="2842286778" sldId="329"/>
            <ac:spMk id="2" creationId="{BE46E34F-31F2-B494-A9CB-37F4DBBC93C3}"/>
          </ac:spMkLst>
        </pc:spChg>
        <pc:spChg chg="mod">
          <ac:chgData name="Diederik Wéreau" userId="3de4d852-29bc-42f2-a35f-4ac12fa5bc69" providerId="ADAL" clId="{ED67D86B-4C8C-48D4-91D7-2FA7DC0A381D}" dt="2024-05-07T08:48:12.474" v="13810"/>
          <ac:spMkLst>
            <pc:docMk/>
            <pc:sldMk cId="2842286778" sldId="329"/>
            <ac:spMk id="64" creationId="{123842DB-3E85-DB97-DF44-2560EB3F3C81}"/>
          </ac:spMkLst>
        </pc:spChg>
        <pc:spChg chg="mod">
          <ac:chgData name="Diederik Wéreau" userId="3de4d852-29bc-42f2-a35f-4ac12fa5bc69" providerId="ADAL" clId="{ED67D86B-4C8C-48D4-91D7-2FA7DC0A381D}" dt="2024-05-07T08:48:12.474" v="13810"/>
          <ac:spMkLst>
            <pc:docMk/>
            <pc:sldMk cId="2842286778" sldId="329"/>
            <ac:spMk id="65" creationId="{D48DE088-C115-BCBA-B604-9407AEF0C3D5}"/>
          </ac:spMkLst>
        </pc:spChg>
        <pc:spChg chg="mod">
          <ac:chgData name="Diederik Wéreau" userId="3de4d852-29bc-42f2-a35f-4ac12fa5bc69" providerId="ADAL" clId="{ED67D86B-4C8C-48D4-91D7-2FA7DC0A381D}" dt="2024-05-07T08:48:12.474" v="13810"/>
          <ac:spMkLst>
            <pc:docMk/>
            <pc:sldMk cId="2842286778" sldId="329"/>
            <ac:spMk id="66" creationId="{31E48CA3-8453-F583-5A17-01E9CB78199B}"/>
          </ac:spMkLst>
        </pc:spChg>
        <pc:spChg chg="add del mod">
          <ac:chgData name="Diederik Wéreau" userId="3de4d852-29bc-42f2-a35f-4ac12fa5bc69" providerId="ADAL" clId="{ED67D86B-4C8C-48D4-91D7-2FA7DC0A381D}" dt="2024-05-07T08:50:07.017" v="13855" actId="478"/>
          <ac:spMkLst>
            <pc:docMk/>
            <pc:sldMk cId="2842286778" sldId="329"/>
            <ac:spMk id="68" creationId="{07F65791-ECDC-A9B0-19AE-7A1E67104E35}"/>
          </ac:spMkLst>
        </pc:spChg>
        <pc:spChg chg="add del mod">
          <ac:chgData name="Diederik Wéreau" userId="3de4d852-29bc-42f2-a35f-4ac12fa5bc69" providerId="ADAL" clId="{ED67D86B-4C8C-48D4-91D7-2FA7DC0A381D}" dt="2024-05-07T08:51:18.511" v="13950" actId="478"/>
          <ac:spMkLst>
            <pc:docMk/>
            <pc:sldMk cId="2842286778" sldId="329"/>
            <ac:spMk id="69" creationId="{3088CF8C-2885-35AD-818B-9D187E945E40}"/>
          </ac:spMkLst>
        </pc:spChg>
        <pc:spChg chg="add del mod">
          <ac:chgData name="Diederik Wéreau" userId="3de4d852-29bc-42f2-a35f-4ac12fa5bc69" providerId="ADAL" clId="{ED67D86B-4C8C-48D4-91D7-2FA7DC0A381D}" dt="2024-05-07T08:51:20.110" v="13951" actId="478"/>
          <ac:spMkLst>
            <pc:docMk/>
            <pc:sldMk cId="2842286778" sldId="329"/>
            <ac:spMk id="71" creationId="{2D9BF7EF-EDE2-5CC7-503A-3E4446F69D7F}"/>
          </ac:spMkLst>
        </pc:spChg>
        <pc:spChg chg="add mod">
          <ac:chgData name="Diederik Wéreau" userId="3de4d852-29bc-42f2-a35f-4ac12fa5bc69" providerId="ADAL" clId="{ED67D86B-4C8C-48D4-91D7-2FA7DC0A381D}" dt="2024-05-07T08:51:23.081" v="13961" actId="20577"/>
          <ac:spMkLst>
            <pc:docMk/>
            <pc:sldMk cId="2842286778" sldId="329"/>
            <ac:spMk id="72" creationId="{7F02E4FC-8DBA-84D9-343A-13438BC5BD2F}"/>
          </ac:spMkLst>
        </pc:spChg>
        <pc:grpChg chg="add mod">
          <ac:chgData name="Diederik Wéreau" userId="3de4d852-29bc-42f2-a35f-4ac12fa5bc69" providerId="ADAL" clId="{ED67D86B-4C8C-48D4-91D7-2FA7DC0A381D}" dt="2024-05-07T08:48:12.474" v="13810"/>
          <ac:grpSpMkLst>
            <pc:docMk/>
            <pc:sldMk cId="2842286778" sldId="329"/>
            <ac:grpSpMk id="63" creationId="{FC39D5B8-144E-2E62-98F3-62AD829517C4}"/>
          </ac:grpSpMkLst>
        </pc:grpChg>
        <pc:picChg chg="add mod">
          <ac:chgData name="Diederik Wéreau" userId="3de4d852-29bc-42f2-a35f-4ac12fa5bc69" providerId="ADAL" clId="{ED67D86B-4C8C-48D4-91D7-2FA7DC0A381D}" dt="2024-05-07T08:48:12.474" v="13810"/>
          <ac:picMkLst>
            <pc:docMk/>
            <pc:sldMk cId="2842286778" sldId="329"/>
            <ac:picMk id="52" creationId="{25A9BAB4-F512-86E1-AFEC-D0148BC1FF3B}"/>
          </ac:picMkLst>
        </pc:picChg>
        <pc:picChg chg="add mod">
          <ac:chgData name="Diederik Wéreau" userId="3de4d852-29bc-42f2-a35f-4ac12fa5bc69" providerId="ADAL" clId="{ED67D86B-4C8C-48D4-91D7-2FA7DC0A381D}" dt="2024-05-07T08:48:12.474" v="13810"/>
          <ac:picMkLst>
            <pc:docMk/>
            <pc:sldMk cId="2842286778" sldId="329"/>
            <ac:picMk id="53" creationId="{8639B48B-2D4F-41A2-6874-669F50D59070}"/>
          </ac:picMkLst>
        </pc:picChg>
        <pc:picChg chg="add mod">
          <ac:chgData name="Diederik Wéreau" userId="3de4d852-29bc-42f2-a35f-4ac12fa5bc69" providerId="ADAL" clId="{ED67D86B-4C8C-48D4-91D7-2FA7DC0A381D}" dt="2024-05-07T08:48:12.474" v="13810"/>
          <ac:picMkLst>
            <pc:docMk/>
            <pc:sldMk cId="2842286778" sldId="329"/>
            <ac:picMk id="62" creationId="{284DA789-17AE-F448-49F8-CB26BE720953}"/>
          </ac:picMkLst>
        </pc:picChg>
      </pc:sldChg>
      <pc:sldChg chg="addSp delSp modSp del mod modAnim">
        <pc:chgData name="Diederik Wéreau" userId="3de4d852-29bc-42f2-a35f-4ac12fa5bc69" providerId="ADAL" clId="{ED67D86B-4C8C-48D4-91D7-2FA7DC0A381D}" dt="2024-05-07T11:59:27.771" v="16530" actId="2696"/>
        <pc:sldMkLst>
          <pc:docMk/>
          <pc:sldMk cId="1346430324" sldId="331"/>
        </pc:sldMkLst>
        <pc:spChg chg="del">
          <ac:chgData name="Diederik Wéreau" userId="3de4d852-29bc-42f2-a35f-4ac12fa5bc69" providerId="ADAL" clId="{ED67D86B-4C8C-48D4-91D7-2FA7DC0A381D}" dt="2024-05-07T08:52:30.512" v="14093" actId="478"/>
          <ac:spMkLst>
            <pc:docMk/>
            <pc:sldMk cId="1346430324" sldId="331"/>
            <ac:spMk id="2" creationId="{BE46E34F-31F2-B494-A9CB-37F4DBBC93C3}"/>
          </ac:spMkLst>
        </pc:spChg>
        <pc:spChg chg="mod">
          <ac:chgData name="Diederik Wéreau" userId="3de4d852-29bc-42f2-a35f-4ac12fa5bc69" providerId="ADAL" clId="{ED67D86B-4C8C-48D4-91D7-2FA7DC0A381D}" dt="2024-05-07T08:48:21.623" v="13814"/>
          <ac:spMkLst>
            <pc:docMk/>
            <pc:sldMk cId="1346430324" sldId="331"/>
            <ac:spMk id="10" creationId="{6E0451C2-B0A2-6202-309D-0EACED09E818}"/>
          </ac:spMkLst>
        </pc:spChg>
        <pc:spChg chg="mod">
          <ac:chgData name="Diederik Wéreau" userId="3de4d852-29bc-42f2-a35f-4ac12fa5bc69" providerId="ADAL" clId="{ED67D86B-4C8C-48D4-91D7-2FA7DC0A381D}" dt="2024-05-07T08:48:21.623" v="13814"/>
          <ac:spMkLst>
            <pc:docMk/>
            <pc:sldMk cId="1346430324" sldId="331"/>
            <ac:spMk id="11" creationId="{A14110C5-A5BD-CE1C-647E-0BF44A06D5BA}"/>
          </ac:spMkLst>
        </pc:spChg>
        <pc:spChg chg="mod">
          <ac:chgData name="Diederik Wéreau" userId="3de4d852-29bc-42f2-a35f-4ac12fa5bc69" providerId="ADAL" clId="{ED67D86B-4C8C-48D4-91D7-2FA7DC0A381D}" dt="2024-05-07T08:48:21.623" v="13814"/>
          <ac:spMkLst>
            <pc:docMk/>
            <pc:sldMk cId="1346430324" sldId="331"/>
            <ac:spMk id="12" creationId="{B8CB4B25-DAB7-5817-EE09-32534F2E8063}"/>
          </ac:spMkLst>
        </pc:spChg>
        <pc:spChg chg="add del mod">
          <ac:chgData name="Diederik Wéreau" userId="3de4d852-29bc-42f2-a35f-4ac12fa5bc69" providerId="ADAL" clId="{ED67D86B-4C8C-48D4-91D7-2FA7DC0A381D}" dt="2024-05-07T08:52:31.942" v="14094" actId="478"/>
          <ac:spMkLst>
            <pc:docMk/>
            <pc:sldMk cId="1346430324" sldId="331"/>
            <ac:spMk id="14" creationId="{8F9EC36D-B14C-CFB3-F052-322FD9F36CB8}"/>
          </ac:spMkLst>
        </pc:spChg>
        <pc:spChg chg="add mod">
          <ac:chgData name="Diederik Wéreau" userId="3de4d852-29bc-42f2-a35f-4ac12fa5bc69" providerId="ADAL" clId="{ED67D86B-4C8C-48D4-91D7-2FA7DC0A381D}" dt="2024-05-07T08:52:37.468" v="14106" actId="20577"/>
          <ac:spMkLst>
            <pc:docMk/>
            <pc:sldMk cId="1346430324" sldId="331"/>
            <ac:spMk id="15" creationId="{AA05D074-E6B2-31DD-66C1-322BA61A0951}"/>
          </ac:spMkLst>
        </pc:spChg>
        <pc:grpChg chg="add mod">
          <ac:chgData name="Diederik Wéreau" userId="3de4d852-29bc-42f2-a35f-4ac12fa5bc69" providerId="ADAL" clId="{ED67D86B-4C8C-48D4-91D7-2FA7DC0A381D}" dt="2024-05-07T08:48:21.623" v="13814"/>
          <ac:grpSpMkLst>
            <pc:docMk/>
            <pc:sldMk cId="1346430324" sldId="331"/>
            <ac:grpSpMk id="9" creationId="{8F600DF5-E7EF-7418-A85E-0954FF0DE954}"/>
          </ac:grpSpMkLst>
        </pc:grpChg>
        <pc:picChg chg="add mod">
          <ac:chgData name="Diederik Wéreau" userId="3de4d852-29bc-42f2-a35f-4ac12fa5bc69" providerId="ADAL" clId="{ED67D86B-4C8C-48D4-91D7-2FA7DC0A381D}" dt="2024-05-07T08:48:21.623" v="13814"/>
          <ac:picMkLst>
            <pc:docMk/>
            <pc:sldMk cId="1346430324" sldId="331"/>
            <ac:picMk id="6" creationId="{9EB7722B-E1CD-4DB5-CBA7-54109A34FCB9}"/>
          </ac:picMkLst>
        </pc:picChg>
        <pc:picChg chg="add mod">
          <ac:chgData name="Diederik Wéreau" userId="3de4d852-29bc-42f2-a35f-4ac12fa5bc69" providerId="ADAL" clId="{ED67D86B-4C8C-48D4-91D7-2FA7DC0A381D}" dt="2024-05-07T08:48:21.623" v="13814"/>
          <ac:picMkLst>
            <pc:docMk/>
            <pc:sldMk cId="1346430324" sldId="331"/>
            <ac:picMk id="7" creationId="{80B507E3-67C2-F576-CEE2-FC8AC2A702FE}"/>
          </ac:picMkLst>
        </pc:picChg>
        <pc:picChg chg="add mod">
          <ac:chgData name="Diederik Wéreau" userId="3de4d852-29bc-42f2-a35f-4ac12fa5bc69" providerId="ADAL" clId="{ED67D86B-4C8C-48D4-91D7-2FA7DC0A381D}" dt="2024-05-07T08:48:21.623" v="13814"/>
          <ac:picMkLst>
            <pc:docMk/>
            <pc:sldMk cId="1346430324" sldId="331"/>
            <ac:picMk id="8" creationId="{E1546794-C1C3-4A71-EADA-73C270BE2580}"/>
          </ac:picMkLst>
        </pc:picChg>
      </pc:sldChg>
      <pc:sldChg chg="addSp delSp modSp del mod">
        <pc:chgData name="Diederik Wéreau" userId="3de4d852-29bc-42f2-a35f-4ac12fa5bc69" providerId="ADAL" clId="{ED67D86B-4C8C-48D4-91D7-2FA7DC0A381D}" dt="2024-05-07T12:18:01.069" v="17042" actId="2696"/>
        <pc:sldMkLst>
          <pc:docMk/>
          <pc:sldMk cId="3283115292" sldId="332"/>
        </pc:sldMkLst>
        <pc:spChg chg="del">
          <ac:chgData name="Diederik Wéreau" userId="3de4d852-29bc-42f2-a35f-4ac12fa5bc69" providerId="ADAL" clId="{ED67D86B-4C8C-48D4-91D7-2FA7DC0A381D}" dt="2024-05-07T08:52:50.044" v="14110" actId="478"/>
          <ac:spMkLst>
            <pc:docMk/>
            <pc:sldMk cId="3283115292" sldId="332"/>
            <ac:spMk id="2" creationId="{BE46E34F-31F2-B494-A9CB-37F4DBBC93C3}"/>
          </ac:spMkLst>
        </pc:spChg>
        <pc:spChg chg="mod">
          <ac:chgData name="Diederik Wéreau" userId="3de4d852-29bc-42f2-a35f-4ac12fa5bc69" providerId="ADAL" clId="{ED67D86B-4C8C-48D4-91D7-2FA7DC0A381D}" dt="2024-05-07T08:48:25.714" v="13816"/>
          <ac:spMkLst>
            <pc:docMk/>
            <pc:sldMk cId="3283115292" sldId="332"/>
            <ac:spMk id="39" creationId="{8DB95974-AD1F-EC9D-C885-A4DADFAC0560}"/>
          </ac:spMkLst>
        </pc:spChg>
        <pc:spChg chg="mod">
          <ac:chgData name="Diederik Wéreau" userId="3de4d852-29bc-42f2-a35f-4ac12fa5bc69" providerId="ADAL" clId="{ED67D86B-4C8C-48D4-91D7-2FA7DC0A381D}" dt="2024-05-07T08:48:25.714" v="13816"/>
          <ac:spMkLst>
            <pc:docMk/>
            <pc:sldMk cId="3283115292" sldId="332"/>
            <ac:spMk id="62" creationId="{DB15BE3A-5883-71F6-6377-E1B01E4D8036}"/>
          </ac:spMkLst>
        </pc:spChg>
        <pc:spChg chg="mod">
          <ac:chgData name="Diederik Wéreau" userId="3de4d852-29bc-42f2-a35f-4ac12fa5bc69" providerId="ADAL" clId="{ED67D86B-4C8C-48D4-91D7-2FA7DC0A381D}" dt="2024-05-07T08:48:25.714" v="13816"/>
          <ac:spMkLst>
            <pc:docMk/>
            <pc:sldMk cId="3283115292" sldId="332"/>
            <ac:spMk id="63" creationId="{4AB09F06-0EA5-C4C2-E061-35904F2724E3}"/>
          </ac:spMkLst>
        </pc:spChg>
        <pc:spChg chg="add del mod">
          <ac:chgData name="Diederik Wéreau" userId="3de4d852-29bc-42f2-a35f-4ac12fa5bc69" providerId="ADAL" clId="{ED67D86B-4C8C-48D4-91D7-2FA7DC0A381D}" dt="2024-05-07T08:52:52.109" v="14111" actId="478"/>
          <ac:spMkLst>
            <pc:docMk/>
            <pc:sldMk cId="3283115292" sldId="332"/>
            <ac:spMk id="65" creationId="{D928313F-2F96-E16A-A9C0-08800B369C23}"/>
          </ac:spMkLst>
        </pc:spChg>
        <pc:spChg chg="add mod">
          <ac:chgData name="Diederik Wéreau" userId="3de4d852-29bc-42f2-a35f-4ac12fa5bc69" providerId="ADAL" clId="{ED67D86B-4C8C-48D4-91D7-2FA7DC0A381D}" dt="2024-05-07T08:52:52.452" v="14112"/>
          <ac:spMkLst>
            <pc:docMk/>
            <pc:sldMk cId="3283115292" sldId="332"/>
            <ac:spMk id="86" creationId="{E9EE1C42-9AFA-C275-BE84-365D618CC9C2}"/>
          </ac:spMkLst>
        </pc:spChg>
        <pc:grpChg chg="add mod">
          <ac:chgData name="Diederik Wéreau" userId="3de4d852-29bc-42f2-a35f-4ac12fa5bc69" providerId="ADAL" clId="{ED67D86B-4C8C-48D4-91D7-2FA7DC0A381D}" dt="2024-05-07T08:48:25.714" v="13816"/>
          <ac:grpSpMkLst>
            <pc:docMk/>
            <pc:sldMk cId="3283115292" sldId="332"/>
            <ac:grpSpMk id="27" creationId="{71DFCA94-E91B-1B6C-A1F3-590626698699}"/>
          </ac:grpSpMkLst>
        </pc:grpChg>
        <pc:picChg chg="add mod">
          <ac:chgData name="Diederik Wéreau" userId="3de4d852-29bc-42f2-a35f-4ac12fa5bc69" providerId="ADAL" clId="{ED67D86B-4C8C-48D4-91D7-2FA7DC0A381D}" dt="2024-05-07T08:48:25.714" v="13816"/>
          <ac:picMkLst>
            <pc:docMk/>
            <pc:sldMk cId="3283115292" sldId="332"/>
            <ac:picMk id="18" creationId="{AF383443-749E-857C-6D88-53C1070B84BF}"/>
          </ac:picMkLst>
        </pc:picChg>
        <pc:picChg chg="add mod">
          <ac:chgData name="Diederik Wéreau" userId="3de4d852-29bc-42f2-a35f-4ac12fa5bc69" providerId="ADAL" clId="{ED67D86B-4C8C-48D4-91D7-2FA7DC0A381D}" dt="2024-05-07T08:48:25.714" v="13816"/>
          <ac:picMkLst>
            <pc:docMk/>
            <pc:sldMk cId="3283115292" sldId="332"/>
            <ac:picMk id="25" creationId="{CC05B7B0-561C-133D-1E1F-90F03D530C9D}"/>
          </ac:picMkLst>
        </pc:picChg>
        <pc:picChg chg="add mod">
          <ac:chgData name="Diederik Wéreau" userId="3de4d852-29bc-42f2-a35f-4ac12fa5bc69" providerId="ADAL" clId="{ED67D86B-4C8C-48D4-91D7-2FA7DC0A381D}" dt="2024-05-07T08:48:25.714" v="13816"/>
          <ac:picMkLst>
            <pc:docMk/>
            <pc:sldMk cId="3283115292" sldId="332"/>
            <ac:picMk id="26" creationId="{A3663043-D37E-A956-5E3A-FA8BCECA983C}"/>
          </ac:picMkLst>
        </pc:picChg>
      </pc:sldChg>
      <pc:sldChg chg="addSp delSp modSp del mod">
        <pc:chgData name="Diederik Wéreau" userId="3de4d852-29bc-42f2-a35f-4ac12fa5bc69" providerId="ADAL" clId="{ED67D86B-4C8C-48D4-91D7-2FA7DC0A381D}" dt="2024-05-07T12:27:26.766" v="17321" actId="2696"/>
        <pc:sldMkLst>
          <pc:docMk/>
          <pc:sldMk cId="134007585" sldId="333"/>
        </pc:sldMkLst>
        <pc:spChg chg="del">
          <ac:chgData name="Diederik Wéreau" userId="3de4d852-29bc-42f2-a35f-4ac12fa5bc69" providerId="ADAL" clId="{ED67D86B-4C8C-48D4-91D7-2FA7DC0A381D}" dt="2024-05-07T08:52:55.314" v="14113" actId="478"/>
          <ac:spMkLst>
            <pc:docMk/>
            <pc:sldMk cId="134007585" sldId="333"/>
            <ac:spMk id="2" creationId="{BE46E34F-31F2-B494-A9CB-37F4DBBC93C3}"/>
          </ac:spMkLst>
        </pc:spChg>
        <pc:spChg chg="mod">
          <ac:chgData name="Diederik Wéreau" userId="3de4d852-29bc-42f2-a35f-4ac12fa5bc69" providerId="ADAL" clId="{ED67D86B-4C8C-48D4-91D7-2FA7DC0A381D}" dt="2024-05-07T08:48:27.497" v="13817"/>
          <ac:spMkLst>
            <pc:docMk/>
            <pc:sldMk cId="134007585" sldId="333"/>
            <ac:spMk id="18" creationId="{C67E8033-EAC3-EF59-8924-E526E3D130DF}"/>
          </ac:spMkLst>
        </pc:spChg>
        <pc:spChg chg="mod">
          <ac:chgData name="Diederik Wéreau" userId="3de4d852-29bc-42f2-a35f-4ac12fa5bc69" providerId="ADAL" clId="{ED67D86B-4C8C-48D4-91D7-2FA7DC0A381D}" dt="2024-05-07T08:48:27.497" v="13817"/>
          <ac:spMkLst>
            <pc:docMk/>
            <pc:sldMk cId="134007585" sldId="333"/>
            <ac:spMk id="19" creationId="{4BB9ABA6-119C-8452-049E-B50BB1900A55}"/>
          </ac:spMkLst>
        </pc:spChg>
        <pc:spChg chg="mod">
          <ac:chgData name="Diederik Wéreau" userId="3de4d852-29bc-42f2-a35f-4ac12fa5bc69" providerId="ADAL" clId="{ED67D86B-4C8C-48D4-91D7-2FA7DC0A381D}" dt="2024-05-07T08:48:27.497" v="13817"/>
          <ac:spMkLst>
            <pc:docMk/>
            <pc:sldMk cId="134007585" sldId="333"/>
            <ac:spMk id="20" creationId="{816C1DAA-BB51-7443-D2E4-FCC518FAD870}"/>
          </ac:spMkLst>
        </pc:spChg>
        <pc:spChg chg="add del mod">
          <ac:chgData name="Diederik Wéreau" userId="3de4d852-29bc-42f2-a35f-4ac12fa5bc69" providerId="ADAL" clId="{ED67D86B-4C8C-48D4-91D7-2FA7DC0A381D}" dt="2024-05-07T08:52:57.658" v="14114" actId="478"/>
          <ac:spMkLst>
            <pc:docMk/>
            <pc:sldMk cId="134007585" sldId="333"/>
            <ac:spMk id="22" creationId="{B9F76CC7-96A9-7E2C-8D9C-4D959F7FE24C}"/>
          </ac:spMkLst>
        </pc:spChg>
        <pc:spChg chg="add mod">
          <ac:chgData name="Diederik Wéreau" userId="3de4d852-29bc-42f2-a35f-4ac12fa5bc69" providerId="ADAL" clId="{ED67D86B-4C8C-48D4-91D7-2FA7DC0A381D}" dt="2024-05-07T08:52:58.163" v="14115"/>
          <ac:spMkLst>
            <pc:docMk/>
            <pc:sldMk cId="134007585" sldId="333"/>
            <ac:spMk id="23" creationId="{B156ACC2-33CB-D427-9A96-B75762F0E45B}"/>
          </ac:spMkLst>
        </pc:spChg>
        <pc:grpChg chg="add mod">
          <ac:chgData name="Diederik Wéreau" userId="3de4d852-29bc-42f2-a35f-4ac12fa5bc69" providerId="ADAL" clId="{ED67D86B-4C8C-48D4-91D7-2FA7DC0A381D}" dt="2024-05-07T08:48:27.497" v="13817"/>
          <ac:grpSpMkLst>
            <pc:docMk/>
            <pc:sldMk cId="134007585" sldId="333"/>
            <ac:grpSpMk id="17" creationId="{4A7E34EB-E5C3-B621-4731-EAF98EA71431}"/>
          </ac:grpSpMkLst>
        </pc:grpChg>
        <pc:picChg chg="add mod">
          <ac:chgData name="Diederik Wéreau" userId="3de4d852-29bc-42f2-a35f-4ac12fa5bc69" providerId="ADAL" clId="{ED67D86B-4C8C-48D4-91D7-2FA7DC0A381D}" dt="2024-05-07T08:48:27.497" v="13817"/>
          <ac:picMkLst>
            <pc:docMk/>
            <pc:sldMk cId="134007585" sldId="333"/>
            <ac:picMk id="14" creationId="{E6205AA6-B694-DC83-9237-BA8243AB44E6}"/>
          </ac:picMkLst>
        </pc:picChg>
        <pc:picChg chg="add mod">
          <ac:chgData name="Diederik Wéreau" userId="3de4d852-29bc-42f2-a35f-4ac12fa5bc69" providerId="ADAL" clId="{ED67D86B-4C8C-48D4-91D7-2FA7DC0A381D}" dt="2024-05-07T08:48:27.497" v="13817"/>
          <ac:picMkLst>
            <pc:docMk/>
            <pc:sldMk cId="134007585" sldId="333"/>
            <ac:picMk id="15" creationId="{DF8714F5-6050-AC12-BE6C-1B4AE9ED301E}"/>
          </ac:picMkLst>
        </pc:picChg>
        <pc:picChg chg="add mod">
          <ac:chgData name="Diederik Wéreau" userId="3de4d852-29bc-42f2-a35f-4ac12fa5bc69" providerId="ADAL" clId="{ED67D86B-4C8C-48D4-91D7-2FA7DC0A381D}" dt="2024-05-07T08:48:27.497" v="13817"/>
          <ac:picMkLst>
            <pc:docMk/>
            <pc:sldMk cId="134007585" sldId="333"/>
            <ac:picMk id="16" creationId="{C8E4DECC-0002-DDDE-305D-4F2390DC4E70}"/>
          </ac:picMkLst>
        </pc:picChg>
      </pc:sldChg>
      <pc:sldChg chg="addSp delSp modSp mod">
        <pc:chgData name="Diederik Wéreau" userId="3de4d852-29bc-42f2-a35f-4ac12fa5bc69" providerId="ADAL" clId="{ED67D86B-4C8C-48D4-91D7-2FA7DC0A381D}" dt="2024-05-07T08:53:36.311" v="14145"/>
        <pc:sldMkLst>
          <pc:docMk/>
          <pc:sldMk cId="3781044951" sldId="335"/>
        </pc:sldMkLst>
        <pc:spChg chg="del">
          <ac:chgData name="Diederik Wéreau" userId="3de4d852-29bc-42f2-a35f-4ac12fa5bc69" providerId="ADAL" clId="{ED67D86B-4C8C-48D4-91D7-2FA7DC0A381D}" dt="2024-05-07T08:53:34.650" v="14143" actId="478"/>
          <ac:spMkLst>
            <pc:docMk/>
            <pc:sldMk cId="3781044951" sldId="335"/>
            <ac:spMk id="2" creationId="{BE46E34F-31F2-B494-A9CB-37F4DBBC93C3}"/>
          </ac:spMkLst>
        </pc:spChg>
        <pc:spChg chg="mod">
          <ac:chgData name="Diederik Wéreau" userId="3de4d852-29bc-42f2-a35f-4ac12fa5bc69" providerId="ADAL" clId="{ED67D86B-4C8C-48D4-91D7-2FA7DC0A381D}" dt="2024-05-07T08:48:37.820" v="13823"/>
          <ac:spMkLst>
            <pc:docMk/>
            <pc:sldMk cId="3781044951" sldId="335"/>
            <ac:spMk id="11" creationId="{7D4FC942-3728-1BC6-A66F-BFB22CB6739B}"/>
          </ac:spMkLst>
        </pc:spChg>
        <pc:spChg chg="mod">
          <ac:chgData name="Diederik Wéreau" userId="3de4d852-29bc-42f2-a35f-4ac12fa5bc69" providerId="ADAL" clId="{ED67D86B-4C8C-48D4-91D7-2FA7DC0A381D}" dt="2024-05-07T08:48:37.820" v="13823"/>
          <ac:spMkLst>
            <pc:docMk/>
            <pc:sldMk cId="3781044951" sldId="335"/>
            <ac:spMk id="12" creationId="{E3C8A2E0-531D-0573-C8A4-0517382DD519}"/>
          </ac:spMkLst>
        </pc:spChg>
        <pc:spChg chg="mod">
          <ac:chgData name="Diederik Wéreau" userId="3de4d852-29bc-42f2-a35f-4ac12fa5bc69" providerId="ADAL" clId="{ED67D86B-4C8C-48D4-91D7-2FA7DC0A381D}" dt="2024-05-07T08:48:37.820" v="13823"/>
          <ac:spMkLst>
            <pc:docMk/>
            <pc:sldMk cId="3781044951" sldId="335"/>
            <ac:spMk id="13" creationId="{FDF5185F-D935-352B-ABD8-D20ED3F254F1}"/>
          </ac:spMkLst>
        </pc:spChg>
        <pc:spChg chg="add del mod">
          <ac:chgData name="Diederik Wéreau" userId="3de4d852-29bc-42f2-a35f-4ac12fa5bc69" providerId="ADAL" clId="{ED67D86B-4C8C-48D4-91D7-2FA7DC0A381D}" dt="2024-05-07T08:53:35.946" v="14144" actId="478"/>
          <ac:spMkLst>
            <pc:docMk/>
            <pc:sldMk cId="3781044951" sldId="335"/>
            <ac:spMk id="15" creationId="{C5DF41E4-00B8-1707-2B0D-54F687B2BC3F}"/>
          </ac:spMkLst>
        </pc:spChg>
        <pc:spChg chg="add mod">
          <ac:chgData name="Diederik Wéreau" userId="3de4d852-29bc-42f2-a35f-4ac12fa5bc69" providerId="ADAL" clId="{ED67D86B-4C8C-48D4-91D7-2FA7DC0A381D}" dt="2024-05-07T08:53:36.311" v="14145"/>
          <ac:spMkLst>
            <pc:docMk/>
            <pc:sldMk cId="3781044951" sldId="335"/>
            <ac:spMk id="16" creationId="{0A4E372A-E407-5D3F-C038-5C12600214E7}"/>
          </ac:spMkLst>
        </pc:spChg>
        <pc:grpChg chg="add mod">
          <ac:chgData name="Diederik Wéreau" userId="3de4d852-29bc-42f2-a35f-4ac12fa5bc69" providerId="ADAL" clId="{ED67D86B-4C8C-48D4-91D7-2FA7DC0A381D}" dt="2024-05-07T08:48:37.820" v="13823"/>
          <ac:grpSpMkLst>
            <pc:docMk/>
            <pc:sldMk cId="3781044951" sldId="335"/>
            <ac:grpSpMk id="10" creationId="{884A5F82-CB57-208D-59C9-BAD68CAA945D}"/>
          </ac:grpSpMkLst>
        </pc:grpChg>
        <pc:picChg chg="add mod">
          <ac:chgData name="Diederik Wéreau" userId="3de4d852-29bc-42f2-a35f-4ac12fa5bc69" providerId="ADAL" clId="{ED67D86B-4C8C-48D4-91D7-2FA7DC0A381D}" dt="2024-05-07T08:48:37.820" v="13823"/>
          <ac:picMkLst>
            <pc:docMk/>
            <pc:sldMk cId="3781044951" sldId="335"/>
            <ac:picMk id="7" creationId="{4EAEBDC6-08E9-5320-9DD3-848A3D526BDE}"/>
          </ac:picMkLst>
        </pc:picChg>
        <pc:picChg chg="add mod">
          <ac:chgData name="Diederik Wéreau" userId="3de4d852-29bc-42f2-a35f-4ac12fa5bc69" providerId="ADAL" clId="{ED67D86B-4C8C-48D4-91D7-2FA7DC0A381D}" dt="2024-05-07T08:48:37.820" v="13823"/>
          <ac:picMkLst>
            <pc:docMk/>
            <pc:sldMk cId="3781044951" sldId="335"/>
            <ac:picMk id="8" creationId="{E76AA80D-7BFF-9FFF-8BAB-32FA5F1F9CE9}"/>
          </ac:picMkLst>
        </pc:picChg>
        <pc:picChg chg="add mod">
          <ac:chgData name="Diederik Wéreau" userId="3de4d852-29bc-42f2-a35f-4ac12fa5bc69" providerId="ADAL" clId="{ED67D86B-4C8C-48D4-91D7-2FA7DC0A381D}" dt="2024-05-07T08:48:37.820" v="13823"/>
          <ac:picMkLst>
            <pc:docMk/>
            <pc:sldMk cId="3781044951" sldId="335"/>
            <ac:picMk id="9" creationId="{0804674A-B44E-0F3F-3882-D2A8C9C799C9}"/>
          </ac:picMkLst>
        </pc:picChg>
      </pc:sldChg>
      <pc:sldChg chg="addSp delSp modSp del mod">
        <pc:chgData name="Diederik Wéreau" userId="3de4d852-29bc-42f2-a35f-4ac12fa5bc69" providerId="ADAL" clId="{ED67D86B-4C8C-48D4-91D7-2FA7DC0A381D}" dt="2024-05-07T12:03:15.449" v="16810" actId="2696"/>
        <pc:sldMkLst>
          <pc:docMk/>
          <pc:sldMk cId="2622238047" sldId="336"/>
        </pc:sldMkLst>
        <pc:spChg chg="del">
          <ac:chgData name="Diederik Wéreau" userId="3de4d852-29bc-42f2-a35f-4ac12fa5bc69" providerId="ADAL" clId="{ED67D86B-4C8C-48D4-91D7-2FA7DC0A381D}" dt="2024-05-07T08:52:44.703" v="14107" actId="478"/>
          <ac:spMkLst>
            <pc:docMk/>
            <pc:sldMk cId="2622238047" sldId="336"/>
            <ac:spMk id="2" creationId="{BE46E34F-31F2-B494-A9CB-37F4DBBC93C3}"/>
          </ac:spMkLst>
        </pc:spChg>
        <pc:spChg chg="mod">
          <ac:chgData name="Diederik Wéreau" userId="3de4d852-29bc-42f2-a35f-4ac12fa5bc69" providerId="ADAL" clId="{ED67D86B-4C8C-48D4-91D7-2FA7DC0A381D}" dt="2024-05-07T08:48:24.014" v="13815"/>
          <ac:spMkLst>
            <pc:docMk/>
            <pc:sldMk cId="2622238047" sldId="336"/>
            <ac:spMk id="14" creationId="{166ECC31-766F-4DFE-DC4B-B86BC505A0E8}"/>
          </ac:spMkLst>
        </pc:spChg>
        <pc:spChg chg="mod">
          <ac:chgData name="Diederik Wéreau" userId="3de4d852-29bc-42f2-a35f-4ac12fa5bc69" providerId="ADAL" clId="{ED67D86B-4C8C-48D4-91D7-2FA7DC0A381D}" dt="2024-05-07T08:48:24.014" v="13815"/>
          <ac:spMkLst>
            <pc:docMk/>
            <pc:sldMk cId="2622238047" sldId="336"/>
            <ac:spMk id="15" creationId="{FD6044CA-2321-5C2A-0985-37A2798112FB}"/>
          </ac:spMkLst>
        </pc:spChg>
        <pc:spChg chg="mod">
          <ac:chgData name="Diederik Wéreau" userId="3de4d852-29bc-42f2-a35f-4ac12fa5bc69" providerId="ADAL" clId="{ED67D86B-4C8C-48D4-91D7-2FA7DC0A381D}" dt="2024-05-07T08:48:24.014" v="13815"/>
          <ac:spMkLst>
            <pc:docMk/>
            <pc:sldMk cId="2622238047" sldId="336"/>
            <ac:spMk id="16" creationId="{2C4346EC-31FB-5F31-F363-C9A61BB1AB5D}"/>
          </ac:spMkLst>
        </pc:spChg>
        <pc:spChg chg="add del mod">
          <ac:chgData name="Diederik Wéreau" userId="3de4d852-29bc-42f2-a35f-4ac12fa5bc69" providerId="ADAL" clId="{ED67D86B-4C8C-48D4-91D7-2FA7DC0A381D}" dt="2024-05-07T08:52:46.395" v="14108" actId="478"/>
          <ac:spMkLst>
            <pc:docMk/>
            <pc:sldMk cId="2622238047" sldId="336"/>
            <ac:spMk id="18" creationId="{BEF58317-1B43-9166-3185-4D06AF30F9BC}"/>
          </ac:spMkLst>
        </pc:spChg>
        <pc:spChg chg="add mod">
          <ac:chgData name="Diederik Wéreau" userId="3de4d852-29bc-42f2-a35f-4ac12fa5bc69" providerId="ADAL" clId="{ED67D86B-4C8C-48D4-91D7-2FA7DC0A381D}" dt="2024-05-07T08:52:46.860" v="14109"/>
          <ac:spMkLst>
            <pc:docMk/>
            <pc:sldMk cId="2622238047" sldId="336"/>
            <ac:spMk id="25" creationId="{FDA444A6-06C1-1B6F-9D5F-82A6E0B8BBA8}"/>
          </ac:spMkLst>
        </pc:spChg>
        <pc:grpChg chg="add mod">
          <ac:chgData name="Diederik Wéreau" userId="3de4d852-29bc-42f2-a35f-4ac12fa5bc69" providerId="ADAL" clId="{ED67D86B-4C8C-48D4-91D7-2FA7DC0A381D}" dt="2024-05-07T08:48:24.014" v="13815"/>
          <ac:grpSpMkLst>
            <pc:docMk/>
            <pc:sldMk cId="2622238047" sldId="336"/>
            <ac:grpSpMk id="13" creationId="{6369199B-3CAD-0D79-D6E2-0EFC02B5B511}"/>
          </ac:grpSpMkLst>
        </pc:grpChg>
        <pc:picChg chg="add mod">
          <ac:chgData name="Diederik Wéreau" userId="3de4d852-29bc-42f2-a35f-4ac12fa5bc69" providerId="ADAL" clId="{ED67D86B-4C8C-48D4-91D7-2FA7DC0A381D}" dt="2024-05-07T08:48:24.014" v="13815"/>
          <ac:picMkLst>
            <pc:docMk/>
            <pc:sldMk cId="2622238047" sldId="336"/>
            <ac:picMk id="10" creationId="{430D75DB-2E75-4967-6730-323221CE0B21}"/>
          </ac:picMkLst>
        </pc:picChg>
        <pc:picChg chg="add mod">
          <ac:chgData name="Diederik Wéreau" userId="3de4d852-29bc-42f2-a35f-4ac12fa5bc69" providerId="ADAL" clId="{ED67D86B-4C8C-48D4-91D7-2FA7DC0A381D}" dt="2024-05-07T08:48:24.014" v="13815"/>
          <ac:picMkLst>
            <pc:docMk/>
            <pc:sldMk cId="2622238047" sldId="336"/>
            <ac:picMk id="11" creationId="{84BB4D7C-5DCF-284D-8D11-DB979B242577}"/>
          </ac:picMkLst>
        </pc:picChg>
        <pc:picChg chg="add mod">
          <ac:chgData name="Diederik Wéreau" userId="3de4d852-29bc-42f2-a35f-4ac12fa5bc69" providerId="ADAL" clId="{ED67D86B-4C8C-48D4-91D7-2FA7DC0A381D}" dt="2024-05-07T08:48:24.014" v="13815"/>
          <ac:picMkLst>
            <pc:docMk/>
            <pc:sldMk cId="2622238047" sldId="336"/>
            <ac:picMk id="12" creationId="{58B401DF-E7B3-9DA3-695D-423DA793705C}"/>
          </ac:picMkLst>
        </pc:picChg>
      </pc:sldChg>
      <pc:sldChg chg="addSp delSp modSp mod modTransition modAnim">
        <pc:chgData name="Diederik Wéreau" userId="3de4d852-29bc-42f2-a35f-4ac12fa5bc69" providerId="ADAL" clId="{ED67D86B-4C8C-48D4-91D7-2FA7DC0A381D}" dt="2024-05-07T13:38:59.133" v="18669"/>
        <pc:sldMkLst>
          <pc:docMk/>
          <pc:sldMk cId="1943976779" sldId="338"/>
        </pc:sldMkLst>
        <pc:spChg chg="del">
          <ac:chgData name="Diederik Wéreau" userId="3de4d852-29bc-42f2-a35f-4ac12fa5bc69" providerId="ADAL" clId="{ED67D86B-4C8C-48D4-91D7-2FA7DC0A381D}" dt="2024-05-07T08:53:03.408" v="14116" actId="478"/>
          <ac:spMkLst>
            <pc:docMk/>
            <pc:sldMk cId="1943976779" sldId="338"/>
            <ac:spMk id="2" creationId="{BE46E34F-31F2-B494-A9CB-37F4DBBC93C3}"/>
          </ac:spMkLst>
        </pc:spChg>
        <pc:spChg chg="del mod">
          <ac:chgData name="Diederik Wéreau" userId="3de4d852-29bc-42f2-a35f-4ac12fa5bc69" providerId="ADAL" clId="{ED67D86B-4C8C-48D4-91D7-2FA7DC0A381D}" dt="2024-05-07T13:18:55.932" v="18251" actId="478"/>
          <ac:spMkLst>
            <pc:docMk/>
            <pc:sldMk cId="1943976779" sldId="338"/>
            <ac:spMk id="6" creationId="{7C446CBC-66E5-2CC1-F22A-257BA0181233}"/>
          </ac:spMkLst>
        </pc:spChg>
        <pc:spChg chg="mod">
          <ac:chgData name="Diederik Wéreau" userId="3de4d852-29bc-42f2-a35f-4ac12fa5bc69" providerId="ADAL" clId="{ED67D86B-4C8C-48D4-91D7-2FA7DC0A381D}" dt="2024-05-07T08:48:29.427" v="13818"/>
          <ac:spMkLst>
            <pc:docMk/>
            <pc:sldMk cId="1943976779" sldId="338"/>
            <ac:spMk id="12" creationId="{C9D88217-4618-01A3-51B3-F779A982ADA0}"/>
          </ac:spMkLst>
        </pc:spChg>
        <pc:spChg chg="mod">
          <ac:chgData name="Diederik Wéreau" userId="3de4d852-29bc-42f2-a35f-4ac12fa5bc69" providerId="ADAL" clId="{ED67D86B-4C8C-48D4-91D7-2FA7DC0A381D}" dt="2024-05-07T08:48:29.427" v="13818"/>
          <ac:spMkLst>
            <pc:docMk/>
            <pc:sldMk cId="1943976779" sldId="338"/>
            <ac:spMk id="13" creationId="{4C0F92A2-FBA1-FDB6-A8E4-CD9A1B6D25AA}"/>
          </ac:spMkLst>
        </pc:spChg>
        <pc:spChg chg="mod">
          <ac:chgData name="Diederik Wéreau" userId="3de4d852-29bc-42f2-a35f-4ac12fa5bc69" providerId="ADAL" clId="{ED67D86B-4C8C-48D4-91D7-2FA7DC0A381D}" dt="2024-05-07T08:48:29.427" v="13818"/>
          <ac:spMkLst>
            <pc:docMk/>
            <pc:sldMk cId="1943976779" sldId="338"/>
            <ac:spMk id="14" creationId="{DE84FF6F-F42B-E744-1E42-AB7C54DEE869}"/>
          </ac:spMkLst>
        </pc:spChg>
        <pc:spChg chg="add del mod">
          <ac:chgData name="Diederik Wéreau" userId="3de4d852-29bc-42f2-a35f-4ac12fa5bc69" providerId="ADAL" clId="{ED67D86B-4C8C-48D4-91D7-2FA7DC0A381D}" dt="2024-05-07T08:53:05.047" v="14117" actId="478"/>
          <ac:spMkLst>
            <pc:docMk/>
            <pc:sldMk cId="1943976779" sldId="338"/>
            <ac:spMk id="16" creationId="{D92457C9-6801-395F-F1D9-7BECF581C8A6}"/>
          </ac:spMkLst>
        </pc:spChg>
        <pc:spChg chg="add mod">
          <ac:chgData name="Diederik Wéreau" userId="3de4d852-29bc-42f2-a35f-4ac12fa5bc69" providerId="ADAL" clId="{ED67D86B-4C8C-48D4-91D7-2FA7DC0A381D}" dt="2024-05-07T13:15:06.714" v="18017" actId="1076"/>
          <ac:spMkLst>
            <pc:docMk/>
            <pc:sldMk cId="1943976779" sldId="338"/>
            <ac:spMk id="17" creationId="{4604BEDD-FF3A-9815-794B-5123A92F5D11}"/>
          </ac:spMkLst>
        </pc:spChg>
        <pc:spChg chg="mod">
          <ac:chgData name="Diederik Wéreau" userId="3de4d852-29bc-42f2-a35f-4ac12fa5bc69" providerId="ADAL" clId="{ED67D86B-4C8C-48D4-91D7-2FA7DC0A381D}" dt="2024-05-07T13:13:57.239" v="17877"/>
          <ac:spMkLst>
            <pc:docMk/>
            <pc:sldMk cId="1943976779" sldId="338"/>
            <ac:spMk id="20" creationId="{8E573BA8-78DE-DF18-46B5-274A51B2701E}"/>
          </ac:spMkLst>
        </pc:spChg>
        <pc:spChg chg="mod">
          <ac:chgData name="Diederik Wéreau" userId="3de4d852-29bc-42f2-a35f-4ac12fa5bc69" providerId="ADAL" clId="{ED67D86B-4C8C-48D4-91D7-2FA7DC0A381D}" dt="2024-05-07T13:36:56.209" v="18605" actId="12788"/>
          <ac:spMkLst>
            <pc:docMk/>
            <pc:sldMk cId="1943976779" sldId="338"/>
            <ac:spMk id="20" creationId="{9286D902-E9F6-97F7-FBAD-F2BDF5DF2EF7}"/>
          </ac:spMkLst>
        </pc:spChg>
        <pc:spChg chg="add del mod">
          <ac:chgData name="Diederik Wéreau" userId="3de4d852-29bc-42f2-a35f-4ac12fa5bc69" providerId="ADAL" clId="{ED67D86B-4C8C-48D4-91D7-2FA7DC0A381D}" dt="2024-05-07T13:15:09.275" v="18018" actId="478"/>
          <ac:spMkLst>
            <pc:docMk/>
            <pc:sldMk cId="1943976779" sldId="338"/>
            <ac:spMk id="24" creationId="{917DA0BA-E8D4-6EAF-96AE-35F807B55EDC}"/>
          </ac:spMkLst>
        </pc:spChg>
        <pc:spChg chg="add del mod">
          <ac:chgData name="Diederik Wéreau" userId="3de4d852-29bc-42f2-a35f-4ac12fa5bc69" providerId="ADAL" clId="{ED67D86B-4C8C-48D4-91D7-2FA7DC0A381D}" dt="2024-05-07T13:19:33.713" v="18255" actId="478"/>
          <ac:spMkLst>
            <pc:docMk/>
            <pc:sldMk cId="1943976779" sldId="338"/>
            <ac:spMk id="31" creationId="{D582D901-2C7B-A385-0FB7-0CC9DF0FBA8C}"/>
          </ac:spMkLst>
        </pc:spChg>
        <pc:spChg chg="mod topLvl">
          <ac:chgData name="Diederik Wéreau" userId="3de4d852-29bc-42f2-a35f-4ac12fa5bc69" providerId="ADAL" clId="{ED67D86B-4C8C-48D4-91D7-2FA7DC0A381D}" dt="2024-05-07T13:20:15.953" v="18257" actId="478"/>
          <ac:spMkLst>
            <pc:docMk/>
            <pc:sldMk cId="1943976779" sldId="338"/>
            <ac:spMk id="34" creationId="{F6ACAD39-1972-0F9A-1F98-18D1F98EA78B}"/>
          </ac:spMkLst>
        </pc:spChg>
        <pc:spChg chg="add del mod">
          <ac:chgData name="Diederik Wéreau" userId="3de4d852-29bc-42f2-a35f-4ac12fa5bc69" providerId="ADAL" clId="{ED67D86B-4C8C-48D4-91D7-2FA7DC0A381D}" dt="2024-05-07T13:20:05.373" v="18256" actId="478"/>
          <ac:spMkLst>
            <pc:docMk/>
            <pc:sldMk cId="1943976779" sldId="338"/>
            <ac:spMk id="36" creationId="{0C508FDE-CCCC-1837-9E59-C621940A4D98}"/>
          </ac:spMkLst>
        </pc:spChg>
        <pc:spChg chg="add mod">
          <ac:chgData name="Diederik Wéreau" userId="3de4d852-29bc-42f2-a35f-4ac12fa5bc69" providerId="ADAL" clId="{ED67D86B-4C8C-48D4-91D7-2FA7DC0A381D}" dt="2024-05-07T13:18:13.262" v="18247" actId="164"/>
          <ac:spMkLst>
            <pc:docMk/>
            <pc:sldMk cId="1943976779" sldId="338"/>
            <ac:spMk id="38" creationId="{6CACE5EB-F0C4-20CC-564E-55A32D2CD282}"/>
          </ac:spMkLst>
        </pc:spChg>
        <pc:spChg chg="del mod">
          <ac:chgData name="Diederik Wéreau" userId="3de4d852-29bc-42f2-a35f-4ac12fa5bc69" providerId="ADAL" clId="{ED67D86B-4C8C-48D4-91D7-2FA7DC0A381D}" dt="2024-05-07T13:18:55.932" v="18251" actId="478"/>
          <ac:spMkLst>
            <pc:docMk/>
            <pc:sldMk cId="1943976779" sldId="338"/>
            <ac:spMk id="42" creationId="{9FD9AB49-0129-C3CD-71C0-C40BAB3B6341}"/>
          </ac:spMkLst>
        </pc:spChg>
        <pc:spChg chg="mod">
          <ac:chgData name="Diederik Wéreau" userId="3de4d852-29bc-42f2-a35f-4ac12fa5bc69" providerId="ADAL" clId="{ED67D86B-4C8C-48D4-91D7-2FA7DC0A381D}" dt="2024-05-07T13:15:56.100" v="18087"/>
          <ac:spMkLst>
            <pc:docMk/>
            <pc:sldMk cId="1943976779" sldId="338"/>
            <ac:spMk id="49" creationId="{EACC7916-C57B-AEA8-4E2F-28D20F3582D9}"/>
          </ac:spMkLst>
        </pc:spChg>
        <pc:spChg chg="add mod">
          <ac:chgData name="Diederik Wéreau" userId="3de4d852-29bc-42f2-a35f-4ac12fa5bc69" providerId="ADAL" clId="{ED67D86B-4C8C-48D4-91D7-2FA7DC0A381D}" dt="2024-05-07T13:15:56.100" v="18087"/>
          <ac:spMkLst>
            <pc:docMk/>
            <pc:sldMk cId="1943976779" sldId="338"/>
            <ac:spMk id="50" creationId="{630680DA-4C82-5231-3016-F2BAA7BF4973}"/>
          </ac:spMkLst>
        </pc:spChg>
        <pc:spChg chg="add mod">
          <ac:chgData name="Diederik Wéreau" userId="3de4d852-29bc-42f2-a35f-4ac12fa5bc69" providerId="ADAL" clId="{ED67D86B-4C8C-48D4-91D7-2FA7DC0A381D}" dt="2024-05-07T13:15:56.100" v="18087"/>
          <ac:spMkLst>
            <pc:docMk/>
            <pc:sldMk cId="1943976779" sldId="338"/>
            <ac:spMk id="53" creationId="{5107EC6F-ADAC-5B7F-A616-D4298F98956B}"/>
          </ac:spMkLst>
        </pc:spChg>
        <pc:spChg chg="mod">
          <ac:chgData name="Diederik Wéreau" userId="3de4d852-29bc-42f2-a35f-4ac12fa5bc69" providerId="ADAL" clId="{ED67D86B-4C8C-48D4-91D7-2FA7DC0A381D}" dt="2024-05-07T13:15:55.121" v="18086" actId="1038"/>
          <ac:spMkLst>
            <pc:docMk/>
            <pc:sldMk cId="1943976779" sldId="338"/>
            <ac:spMk id="56" creationId="{74385F98-4D9A-A86A-7930-5D9B11B6AD68}"/>
          </ac:spMkLst>
        </pc:spChg>
        <pc:spChg chg="add mod">
          <ac:chgData name="Diederik Wéreau" userId="3de4d852-29bc-42f2-a35f-4ac12fa5bc69" providerId="ADAL" clId="{ED67D86B-4C8C-48D4-91D7-2FA7DC0A381D}" dt="2024-05-07T13:15:56.100" v="18087"/>
          <ac:spMkLst>
            <pc:docMk/>
            <pc:sldMk cId="1943976779" sldId="338"/>
            <ac:spMk id="60" creationId="{4557E469-0B27-944E-B8A8-24568187680E}"/>
          </ac:spMkLst>
        </pc:spChg>
        <pc:spChg chg="mod">
          <ac:chgData name="Diederik Wéreau" userId="3de4d852-29bc-42f2-a35f-4ac12fa5bc69" providerId="ADAL" clId="{ED67D86B-4C8C-48D4-91D7-2FA7DC0A381D}" dt="2024-05-07T13:15:56.100" v="18087"/>
          <ac:spMkLst>
            <pc:docMk/>
            <pc:sldMk cId="1943976779" sldId="338"/>
            <ac:spMk id="63" creationId="{8938539D-7B39-ACCB-30D0-1442FEAE8A3C}"/>
          </ac:spMkLst>
        </pc:spChg>
        <pc:spChg chg="mod">
          <ac:chgData name="Diederik Wéreau" userId="3de4d852-29bc-42f2-a35f-4ac12fa5bc69" providerId="ADAL" clId="{ED67D86B-4C8C-48D4-91D7-2FA7DC0A381D}" dt="2024-05-07T13:15:56.100" v="18087"/>
          <ac:spMkLst>
            <pc:docMk/>
            <pc:sldMk cId="1943976779" sldId="338"/>
            <ac:spMk id="69" creationId="{A9E28A2A-B52A-5E00-C29B-D8872D604E1F}"/>
          </ac:spMkLst>
        </pc:spChg>
        <pc:spChg chg="add mod">
          <ac:chgData name="Diederik Wéreau" userId="3de4d852-29bc-42f2-a35f-4ac12fa5bc69" providerId="ADAL" clId="{ED67D86B-4C8C-48D4-91D7-2FA7DC0A381D}" dt="2024-05-07T13:18:13.262" v="18247" actId="164"/>
          <ac:spMkLst>
            <pc:docMk/>
            <pc:sldMk cId="1943976779" sldId="338"/>
            <ac:spMk id="70" creationId="{D97B4904-11A1-9069-4201-8DB2725C5FCF}"/>
          </ac:spMkLst>
        </pc:spChg>
        <pc:grpChg chg="add mod">
          <ac:chgData name="Diederik Wéreau" userId="3de4d852-29bc-42f2-a35f-4ac12fa5bc69" providerId="ADAL" clId="{ED67D86B-4C8C-48D4-91D7-2FA7DC0A381D}" dt="2024-05-07T08:48:29.427" v="13818"/>
          <ac:grpSpMkLst>
            <pc:docMk/>
            <pc:sldMk cId="1943976779" sldId="338"/>
            <ac:grpSpMk id="11" creationId="{F024E379-36E0-5DA9-5C70-F2B73A9D88DD}"/>
          </ac:grpSpMkLst>
        </pc:grpChg>
        <pc:grpChg chg="mod">
          <ac:chgData name="Diederik Wéreau" userId="3de4d852-29bc-42f2-a35f-4ac12fa5bc69" providerId="ADAL" clId="{ED67D86B-4C8C-48D4-91D7-2FA7DC0A381D}" dt="2024-05-07T13:37:00.995" v="18606" actId="1076"/>
          <ac:grpSpMkLst>
            <pc:docMk/>
            <pc:sldMk cId="1943976779" sldId="338"/>
            <ac:grpSpMk id="18" creationId="{035B0D95-A243-33A6-BDDA-468080539AE4}"/>
          </ac:grpSpMkLst>
        </pc:grpChg>
        <pc:grpChg chg="add del mod">
          <ac:chgData name="Diederik Wéreau" userId="3de4d852-29bc-42f2-a35f-4ac12fa5bc69" providerId="ADAL" clId="{ED67D86B-4C8C-48D4-91D7-2FA7DC0A381D}" dt="2024-05-07T13:15:09.275" v="18018" actId="478"/>
          <ac:grpSpMkLst>
            <pc:docMk/>
            <pc:sldMk cId="1943976779" sldId="338"/>
            <ac:grpSpMk id="18" creationId="{20388E59-F7C3-5AC6-C05B-E97A1F7D22D7}"/>
          </ac:grpSpMkLst>
        </pc:grpChg>
        <pc:grpChg chg="mod">
          <ac:chgData name="Diederik Wéreau" userId="3de4d852-29bc-42f2-a35f-4ac12fa5bc69" providerId="ADAL" clId="{ED67D86B-4C8C-48D4-91D7-2FA7DC0A381D}" dt="2024-05-07T13:13:57.239" v="17877"/>
          <ac:grpSpMkLst>
            <pc:docMk/>
            <pc:sldMk cId="1943976779" sldId="338"/>
            <ac:grpSpMk id="19" creationId="{33ED40F9-8FCE-0DD3-DA9D-8039D7E8DCE4}"/>
          </ac:grpSpMkLst>
        </pc:grpChg>
        <pc:grpChg chg="add mod">
          <ac:chgData name="Diederik Wéreau" userId="3de4d852-29bc-42f2-a35f-4ac12fa5bc69" providerId="ADAL" clId="{ED67D86B-4C8C-48D4-91D7-2FA7DC0A381D}" dt="2024-05-07T13:38:59.133" v="18669"/>
          <ac:grpSpMkLst>
            <pc:docMk/>
            <pc:sldMk cId="1943976779" sldId="338"/>
            <ac:grpSpMk id="23" creationId="{2C00B4AB-8016-EED8-9EBE-E6629A858F28}"/>
          </ac:grpSpMkLst>
        </pc:grpChg>
        <pc:grpChg chg="del mod">
          <ac:chgData name="Diederik Wéreau" userId="3de4d852-29bc-42f2-a35f-4ac12fa5bc69" providerId="ADAL" clId="{ED67D86B-4C8C-48D4-91D7-2FA7DC0A381D}" dt="2024-05-07T13:18:55.932" v="18251" actId="478"/>
          <ac:grpSpMkLst>
            <pc:docMk/>
            <pc:sldMk cId="1943976779" sldId="338"/>
            <ac:grpSpMk id="25" creationId="{C4E2B024-FE64-99AF-1FAF-56396B244706}"/>
          </ac:grpSpMkLst>
        </pc:grpChg>
        <pc:grpChg chg="add del mod">
          <ac:chgData name="Diederik Wéreau" userId="3de4d852-29bc-42f2-a35f-4ac12fa5bc69" providerId="ADAL" clId="{ED67D86B-4C8C-48D4-91D7-2FA7DC0A381D}" dt="2024-05-07T13:38:54.889" v="18668" actId="478"/>
          <ac:grpSpMkLst>
            <pc:docMk/>
            <pc:sldMk cId="1943976779" sldId="338"/>
            <ac:grpSpMk id="29" creationId="{321A6D9F-D404-2DEF-B600-8F5DAEF0EC95}"/>
          </ac:grpSpMkLst>
        </pc:grpChg>
        <pc:grpChg chg="add del mod">
          <ac:chgData name="Diederik Wéreau" userId="3de4d852-29bc-42f2-a35f-4ac12fa5bc69" providerId="ADAL" clId="{ED67D86B-4C8C-48D4-91D7-2FA7DC0A381D}" dt="2024-05-07T13:20:15.953" v="18257" actId="478"/>
          <ac:grpSpMkLst>
            <pc:docMk/>
            <pc:sldMk cId="1943976779" sldId="338"/>
            <ac:grpSpMk id="32" creationId="{FFF122A5-BFDE-4AE0-D278-B85D26A425E9}"/>
          </ac:grpSpMkLst>
        </pc:grpChg>
        <pc:grpChg chg="del mod">
          <ac:chgData name="Diederik Wéreau" userId="3de4d852-29bc-42f2-a35f-4ac12fa5bc69" providerId="ADAL" clId="{ED67D86B-4C8C-48D4-91D7-2FA7DC0A381D}" dt="2024-05-07T13:18:55.932" v="18251" actId="478"/>
          <ac:grpSpMkLst>
            <pc:docMk/>
            <pc:sldMk cId="1943976779" sldId="338"/>
            <ac:grpSpMk id="41" creationId="{DB0E6932-FED6-540A-3967-CC36FDF36523}"/>
          </ac:grpSpMkLst>
        </pc:grpChg>
        <pc:grpChg chg="add del mod">
          <ac:chgData name="Diederik Wéreau" userId="3de4d852-29bc-42f2-a35f-4ac12fa5bc69" providerId="ADAL" clId="{ED67D86B-4C8C-48D4-91D7-2FA7DC0A381D}" dt="2024-05-07T13:16:07.022" v="18090" actId="478"/>
          <ac:grpSpMkLst>
            <pc:docMk/>
            <pc:sldMk cId="1943976779" sldId="338"/>
            <ac:grpSpMk id="45" creationId="{D87C6AA3-D99A-9945-A4AE-A3FE8315418B}"/>
          </ac:grpSpMkLst>
        </pc:grpChg>
        <pc:grpChg chg="mod">
          <ac:chgData name="Diederik Wéreau" userId="3de4d852-29bc-42f2-a35f-4ac12fa5bc69" providerId="ADAL" clId="{ED67D86B-4C8C-48D4-91D7-2FA7DC0A381D}" dt="2024-05-07T13:15:56.100" v="18087"/>
          <ac:grpSpMkLst>
            <pc:docMk/>
            <pc:sldMk cId="1943976779" sldId="338"/>
            <ac:grpSpMk id="46" creationId="{1D24061D-996D-F05E-23EC-9D1B995DEDAE}"/>
          </ac:grpSpMkLst>
        </pc:grpChg>
        <pc:grpChg chg="mod">
          <ac:chgData name="Diederik Wéreau" userId="3de4d852-29bc-42f2-a35f-4ac12fa5bc69" providerId="ADAL" clId="{ED67D86B-4C8C-48D4-91D7-2FA7DC0A381D}" dt="2024-05-07T13:15:55.121" v="18086" actId="1038"/>
          <ac:grpSpMkLst>
            <pc:docMk/>
            <pc:sldMk cId="1943976779" sldId="338"/>
            <ac:grpSpMk id="51" creationId="{0C17FD00-25E1-443A-7CD6-7F942CF849F0}"/>
          </ac:grpSpMkLst>
        </pc:grpChg>
        <pc:grpChg chg="add mod">
          <ac:chgData name="Diederik Wéreau" userId="3de4d852-29bc-42f2-a35f-4ac12fa5bc69" providerId="ADAL" clId="{ED67D86B-4C8C-48D4-91D7-2FA7DC0A381D}" dt="2024-05-07T13:15:56.100" v="18087"/>
          <ac:grpSpMkLst>
            <pc:docMk/>
            <pc:sldMk cId="1943976779" sldId="338"/>
            <ac:grpSpMk id="61" creationId="{1D024AD9-49D0-30E5-1AE1-31A681A2C169}"/>
          </ac:grpSpMkLst>
        </pc:grpChg>
        <pc:grpChg chg="add del mod">
          <ac:chgData name="Diederik Wéreau" userId="3de4d852-29bc-42f2-a35f-4ac12fa5bc69" providerId="ADAL" clId="{ED67D86B-4C8C-48D4-91D7-2FA7DC0A381D}" dt="2024-05-07T13:16:05.268" v="18089" actId="478"/>
          <ac:grpSpMkLst>
            <pc:docMk/>
            <pc:sldMk cId="1943976779" sldId="338"/>
            <ac:grpSpMk id="65" creationId="{37916A89-02CB-9DFC-C02A-3126BBEB0BA1}"/>
          </ac:grpSpMkLst>
        </pc:grpChg>
        <pc:grpChg chg="mod">
          <ac:chgData name="Diederik Wéreau" userId="3de4d852-29bc-42f2-a35f-4ac12fa5bc69" providerId="ADAL" clId="{ED67D86B-4C8C-48D4-91D7-2FA7DC0A381D}" dt="2024-05-07T13:15:56.100" v="18087"/>
          <ac:grpSpMkLst>
            <pc:docMk/>
            <pc:sldMk cId="1943976779" sldId="338"/>
            <ac:grpSpMk id="66" creationId="{3E42A209-2D9C-6EE0-B51E-6EC88FAD533F}"/>
          </ac:grpSpMkLst>
        </pc:grpChg>
        <pc:grpChg chg="add mod">
          <ac:chgData name="Diederik Wéreau" userId="3de4d852-29bc-42f2-a35f-4ac12fa5bc69" providerId="ADAL" clId="{ED67D86B-4C8C-48D4-91D7-2FA7DC0A381D}" dt="2024-05-07T13:19:20.429" v="18252" actId="167"/>
          <ac:grpSpMkLst>
            <pc:docMk/>
            <pc:sldMk cId="1943976779" sldId="338"/>
            <ac:grpSpMk id="73" creationId="{366DB0DE-7CDC-7691-9FB8-0D0BF02E451F}"/>
          </ac:grpSpMkLst>
        </pc:grpChg>
        <pc:picChg chg="del mod">
          <ac:chgData name="Diederik Wéreau" userId="3de4d852-29bc-42f2-a35f-4ac12fa5bc69" providerId="ADAL" clId="{ED67D86B-4C8C-48D4-91D7-2FA7DC0A381D}" dt="2024-05-07T13:18:55.932" v="18251" actId="478"/>
          <ac:picMkLst>
            <pc:docMk/>
            <pc:sldMk cId="1943976779" sldId="338"/>
            <ac:picMk id="3" creationId="{33937276-CF1C-4D96-A314-FB9E7F6FD639}"/>
          </ac:picMkLst>
        </pc:picChg>
        <pc:picChg chg="mod">
          <ac:chgData name="Diederik Wéreau" userId="3de4d852-29bc-42f2-a35f-4ac12fa5bc69" providerId="ADAL" clId="{ED67D86B-4C8C-48D4-91D7-2FA7DC0A381D}" dt="2024-05-07T13:16:56.968" v="18161" actId="1035"/>
          <ac:picMkLst>
            <pc:docMk/>
            <pc:sldMk cId="1943976779" sldId="338"/>
            <ac:picMk id="4" creationId="{F502E7C8-2716-BCDD-14F2-CAB5E509CC56}"/>
          </ac:picMkLst>
        </pc:picChg>
        <pc:picChg chg="del mod">
          <ac:chgData name="Diederik Wéreau" userId="3de4d852-29bc-42f2-a35f-4ac12fa5bc69" providerId="ADAL" clId="{ED67D86B-4C8C-48D4-91D7-2FA7DC0A381D}" dt="2024-05-07T13:18:55.932" v="18251" actId="478"/>
          <ac:picMkLst>
            <pc:docMk/>
            <pc:sldMk cId="1943976779" sldId="338"/>
            <ac:picMk id="5" creationId="{1A36FAB4-CB4E-BB0B-4AB2-A2A39BEE9D35}"/>
          </ac:picMkLst>
        </pc:picChg>
        <pc:picChg chg="mod">
          <ac:chgData name="Diederik Wéreau" userId="3de4d852-29bc-42f2-a35f-4ac12fa5bc69" providerId="ADAL" clId="{ED67D86B-4C8C-48D4-91D7-2FA7DC0A381D}" dt="2024-05-07T13:16:56.968" v="18161" actId="1035"/>
          <ac:picMkLst>
            <pc:docMk/>
            <pc:sldMk cId="1943976779" sldId="338"/>
            <ac:picMk id="7" creationId="{03FE8844-0492-42AE-1398-6F26328FE0C3}"/>
          </ac:picMkLst>
        </pc:picChg>
        <pc:picChg chg="add mod">
          <ac:chgData name="Diederik Wéreau" userId="3de4d852-29bc-42f2-a35f-4ac12fa5bc69" providerId="ADAL" clId="{ED67D86B-4C8C-48D4-91D7-2FA7DC0A381D}" dt="2024-05-07T08:48:29.427" v="13818"/>
          <ac:picMkLst>
            <pc:docMk/>
            <pc:sldMk cId="1943976779" sldId="338"/>
            <ac:picMk id="8" creationId="{007EB456-0F57-86E1-86DD-ABABBA63DB45}"/>
          </ac:picMkLst>
        </pc:picChg>
        <pc:picChg chg="add mod">
          <ac:chgData name="Diederik Wéreau" userId="3de4d852-29bc-42f2-a35f-4ac12fa5bc69" providerId="ADAL" clId="{ED67D86B-4C8C-48D4-91D7-2FA7DC0A381D}" dt="2024-05-07T08:48:29.427" v="13818"/>
          <ac:picMkLst>
            <pc:docMk/>
            <pc:sldMk cId="1943976779" sldId="338"/>
            <ac:picMk id="9" creationId="{3970DA74-A911-05CF-9A0F-D4EA3B87820C}"/>
          </ac:picMkLst>
        </pc:picChg>
        <pc:picChg chg="add mod ord">
          <ac:chgData name="Diederik Wéreau" userId="3de4d852-29bc-42f2-a35f-4ac12fa5bc69" providerId="ADAL" clId="{ED67D86B-4C8C-48D4-91D7-2FA7DC0A381D}" dt="2024-05-07T13:17:30.572" v="18246" actId="167"/>
          <ac:picMkLst>
            <pc:docMk/>
            <pc:sldMk cId="1943976779" sldId="338"/>
            <ac:picMk id="10" creationId="{5E673B9E-ECD7-0C96-3504-A30E2E9459D7}"/>
          </ac:picMkLst>
        </pc:picChg>
        <pc:picChg chg="mod">
          <ac:chgData name="Diederik Wéreau" userId="3de4d852-29bc-42f2-a35f-4ac12fa5bc69" providerId="ADAL" clId="{ED67D86B-4C8C-48D4-91D7-2FA7DC0A381D}" dt="2024-05-07T13:13:57.239" v="17877"/>
          <ac:picMkLst>
            <pc:docMk/>
            <pc:sldMk cId="1943976779" sldId="338"/>
            <ac:picMk id="21" creationId="{36449278-7819-2DB0-03BE-14C94F3B0A37}"/>
          </ac:picMkLst>
        </pc:picChg>
        <pc:picChg chg="add mod">
          <ac:chgData name="Diederik Wéreau" userId="3de4d852-29bc-42f2-a35f-4ac12fa5bc69" providerId="ADAL" clId="{ED67D86B-4C8C-48D4-91D7-2FA7DC0A381D}" dt="2024-05-07T13:37:25.337" v="18665" actId="1037"/>
          <ac:picMkLst>
            <pc:docMk/>
            <pc:sldMk cId="1943976779" sldId="338"/>
            <ac:picMk id="21" creationId="{5FF14B0D-E868-C912-5830-EC5E51A2EFB0}"/>
          </ac:picMkLst>
        </pc:picChg>
        <pc:picChg chg="mod">
          <ac:chgData name="Diederik Wéreau" userId="3de4d852-29bc-42f2-a35f-4ac12fa5bc69" providerId="ADAL" clId="{ED67D86B-4C8C-48D4-91D7-2FA7DC0A381D}" dt="2024-05-07T13:13:57.239" v="17877"/>
          <ac:picMkLst>
            <pc:docMk/>
            <pc:sldMk cId="1943976779" sldId="338"/>
            <ac:picMk id="22" creationId="{ADACDAFC-7B35-F32D-668F-E8282DC25C31}"/>
          </ac:picMkLst>
        </pc:picChg>
        <pc:picChg chg="add mod">
          <ac:chgData name="Diederik Wéreau" userId="3de4d852-29bc-42f2-a35f-4ac12fa5bc69" providerId="ADAL" clId="{ED67D86B-4C8C-48D4-91D7-2FA7DC0A381D}" dt="2024-05-07T13:37:25.337" v="18665" actId="1037"/>
          <ac:picMkLst>
            <pc:docMk/>
            <pc:sldMk cId="1943976779" sldId="338"/>
            <ac:picMk id="22" creationId="{D0BD0C37-639C-C5B2-6757-861D8F6EDAE8}"/>
          </ac:picMkLst>
        </pc:picChg>
        <pc:picChg chg="add del mod">
          <ac:chgData name="Diederik Wéreau" userId="3de4d852-29bc-42f2-a35f-4ac12fa5bc69" providerId="ADAL" clId="{ED67D86B-4C8C-48D4-91D7-2FA7DC0A381D}" dt="2024-05-07T13:15:09.275" v="18018" actId="478"/>
          <ac:picMkLst>
            <pc:docMk/>
            <pc:sldMk cId="1943976779" sldId="338"/>
            <ac:picMk id="23" creationId="{E8D21D0F-E2FF-3028-EDA3-91BC06000744}"/>
          </ac:picMkLst>
        </pc:picChg>
        <pc:picChg chg="mod">
          <ac:chgData name="Diederik Wéreau" userId="3de4d852-29bc-42f2-a35f-4ac12fa5bc69" providerId="ADAL" clId="{ED67D86B-4C8C-48D4-91D7-2FA7DC0A381D}" dt="2024-05-07T13:38:59.133" v="18669"/>
          <ac:picMkLst>
            <pc:docMk/>
            <pc:sldMk cId="1943976779" sldId="338"/>
            <ac:picMk id="24" creationId="{6FB1D7C6-35D6-82D3-7F1E-04BA35791D47}"/>
          </ac:picMkLst>
        </pc:picChg>
        <pc:picChg chg="mod">
          <ac:chgData name="Diederik Wéreau" userId="3de4d852-29bc-42f2-a35f-4ac12fa5bc69" providerId="ADAL" clId="{ED67D86B-4C8C-48D4-91D7-2FA7DC0A381D}" dt="2024-05-07T13:38:59.133" v="18669"/>
          <ac:picMkLst>
            <pc:docMk/>
            <pc:sldMk cId="1943976779" sldId="338"/>
            <ac:picMk id="25" creationId="{B5ECE15A-94DF-D69B-CCA1-1FDE20695997}"/>
          </ac:picMkLst>
        </pc:picChg>
        <pc:picChg chg="mod">
          <ac:chgData name="Diederik Wéreau" userId="3de4d852-29bc-42f2-a35f-4ac12fa5bc69" providerId="ADAL" clId="{ED67D86B-4C8C-48D4-91D7-2FA7DC0A381D}" dt="2024-05-07T13:15:55.121" v="18086" actId="1038"/>
          <ac:picMkLst>
            <pc:docMk/>
            <pc:sldMk cId="1943976779" sldId="338"/>
            <ac:picMk id="26" creationId="{E209B4FE-9E62-68BF-F3CA-202707501A8B}"/>
          </ac:picMkLst>
        </pc:picChg>
        <pc:picChg chg="mod">
          <ac:chgData name="Diederik Wéreau" userId="3de4d852-29bc-42f2-a35f-4ac12fa5bc69" providerId="ADAL" clId="{ED67D86B-4C8C-48D4-91D7-2FA7DC0A381D}" dt="2024-05-07T13:15:55.121" v="18086" actId="1038"/>
          <ac:picMkLst>
            <pc:docMk/>
            <pc:sldMk cId="1943976779" sldId="338"/>
            <ac:picMk id="27" creationId="{D0470A1B-D32D-3BA6-281B-EE5D39A2F233}"/>
          </ac:picMkLst>
        </pc:picChg>
        <pc:picChg chg="mod">
          <ac:chgData name="Diederik Wéreau" userId="3de4d852-29bc-42f2-a35f-4ac12fa5bc69" providerId="ADAL" clId="{ED67D86B-4C8C-48D4-91D7-2FA7DC0A381D}" dt="2024-05-07T13:14:21.602" v="17946" actId="12788"/>
          <ac:picMkLst>
            <pc:docMk/>
            <pc:sldMk cId="1943976779" sldId="338"/>
            <ac:picMk id="28" creationId="{F397223F-7A2E-29E7-D1CE-1237D575E646}"/>
          </ac:picMkLst>
        </pc:picChg>
        <pc:picChg chg="add del mod">
          <ac:chgData name="Diederik Wéreau" userId="3de4d852-29bc-42f2-a35f-4ac12fa5bc69" providerId="ADAL" clId="{ED67D86B-4C8C-48D4-91D7-2FA7DC0A381D}" dt="2024-05-07T13:19:24.071" v="18253" actId="478"/>
          <ac:picMkLst>
            <pc:docMk/>
            <pc:sldMk cId="1943976779" sldId="338"/>
            <ac:picMk id="30" creationId="{9A1D2059-457B-F6D4-2BE4-98EA09898BC0}"/>
          </ac:picMkLst>
        </pc:picChg>
        <pc:picChg chg="del mod topLvl">
          <ac:chgData name="Diederik Wéreau" userId="3de4d852-29bc-42f2-a35f-4ac12fa5bc69" providerId="ADAL" clId="{ED67D86B-4C8C-48D4-91D7-2FA7DC0A381D}" dt="2024-05-07T13:20:15.953" v="18257" actId="478"/>
          <ac:picMkLst>
            <pc:docMk/>
            <pc:sldMk cId="1943976779" sldId="338"/>
            <ac:picMk id="33" creationId="{16C6D84F-A152-3F7C-469D-FC90B9A57D07}"/>
          </ac:picMkLst>
        </pc:picChg>
        <pc:picChg chg="add del mod">
          <ac:chgData name="Diederik Wéreau" userId="3de4d852-29bc-42f2-a35f-4ac12fa5bc69" providerId="ADAL" clId="{ED67D86B-4C8C-48D4-91D7-2FA7DC0A381D}" dt="2024-05-07T13:20:25.740" v="18258" actId="478"/>
          <ac:picMkLst>
            <pc:docMk/>
            <pc:sldMk cId="1943976779" sldId="338"/>
            <ac:picMk id="35" creationId="{2634AC21-ECB1-D51C-6949-6F1FD547A72C}"/>
          </ac:picMkLst>
        </pc:picChg>
        <pc:picChg chg="add mod">
          <ac:chgData name="Diederik Wéreau" userId="3de4d852-29bc-42f2-a35f-4ac12fa5bc69" providerId="ADAL" clId="{ED67D86B-4C8C-48D4-91D7-2FA7DC0A381D}" dt="2024-05-07T13:18:13.262" v="18247" actId="164"/>
          <ac:picMkLst>
            <pc:docMk/>
            <pc:sldMk cId="1943976779" sldId="338"/>
            <ac:picMk id="37" creationId="{FD5CA998-3907-D46B-4210-57F4DD690F90}"/>
          </ac:picMkLst>
        </pc:picChg>
        <pc:picChg chg="mod">
          <ac:chgData name="Diederik Wéreau" userId="3de4d852-29bc-42f2-a35f-4ac12fa5bc69" providerId="ADAL" clId="{ED67D86B-4C8C-48D4-91D7-2FA7DC0A381D}" dt="2024-05-07T13:14:21.602" v="17946" actId="12788"/>
          <ac:picMkLst>
            <pc:docMk/>
            <pc:sldMk cId="1943976779" sldId="338"/>
            <ac:picMk id="39" creationId="{F118DB2A-078C-C4B4-BB27-B39531F54A31}"/>
          </ac:picMkLst>
        </pc:picChg>
        <pc:picChg chg="del mod">
          <ac:chgData name="Diederik Wéreau" userId="3de4d852-29bc-42f2-a35f-4ac12fa5bc69" providerId="ADAL" clId="{ED67D86B-4C8C-48D4-91D7-2FA7DC0A381D}" dt="2024-05-07T13:18:55.932" v="18251" actId="478"/>
          <ac:picMkLst>
            <pc:docMk/>
            <pc:sldMk cId="1943976779" sldId="338"/>
            <ac:picMk id="40" creationId="{1E227E69-F827-09B3-DDBB-BB0AB6DC112C}"/>
          </ac:picMkLst>
        </pc:picChg>
        <pc:picChg chg="add mod">
          <ac:chgData name="Diederik Wéreau" userId="3de4d852-29bc-42f2-a35f-4ac12fa5bc69" providerId="ADAL" clId="{ED67D86B-4C8C-48D4-91D7-2FA7DC0A381D}" dt="2024-05-07T13:18:13.262" v="18247" actId="164"/>
          <ac:picMkLst>
            <pc:docMk/>
            <pc:sldMk cId="1943976779" sldId="338"/>
            <ac:picMk id="43" creationId="{61131112-FC7E-4E82-929A-441AE2CD8A63}"/>
          </ac:picMkLst>
        </pc:picChg>
        <pc:picChg chg="add mod">
          <ac:chgData name="Diederik Wéreau" userId="3de4d852-29bc-42f2-a35f-4ac12fa5bc69" providerId="ADAL" clId="{ED67D86B-4C8C-48D4-91D7-2FA7DC0A381D}" dt="2024-05-07T13:18:13.262" v="18247" actId="164"/>
          <ac:picMkLst>
            <pc:docMk/>
            <pc:sldMk cId="1943976779" sldId="338"/>
            <ac:picMk id="44" creationId="{01B6F5E1-89D6-AB6D-EB5E-580E1FCBEEB5}"/>
          </ac:picMkLst>
        </pc:picChg>
        <pc:picChg chg="mod">
          <ac:chgData name="Diederik Wéreau" userId="3de4d852-29bc-42f2-a35f-4ac12fa5bc69" providerId="ADAL" clId="{ED67D86B-4C8C-48D4-91D7-2FA7DC0A381D}" dt="2024-05-07T13:15:56.100" v="18087"/>
          <ac:picMkLst>
            <pc:docMk/>
            <pc:sldMk cId="1943976779" sldId="338"/>
            <ac:picMk id="47" creationId="{0617FE50-20DF-35C7-EB89-42096998163F}"/>
          </ac:picMkLst>
        </pc:picChg>
        <pc:picChg chg="mod">
          <ac:chgData name="Diederik Wéreau" userId="3de4d852-29bc-42f2-a35f-4ac12fa5bc69" providerId="ADAL" clId="{ED67D86B-4C8C-48D4-91D7-2FA7DC0A381D}" dt="2024-05-07T13:15:56.100" v="18087"/>
          <ac:picMkLst>
            <pc:docMk/>
            <pc:sldMk cId="1943976779" sldId="338"/>
            <ac:picMk id="48" creationId="{943C43B3-CD7D-FF73-26E9-E12804527DD4}"/>
          </ac:picMkLst>
        </pc:picChg>
        <pc:picChg chg="add mod">
          <ac:chgData name="Diederik Wéreau" userId="3de4d852-29bc-42f2-a35f-4ac12fa5bc69" providerId="ADAL" clId="{ED67D86B-4C8C-48D4-91D7-2FA7DC0A381D}" dt="2024-05-07T13:36:56.209" v="18605" actId="12788"/>
          <ac:picMkLst>
            <pc:docMk/>
            <pc:sldMk cId="1943976779" sldId="338"/>
            <ac:picMk id="52" creationId="{C630412B-0C52-B353-9F5D-6FB231A06DE7}"/>
          </ac:picMkLst>
        </pc:picChg>
        <pc:picChg chg="mod">
          <ac:chgData name="Diederik Wéreau" userId="3de4d852-29bc-42f2-a35f-4ac12fa5bc69" providerId="ADAL" clId="{ED67D86B-4C8C-48D4-91D7-2FA7DC0A381D}" dt="2024-05-07T13:15:55.121" v="18086" actId="1038"/>
          <ac:picMkLst>
            <pc:docMk/>
            <pc:sldMk cId="1943976779" sldId="338"/>
            <ac:picMk id="54" creationId="{73287751-C753-6DAF-C713-8316E0B4DAEA}"/>
          </ac:picMkLst>
        </pc:picChg>
        <pc:picChg chg="mod">
          <ac:chgData name="Diederik Wéreau" userId="3de4d852-29bc-42f2-a35f-4ac12fa5bc69" providerId="ADAL" clId="{ED67D86B-4C8C-48D4-91D7-2FA7DC0A381D}" dt="2024-05-07T13:15:55.121" v="18086" actId="1038"/>
          <ac:picMkLst>
            <pc:docMk/>
            <pc:sldMk cId="1943976779" sldId="338"/>
            <ac:picMk id="55" creationId="{F8A6334D-789D-BD38-7BC6-0B81B12D9BCF}"/>
          </ac:picMkLst>
        </pc:picChg>
        <pc:picChg chg="add mod">
          <ac:chgData name="Diederik Wéreau" userId="3de4d852-29bc-42f2-a35f-4ac12fa5bc69" providerId="ADAL" clId="{ED67D86B-4C8C-48D4-91D7-2FA7DC0A381D}" dt="2024-05-07T13:15:56.100" v="18087"/>
          <ac:picMkLst>
            <pc:docMk/>
            <pc:sldMk cId="1943976779" sldId="338"/>
            <ac:picMk id="57" creationId="{18348637-5B8B-21A1-EDC7-4DCB6E621A47}"/>
          </ac:picMkLst>
        </pc:picChg>
        <pc:picChg chg="add mod">
          <ac:chgData name="Diederik Wéreau" userId="3de4d852-29bc-42f2-a35f-4ac12fa5bc69" providerId="ADAL" clId="{ED67D86B-4C8C-48D4-91D7-2FA7DC0A381D}" dt="2024-05-07T13:15:56.100" v="18087"/>
          <ac:picMkLst>
            <pc:docMk/>
            <pc:sldMk cId="1943976779" sldId="338"/>
            <ac:picMk id="58" creationId="{8BFF1B1D-377C-C6F0-87E2-0B9E0B9CA3E9}"/>
          </ac:picMkLst>
        </pc:picChg>
        <pc:picChg chg="add del mod">
          <ac:chgData name="Diederik Wéreau" userId="3de4d852-29bc-42f2-a35f-4ac12fa5bc69" providerId="ADAL" clId="{ED67D86B-4C8C-48D4-91D7-2FA7DC0A381D}" dt="2024-05-07T13:35:55.480" v="18603" actId="478"/>
          <ac:picMkLst>
            <pc:docMk/>
            <pc:sldMk cId="1943976779" sldId="338"/>
            <ac:picMk id="59" creationId="{79E6D9A4-83EC-92DC-9BF9-6F1CFC2F702D}"/>
          </ac:picMkLst>
        </pc:picChg>
        <pc:picChg chg="mod">
          <ac:chgData name="Diederik Wéreau" userId="3de4d852-29bc-42f2-a35f-4ac12fa5bc69" providerId="ADAL" clId="{ED67D86B-4C8C-48D4-91D7-2FA7DC0A381D}" dt="2024-05-07T13:15:56.100" v="18087"/>
          <ac:picMkLst>
            <pc:docMk/>
            <pc:sldMk cId="1943976779" sldId="338"/>
            <ac:picMk id="62" creationId="{648D4CB4-982A-4862-F232-B11E0809AB25}"/>
          </ac:picMkLst>
        </pc:picChg>
        <pc:picChg chg="add mod">
          <ac:chgData name="Diederik Wéreau" userId="3de4d852-29bc-42f2-a35f-4ac12fa5bc69" providerId="ADAL" clId="{ED67D86B-4C8C-48D4-91D7-2FA7DC0A381D}" dt="2024-05-07T13:15:56.100" v="18087"/>
          <ac:picMkLst>
            <pc:docMk/>
            <pc:sldMk cId="1943976779" sldId="338"/>
            <ac:picMk id="64" creationId="{A916DA5E-D3D0-72EC-7016-C4E2CC799C79}"/>
          </ac:picMkLst>
        </pc:picChg>
        <pc:picChg chg="mod">
          <ac:chgData name="Diederik Wéreau" userId="3de4d852-29bc-42f2-a35f-4ac12fa5bc69" providerId="ADAL" clId="{ED67D86B-4C8C-48D4-91D7-2FA7DC0A381D}" dt="2024-05-07T13:15:56.100" v="18087"/>
          <ac:picMkLst>
            <pc:docMk/>
            <pc:sldMk cId="1943976779" sldId="338"/>
            <ac:picMk id="67" creationId="{AB2D2F96-F1D5-A720-CA82-93AE87614409}"/>
          </ac:picMkLst>
        </pc:picChg>
        <pc:picChg chg="mod">
          <ac:chgData name="Diederik Wéreau" userId="3de4d852-29bc-42f2-a35f-4ac12fa5bc69" providerId="ADAL" clId="{ED67D86B-4C8C-48D4-91D7-2FA7DC0A381D}" dt="2024-05-07T13:15:56.100" v="18087"/>
          <ac:picMkLst>
            <pc:docMk/>
            <pc:sldMk cId="1943976779" sldId="338"/>
            <ac:picMk id="68" creationId="{DB9B0C58-DA17-1AB4-E731-165625186BA7}"/>
          </ac:picMkLst>
        </pc:picChg>
        <pc:picChg chg="add del mod">
          <ac:chgData name="Diederik Wéreau" userId="3de4d852-29bc-42f2-a35f-4ac12fa5bc69" providerId="ADAL" clId="{ED67D86B-4C8C-48D4-91D7-2FA7DC0A381D}" dt="2024-05-07T13:37:15.342" v="18607" actId="478"/>
          <ac:picMkLst>
            <pc:docMk/>
            <pc:sldMk cId="1943976779" sldId="338"/>
            <ac:picMk id="71" creationId="{94CC1E81-C642-A6A7-8B9D-A3D637140762}"/>
          </ac:picMkLst>
        </pc:picChg>
        <pc:picChg chg="add del mod">
          <ac:chgData name="Diederik Wéreau" userId="3de4d852-29bc-42f2-a35f-4ac12fa5bc69" providerId="ADAL" clId="{ED67D86B-4C8C-48D4-91D7-2FA7DC0A381D}" dt="2024-05-07T13:37:15.342" v="18607" actId="478"/>
          <ac:picMkLst>
            <pc:docMk/>
            <pc:sldMk cId="1943976779" sldId="338"/>
            <ac:picMk id="72" creationId="{45F70207-A024-E610-D2B6-062369241F67}"/>
          </ac:picMkLst>
        </pc:picChg>
      </pc:sldChg>
      <pc:sldChg chg="addSp delSp modSp del mod">
        <pc:chgData name="Diederik Wéreau" userId="3de4d852-29bc-42f2-a35f-4ac12fa5bc69" providerId="ADAL" clId="{ED67D86B-4C8C-48D4-91D7-2FA7DC0A381D}" dt="2024-05-07T13:34:09.253" v="18602" actId="2696"/>
        <pc:sldMkLst>
          <pc:docMk/>
          <pc:sldMk cId="3701931565" sldId="339"/>
        </pc:sldMkLst>
        <pc:spChg chg="del">
          <ac:chgData name="Diederik Wéreau" userId="3de4d852-29bc-42f2-a35f-4ac12fa5bc69" providerId="ADAL" clId="{ED67D86B-4C8C-48D4-91D7-2FA7DC0A381D}" dt="2024-05-07T08:53:18.287" v="14134" actId="478"/>
          <ac:spMkLst>
            <pc:docMk/>
            <pc:sldMk cId="3701931565" sldId="339"/>
            <ac:spMk id="2" creationId="{BE46E34F-31F2-B494-A9CB-37F4DBBC93C3}"/>
          </ac:spMkLst>
        </pc:spChg>
        <pc:spChg chg="mod">
          <ac:chgData name="Diederik Wéreau" userId="3de4d852-29bc-42f2-a35f-4ac12fa5bc69" providerId="ADAL" clId="{ED67D86B-4C8C-48D4-91D7-2FA7DC0A381D}" dt="2024-05-07T08:48:32.920" v="13820"/>
          <ac:spMkLst>
            <pc:docMk/>
            <pc:sldMk cId="3701931565" sldId="339"/>
            <ac:spMk id="12" creationId="{AE2DE10C-D9A1-2BA5-1B00-892B1EF8FE95}"/>
          </ac:spMkLst>
        </pc:spChg>
        <pc:spChg chg="mod">
          <ac:chgData name="Diederik Wéreau" userId="3de4d852-29bc-42f2-a35f-4ac12fa5bc69" providerId="ADAL" clId="{ED67D86B-4C8C-48D4-91D7-2FA7DC0A381D}" dt="2024-05-07T08:48:32.920" v="13820"/>
          <ac:spMkLst>
            <pc:docMk/>
            <pc:sldMk cId="3701931565" sldId="339"/>
            <ac:spMk id="13" creationId="{645F732A-35DF-05D6-67EA-FD5D616C3180}"/>
          </ac:spMkLst>
        </pc:spChg>
        <pc:spChg chg="mod">
          <ac:chgData name="Diederik Wéreau" userId="3de4d852-29bc-42f2-a35f-4ac12fa5bc69" providerId="ADAL" clId="{ED67D86B-4C8C-48D4-91D7-2FA7DC0A381D}" dt="2024-05-07T08:48:32.920" v="13820"/>
          <ac:spMkLst>
            <pc:docMk/>
            <pc:sldMk cId="3701931565" sldId="339"/>
            <ac:spMk id="14" creationId="{849ADC91-189D-E1F3-E6AE-4187B64D3B91}"/>
          </ac:spMkLst>
        </pc:spChg>
        <pc:spChg chg="add del mod">
          <ac:chgData name="Diederik Wéreau" userId="3de4d852-29bc-42f2-a35f-4ac12fa5bc69" providerId="ADAL" clId="{ED67D86B-4C8C-48D4-91D7-2FA7DC0A381D}" dt="2024-05-07T08:53:19.716" v="14135" actId="478"/>
          <ac:spMkLst>
            <pc:docMk/>
            <pc:sldMk cId="3701931565" sldId="339"/>
            <ac:spMk id="16" creationId="{EDFD80C0-55D8-B83C-DA18-C0063728E59F}"/>
          </ac:spMkLst>
        </pc:spChg>
        <pc:spChg chg="add mod">
          <ac:chgData name="Diederik Wéreau" userId="3de4d852-29bc-42f2-a35f-4ac12fa5bc69" providerId="ADAL" clId="{ED67D86B-4C8C-48D4-91D7-2FA7DC0A381D}" dt="2024-05-07T08:53:19.987" v="14136"/>
          <ac:spMkLst>
            <pc:docMk/>
            <pc:sldMk cId="3701931565" sldId="339"/>
            <ac:spMk id="17" creationId="{AA18E41C-1D59-C28C-35A2-A4876BD3C36F}"/>
          </ac:spMkLst>
        </pc:spChg>
        <pc:grpChg chg="add mod">
          <ac:chgData name="Diederik Wéreau" userId="3de4d852-29bc-42f2-a35f-4ac12fa5bc69" providerId="ADAL" clId="{ED67D86B-4C8C-48D4-91D7-2FA7DC0A381D}" dt="2024-05-07T08:48:32.920" v="13820"/>
          <ac:grpSpMkLst>
            <pc:docMk/>
            <pc:sldMk cId="3701931565" sldId="339"/>
            <ac:grpSpMk id="11" creationId="{F2A71BEB-3529-5E57-5EDA-1656EC4C6D6C}"/>
          </ac:grpSpMkLst>
        </pc:grpChg>
        <pc:picChg chg="add mod">
          <ac:chgData name="Diederik Wéreau" userId="3de4d852-29bc-42f2-a35f-4ac12fa5bc69" providerId="ADAL" clId="{ED67D86B-4C8C-48D4-91D7-2FA7DC0A381D}" dt="2024-05-07T08:48:32.920" v="13820"/>
          <ac:picMkLst>
            <pc:docMk/>
            <pc:sldMk cId="3701931565" sldId="339"/>
            <ac:picMk id="8" creationId="{2FD8D105-857D-EAE4-B729-E5CD127C4E32}"/>
          </ac:picMkLst>
        </pc:picChg>
        <pc:picChg chg="add mod">
          <ac:chgData name="Diederik Wéreau" userId="3de4d852-29bc-42f2-a35f-4ac12fa5bc69" providerId="ADAL" clId="{ED67D86B-4C8C-48D4-91D7-2FA7DC0A381D}" dt="2024-05-07T08:48:32.920" v="13820"/>
          <ac:picMkLst>
            <pc:docMk/>
            <pc:sldMk cId="3701931565" sldId="339"/>
            <ac:picMk id="9" creationId="{6F4DBD40-94C4-B3F5-E2B8-E28E77966496}"/>
          </ac:picMkLst>
        </pc:picChg>
        <pc:picChg chg="add mod">
          <ac:chgData name="Diederik Wéreau" userId="3de4d852-29bc-42f2-a35f-4ac12fa5bc69" providerId="ADAL" clId="{ED67D86B-4C8C-48D4-91D7-2FA7DC0A381D}" dt="2024-05-07T08:48:32.920" v="13820"/>
          <ac:picMkLst>
            <pc:docMk/>
            <pc:sldMk cId="3701931565" sldId="339"/>
            <ac:picMk id="10" creationId="{770227FB-A6B4-5877-C023-38CCC51CAE0C}"/>
          </ac:picMkLst>
        </pc:picChg>
      </pc:sldChg>
      <pc:sldChg chg="addSp delSp modSp del mod">
        <pc:chgData name="Diederik Wéreau" userId="3de4d852-29bc-42f2-a35f-4ac12fa5bc69" providerId="ADAL" clId="{ED67D86B-4C8C-48D4-91D7-2FA7DC0A381D}" dt="2024-05-07T13:49:18.073" v="19098" actId="2696"/>
        <pc:sldMkLst>
          <pc:docMk/>
          <pc:sldMk cId="2591316217" sldId="340"/>
        </pc:sldMkLst>
        <pc:spChg chg="del">
          <ac:chgData name="Diederik Wéreau" userId="3de4d852-29bc-42f2-a35f-4ac12fa5bc69" providerId="ADAL" clId="{ED67D86B-4C8C-48D4-91D7-2FA7DC0A381D}" dt="2024-05-07T08:53:24.745" v="14137" actId="478"/>
          <ac:spMkLst>
            <pc:docMk/>
            <pc:sldMk cId="2591316217" sldId="340"/>
            <ac:spMk id="2" creationId="{BE46E34F-31F2-B494-A9CB-37F4DBBC93C3}"/>
          </ac:spMkLst>
        </pc:spChg>
        <pc:spChg chg="mod">
          <ac:chgData name="Diederik Wéreau" userId="3de4d852-29bc-42f2-a35f-4ac12fa5bc69" providerId="ADAL" clId="{ED67D86B-4C8C-48D4-91D7-2FA7DC0A381D}" dt="2024-05-07T08:48:34.539" v="13821"/>
          <ac:spMkLst>
            <pc:docMk/>
            <pc:sldMk cId="2591316217" sldId="340"/>
            <ac:spMk id="19" creationId="{0E9C1CE4-BE9F-B2E3-554D-4241963E5CB2}"/>
          </ac:spMkLst>
        </pc:spChg>
        <pc:spChg chg="mod">
          <ac:chgData name="Diederik Wéreau" userId="3de4d852-29bc-42f2-a35f-4ac12fa5bc69" providerId="ADAL" clId="{ED67D86B-4C8C-48D4-91D7-2FA7DC0A381D}" dt="2024-05-07T08:48:34.539" v="13821"/>
          <ac:spMkLst>
            <pc:docMk/>
            <pc:sldMk cId="2591316217" sldId="340"/>
            <ac:spMk id="21" creationId="{1ABA4F58-F556-DC92-AFB9-23B251411824}"/>
          </ac:spMkLst>
        </pc:spChg>
        <pc:spChg chg="mod">
          <ac:chgData name="Diederik Wéreau" userId="3de4d852-29bc-42f2-a35f-4ac12fa5bc69" providerId="ADAL" clId="{ED67D86B-4C8C-48D4-91D7-2FA7DC0A381D}" dt="2024-05-07T08:48:34.539" v="13821"/>
          <ac:spMkLst>
            <pc:docMk/>
            <pc:sldMk cId="2591316217" sldId="340"/>
            <ac:spMk id="23" creationId="{12ACA011-AC8A-F0EE-10F3-27496B16EDC9}"/>
          </ac:spMkLst>
        </pc:spChg>
        <pc:spChg chg="add del mod">
          <ac:chgData name="Diederik Wéreau" userId="3de4d852-29bc-42f2-a35f-4ac12fa5bc69" providerId="ADAL" clId="{ED67D86B-4C8C-48D4-91D7-2FA7DC0A381D}" dt="2024-05-07T08:53:26.194" v="14138" actId="478"/>
          <ac:spMkLst>
            <pc:docMk/>
            <pc:sldMk cId="2591316217" sldId="340"/>
            <ac:spMk id="29" creationId="{181D281D-3B7E-1932-6877-B949A00903CC}"/>
          </ac:spMkLst>
        </pc:spChg>
        <pc:spChg chg="add mod">
          <ac:chgData name="Diederik Wéreau" userId="3de4d852-29bc-42f2-a35f-4ac12fa5bc69" providerId="ADAL" clId="{ED67D86B-4C8C-48D4-91D7-2FA7DC0A381D}" dt="2024-05-07T08:53:26.698" v="14139"/>
          <ac:spMkLst>
            <pc:docMk/>
            <pc:sldMk cId="2591316217" sldId="340"/>
            <ac:spMk id="30" creationId="{B277445B-B53C-FC25-4231-43E206BE9F9F}"/>
          </ac:spMkLst>
        </pc:spChg>
        <pc:grpChg chg="add mod">
          <ac:chgData name="Diederik Wéreau" userId="3de4d852-29bc-42f2-a35f-4ac12fa5bc69" providerId="ADAL" clId="{ED67D86B-4C8C-48D4-91D7-2FA7DC0A381D}" dt="2024-05-07T08:48:34.539" v="13821"/>
          <ac:grpSpMkLst>
            <pc:docMk/>
            <pc:sldMk cId="2591316217" sldId="340"/>
            <ac:grpSpMk id="11" creationId="{A536B2D3-D5F8-9320-E236-DB596BC9DFD6}"/>
          </ac:grpSpMkLst>
        </pc:grpChg>
        <pc:picChg chg="add mod">
          <ac:chgData name="Diederik Wéreau" userId="3de4d852-29bc-42f2-a35f-4ac12fa5bc69" providerId="ADAL" clId="{ED67D86B-4C8C-48D4-91D7-2FA7DC0A381D}" dt="2024-05-07T08:48:34.539" v="13821"/>
          <ac:picMkLst>
            <pc:docMk/>
            <pc:sldMk cId="2591316217" sldId="340"/>
            <ac:picMk id="3" creationId="{86D09AFC-B378-C7BD-B015-3B1FC2600CE3}"/>
          </ac:picMkLst>
        </pc:picChg>
        <pc:picChg chg="add mod ord">
          <ac:chgData name="Diederik Wéreau" userId="3de4d852-29bc-42f2-a35f-4ac12fa5bc69" providerId="ADAL" clId="{ED67D86B-4C8C-48D4-91D7-2FA7DC0A381D}" dt="2024-05-07T13:46:54.060" v="19079" actId="167"/>
          <ac:picMkLst>
            <pc:docMk/>
            <pc:sldMk cId="2591316217" sldId="340"/>
            <ac:picMk id="9" creationId="{44D3DE97-5465-B8D3-7DAD-265BE3B6705C}"/>
          </ac:picMkLst>
        </pc:picChg>
        <pc:picChg chg="add mod">
          <ac:chgData name="Diederik Wéreau" userId="3de4d852-29bc-42f2-a35f-4ac12fa5bc69" providerId="ADAL" clId="{ED67D86B-4C8C-48D4-91D7-2FA7DC0A381D}" dt="2024-05-07T08:48:34.539" v="13821"/>
          <ac:picMkLst>
            <pc:docMk/>
            <pc:sldMk cId="2591316217" sldId="340"/>
            <ac:picMk id="10" creationId="{1D50C283-3DB0-C1B7-2224-3AA52A607595}"/>
          </ac:picMkLst>
        </pc:picChg>
      </pc:sldChg>
      <pc:sldChg chg="addSp delSp modSp del mod">
        <pc:chgData name="Diederik Wéreau" userId="3de4d852-29bc-42f2-a35f-4ac12fa5bc69" providerId="ADAL" clId="{ED67D86B-4C8C-48D4-91D7-2FA7DC0A381D}" dt="2024-05-07T13:29:05.810" v="18547" actId="2696"/>
        <pc:sldMkLst>
          <pc:docMk/>
          <pc:sldMk cId="231138709" sldId="341"/>
        </pc:sldMkLst>
        <pc:spChg chg="del">
          <ac:chgData name="Diederik Wéreau" userId="3de4d852-29bc-42f2-a35f-4ac12fa5bc69" providerId="ADAL" clId="{ED67D86B-4C8C-48D4-91D7-2FA7DC0A381D}" dt="2024-05-07T08:53:12.905" v="14131" actId="478"/>
          <ac:spMkLst>
            <pc:docMk/>
            <pc:sldMk cId="231138709" sldId="341"/>
            <ac:spMk id="2" creationId="{BE46E34F-31F2-B494-A9CB-37F4DBBC93C3}"/>
          </ac:spMkLst>
        </pc:spChg>
        <pc:spChg chg="mod">
          <ac:chgData name="Diederik Wéreau" userId="3de4d852-29bc-42f2-a35f-4ac12fa5bc69" providerId="ADAL" clId="{ED67D86B-4C8C-48D4-91D7-2FA7DC0A381D}" dt="2024-05-07T08:48:31.449" v="13819"/>
          <ac:spMkLst>
            <pc:docMk/>
            <pc:sldMk cId="231138709" sldId="341"/>
            <ac:spMk id="17" creationId="{480714EA-FA7D-9580-7DE2-39A6FC5F367D}"/>
          </ac:spMkLst>
        </pc:spChg>
        <pc:spChg chg="mod">
          <ac:chgData name="Diederik Wéreau" userId="3de4d852-29bc-42f2-a35f-4ac12fa5bc69" providerId="ADAL" clId="{ED67D86B-4C8C-48D4-91D7-2FA7DC0A381D}" dt="2024-05-07T08:48:31.449" v="13819"/>
          <ac:spMkLst>
            <pc:docMk/>
            <pc:sldMk cId="231138709" sldId="341"/>
            <ac:spMk id="18" creationId="{B984E59A-C684-5CF2-BE3E-B9004B3C46BE}"/>
          </ac:spMkLst>
        </pc:spChg>
        <pc:spChg chg="mod">
          <ac:chgData name="Diederik Wéreau" userId="3de4d852-29bc-42f2-a35f-4ac12fa5bc69" providerId="ADAL" clId="{ED67D86B-4C8C-48D4-91D7-2FA7DC0A381D}" dt="2024-05-07T08:48:31.449" v="13819"/>
          <ac:spMkLst>
            <pc:docMk/>
            <pc:sldMk cId="231138709" sldId="341"/>
            <ac:spMk id="19" creationId="{6F5BC336-5F87-AE14-FA7D-9CB702EB5FB3}"/>
          </ac:spMkLst>
        </pc:spChg>
        <pc:spChg chg="add del mod">
          <ac:chgData name="Diederik Wéreau" userId="3de4d852-29bc-42f2-a35f-4ac12fa5bc69" providerId="ADAL" clId="{ED67D86B-4C8C-48D4-91D7-2FA7DC0A381D}" dt="2024-05-07T08:53:14.449" v="14132" actId="478"/>
          <ac:spMkLst>
            <pc:docMk/>
            <pc:sldMk cId="231138709" sldId="341"/>
            <ac:spMk id="21" creationId="{5FCE32EF-6A78-63D6-7880-F39D24E34530}"/>
          </ac:spMkLst>
        </pc:spChg>
        <pc:spChg chg="add mod">
          <ac:chgData name="Diederik Wéreau" userId="3de4d852-29bc-42f2-a35f-4ac12fa5bc69" providerId="ADAL" clId="{ED67D86B-4C8C-48D4-91D7-2FA7DC0A381D}" dt="2024-05-07T13:22:10.266" v="18267" actId="1076"/>
          <ac:spMkLst>
            <pc:docMk/>
            <pc:sldMk cId="231138709" sldId="341"/>
            <ac:spMk id="22" creationId="{AB2C2DBC-41BC-84AA-A98E-8D9A35B9097A}"/>
          </ac:spMkLst>
        </pc:spChg>
        <pc:grpChg chg="add mod">
          <ac:chgData name="Diederik Wéreau" userId="3de4d852-29bc-42f2-a35f-4ac12fa5bc69" providerId="ADAL" clId="{ED67D86B-4C8C-48D4-91D7-2FA7DC0A381D}" dt="2024-05-07T08:48:31.449" v="13819"/>
          <ac:grpSpMkLst>
            <pc:docMk/>
            <pc:sldMk cId="231138709" sldId="341"/>
            <ac:grpSpMk id="16" creationId="{B2E1F5E3-C134-1F36-CD34-FCBC1FF36F7C}"/>
          </ac:grpSpMkLst>
        </pc:grpChg>
        <pc:picChg chg="add mod">
          <ac:chgData name="Diederik Wéreau" userId="3de4d852-29bc-42f2-a35f-4ac12fa5bc69" providerId="ADAL" clId="{ED67D86B-4C8C-48D4-91D7-2FA7DC0A381D}" dt="2024-05-07T08:48:31.449" v="13819"/>
          <ac:picMkLst>
            <pc:docMk/>
            <pc:sldMk cId="231138709" sldId="341"/>
            <ac:picMk id="3" creationId="{F28FC8BB-371F-C730-8E56-FD23AD2721EE}"/>
          </ac:picMkLst>
        </pc:picChg>
        <pc:picChg chg="add mod">
          <ac:chgData name="Diederik Wéreau" userId="3de4d852-29bc-42f2-a35f-4ac12fa5bc69" providerId="ADAL" clId="{ED67D86B-4C8C-48D4-91D7-2FA7DC0A381D}" dt="2024-05-07T08:48:31.449" v="13819"/>
          <ac:picMkLst>
            <pc:docMk/>
            <pc:sldMk cId="231138709" sldId="341"/>
            <ac:picMk id="14" creationId="{1724B8CF-6B33-A0F7-587D-66700F4C4F1A}"/>
          </ac:picMkLst>
        </pc:picChg>
        <pc:picChg chg="add mod">
          <ac:chgData name="Diederik Wéreau" userId="3de4d852-29bc-42f2-a35f-4ac12fa5bc69" providerId="ADAL" clId="{ED67D86B-4C8C-48D4-91D7-2FA7DC0A381D}" dt="2024-05-07T08:48:31.449" v="13819"/>
          <ac:picMkLst>
            <pc:docMk/>
            <pc:sldMk cId="231138709" sldId="341"/>
            <ac:picMk id="15" creationId="{6419EBF9-6AEC-0076-AC80-F6C78316CB92}"/>
          </ac:picMkLst>
        </pc:picChg>
      </pc:sldChg>
      <pc:sldChg chg="addSp delSp modSp del mod">
        <pc:chgData name="Diederik Wéreau" userId="3de4d852-29bc-42f2-a35f-4ac12fa5bc69" providerId="ADAL" clId="{ED67D86B-4C8C-48D4-91D7-2FA7DC0A381D}" dt="2024-05-07T14:01:20.748" v="19196" actId="2696"/>
        <pc:sldMkLst>
          <pc:docMk/>
          <pc:sldMk cId="80766325" sldId="342"/>
        </pc:sldMkLst>
        <pc:spChg chg="del">
          <ac:chgData name="Diederik Wéreau" userId="3de4d852-29bc-42f2-a35f-4ac12fa5bc69" providerId="ADAL" clId="{ED67D86B-4C8C-48D4-91D7-2FA7DC0A381D}" dt="2024-05-07T08:53:29.881" v="14140" actId="478"/>
          <ac:spMkLst>
            <pc:docMk/>
            <pc:sldMk cId="80766325" sldId="342"/>
            <ac:spMk id="2" creationId="{BE46E34F-31F2-B494-A9CB-37F4DBBC93C3}"/>
          </ac:spMkLst>
        </pc:spChg>
        <pc:spChg chg="mod">
          <ac:chgData name="Diederik Wéreau" userId="3de4d852-29bc-42f2-a35f-4ac12fa5bc69" providerId="ADAL" clId="{ED67D86B-4C8C-48D4-91D7-2FA7DC0A381D}" dt="2024-05-07T08:48:36.578" v="13822"/>
          <ac:spMkLst>
            <pc:docMk/>
            <pc:sldMk cId="80766325" sldId="342"/>
            <ac:spMk id="13" creationId="{E071D9B0-C6B3-317A-5DD8-568DFAD8BE89}"/>
          </ac:spMkLst>
        </pc:spChg>
        <pc:spChg chg="mod">
          <ac:chgData name="Diederik Wéreau" userId="3de4d852-29bc-42f2-a35f-4ac12fa5bc69" providerId="ADAL" clId="{ED67D86B-4C8C-48D4-91D7-2FA7DC0A381D}" dt="2024-05-07T08:48:36.578" v="13822"/>
          <ac:spMkLst>
            <pc:docMk/>
            <pc:sldMk cId="80766325" sldId="342"/>
            <ac:spMk id="15" creationId="{90DF9B51-31DA-76D9-99B5-ECCCAC06681C}"/>
          </ac:spMkLst>
        </pc:spChg>
        <pc:spChg chg="mod">
          <ac:chgData name="Diederik Wéreau" userId="3de4d852-29bc-42f2-a35f-4ac12fa5bc69" providerId="ADAL" clId="{ED67D86B-4C8C-48D4-91D7-2FA7DC0A381D}" dt="2024-05-07T08:48:36.578" v="13822"/>
          <ac:spMkLst>
            <pc:docMk/>
            <pc:sldMk cId="80766325" sldId="342"/>
            <ac:spMk id="16" creationId="{E899F040-4350-57AA-02C7-010691DEBEB7}"/>
          </ac:spMkLst>
        </pc:spChg>
        <pc:spChg chg="add del mod">
          <ac:chgData name="Diederik Wéreau" userId="3de4d852-29bc-42f2-a35f-4ac12fa5bc69" providerId="ADAL" clId="{ED67D86B-4C8C-48D4-91D7-2FA7DC0A381D}" dt="2024-05-07T08:53:31.084" v="14141" actId="478"/>
          <ac:spMkLst>
            <pc:docMk/>
            <pc:sldMk cId="80766325" sldId="342"/>
            <ac:spMk id="18" creationId="{DC8D04A5-0D31-64A6-781A-616E406A0F23}"/>
          </ac:spMkLst>
        </pc:spChg>
        <pc:spChg chg="add mod">
          <ac:chgData name="Diederik Wéreau" userId="3de4d852-29bc-42f2-a35f-4ac12fa5bc69" providerId="ADAL" clId="{ED67D86B-4C8C-48D4-91D7-2FA7DC0A381D}" dt="2024-05-07T08:53:31.416" v="14142"/>
          <ac:spMkLst>
            <pc:docMk/>
            <pc:sldMk cId="80766325" sldId="342"/>
            <ac:spMk id="19" creationId="{C31DBD18-290F-3AC4-41C4-62426CBC2D83}"/>
          </ac:spMkLst>
        </pc:spChg>
        <pc:grpChg chg="add mod">
          <ac:chgData name="Diederik Wéreau" userId="3de4d852-29bc-42f2-a35f-4ac12fa5bc69" providerId="ADAL" clId="{ED67D86B-4C8C-48D4-91D7-2FA7DC0A381D}" dt="2024-05-07T08:48:36.578" v="13822"/>
          <ac:grpSpMkLst>
            <pc:docMk/>
            <pc:sldMk cId="80766325" sldId="342"/>
            <ac:grpSpMk id="12" creationId="{24DF892D-B1D9-5681-53B9-ED5565D31355}"/>
          </ac:grpSpMkLst>
        </pc:grpChg>
        <pc:picChg chg="add mod">
          <ac:chgData name="Diederik Wéreau" userId="3de4d852-29bc-42f2-a35f-4ac12fa5bc69" providerId="ADAL" clId="{ED67D86B-4C8C-48D4-91D7-2FA7DC0A381D}" dt="2024-05-07T08:48:36.578" v="13822"/>
          <ac:picMkLst>
            <pc:docMk/>
            <pc:sldMk cId="80766325" sldId="342"/>
            <ac:picMk id="5" creationId="{84DE1AC7-BB4D-401F-BB2F-779A91AFD845}"/>
          </ac:picMkLst>
        </pc:picChg>
        <pc:picChg chg="add mod">
          <ac:chgData name="Diederik Wéreau" userId="3de4d852-29bc-42f2-a35f-4ac12fa5bc69" providerId="ADAL" clId="{ED67D86B-4C8C-48D4-91D7-2FA7DC0A381D}" dt="2024-05-07T08:48:36.578" v="13822"/>
          <ac:picMkLst>
            <pc:docMk/>
            <pc:sldMk cId="80766325" sldId="342"/>
            <ac:picMk id="6" creationId="{FA177D0C-1C44-8060-75CE-A02E08142A1A}"/>
          </ac:picMkLst>
        </pc:picChg>
        <pc:picChg chg="add mod">
          <ac:chgData name="Diederik Wéreau" userId="3de4d852-29bc-42f2-a35f-4ac12fa5bc69" providerId="ADAL" clId="{ED67D86B-4C8C-48D4-91D7-2FA7DC0A381D}" dt="2024-05-07T08:48:36.578" v="13822"/>
          <ac:picMkLst>
            <pc:docMk/>
            <pc:sldMk cId="80766325" sldId="342"/>
            <ac:picMk id="8" creationId="{0D9B71F8-41C8-86D7-DA09-571855BD4196}"/>
          </ac:picMkLst>
        </pc:picChg>
      </pc:sldChg>
      <pc:sldChg chg="addSp delSp modSp del mod">
        <pc:chgData name="Diederik Wéreau" userId="3de4d852-29bc-42f2-a35f-4ac12fa5bc69" providerId="ADAL" clId="{ED67D86B-4C8C-48D4-91D7-2FA7DC0A381D}" dt="2024-05-07T13:58:49.877" v="19179" actId="2696"/>
        <pc:sldMkLst>
          <pc:docMk/>
          <pc:sldMk cId="910617581" sldId="343"/>
        </pc:sldMkLst>
        <pc:spChg chg="del">
          <ac:chgData name="Diederik Wéreau" userId="3de4d852-29bc-42f2-a35f-4ac12fa5bc69" providerId="ADAL" clId="{ED67D86B-4C8C-48D4-91D7-2FA7DC0A381D}" dt="2024-05-07T08:53:40.880" v="14146" actId="478"/>
          <ac:spMkLst>
            <pc:docMk/>
            <pc:sldMk cId="910617581" sldId="343"/>
            <ac:spMk id="2" creationId="{BE46E34F-31F2-B494-A9CB-37F4DBBC93C3}"/>
          </ac:spMkLst>
        </pc:spChg>
        <pc:spChg chg="mod">
          <ac:chgData name="Diederik Wéreau" userId="3de4d852-29bc-42f2-a35f-4ac12fa5bc69" providerId="ADAL" clId="{ED67D86B-4C8C-48D4-91D7-2FA7DC0A381D}" dt="2024-05-07T08:48:39.294" v="13824"/>
          <ac:spMkLst>
            <pc:docMk/>
            <pc:sldMk cId="910617581" sldId="343"/>
            <ac:spMk id="65" creationId="{B307877F-879F-91D0-21CD-F83B93D6E935}"/>
          </ac:spMkLst>
        </pc:spChg>
        <pc:spChg chg="mod">
          <ac:chgData name="Diederik Wéreau" userId="3de4d852-29bc-42f2-a35f-4ac12fa5bc69" providerId="ADAL" clId="{ED67D86B-4C8C-48D4-91D7-2FA7DC0A381D}" dt="2024-05-07T08:48:39.294" v="13824"/>
          <ac:spMkLst>
            <pc:docMk/>
            <pc:sldMk cId="910617581" sldId="343"/>
            <ac:spMk id="66" creationId="{CFFDA772-03EA-9C93-19E3-9ABAE2977138}"/>
          </ac:spMkLst>
        </pc:spChg>
        <pc:spChg chg="mod">
          <ac:chgData name="Diederik Wéreau" userId="3de4d852-29bc-42f2-a35f-4ac12fa5bc69" providerId="ADAL" clId="{ED67D86B-4C8C-48D4-91D7-2FA7DC0A381D}" dt="2024-05-07T08:48:39.294" v="13824"/>
          <ac:spMkLst>
            <pc:docMk/>
            <pc:sldMk cId="910617581" sldId="343"/>
            <ac:spMk id="67" creationId="{149B0699-D084-F92D-F280-D130A8B39E69}"/>
          </ac:spMkLst>
        </pc:spChg>
        <pc:spChg chg="add del mod">
          <ac:chgData name="Diederik Wéreau" userId="3de4d852-29bc-42f2-a35f-4ac12fa5bc69" providerId="ADAL" clId="{ED67D86B-4C8C-48D4-91D7-2FA7DC0A381D}" dt="2024-05-07T08:53:42.449" v="14147" actId="478"/>
          <ac:spMkLst>
            <pc:docMk/>
            <pc:sldMk cId="910617581" sldId="343"/>
            <ac:spMk id="69" creationId="{80C31F43-A065-B8FF-5D80-6A68EB701695}"/>
          </ac:spMkLst>
        </pc:spChg>
        <pc:spChg chg="add mod">
          <ac:chgData name="Diederik Wéreau" userId="3de4d852-29bc-42f2-a35f-4ac12fa5bc69" providerId="ADAL" clId="{ED67D86B-4C8C-48D4-91D7-2FA7DC0A381D}" dt="2024-05-07T08:53:45.925" v="14157" actId="20577"/>
          <ac:spMkLst>
            <pc:docMk/>
            <pc:sldMk cId="910617581" sldId="343"/>
            <ac:spMk id="70" creationId="{FD06B2A7-8AFC-0A62-FF05-D31FE4C30F5C}"/>
          </ac:spMkLst>
        </pc:spChg>
        <pc:grpChg chg="add mod">
          <ac:chgData name="Diederik Wéreau" userId="3de4d852-29bc-42f2-a35f-4ac12fa5bc69" providerId="ADAL" clId="{ED67D86B-4C8C-48D4-91D7-2FA7DC0A381D}" dt="2024-05-07T08:48:39.294" v="13824"/>
          <ac:grpSpMkLst>
            <pc:docMk/>
            <pc:sldMk cId="910617581" sldId="343"/>
            <ac:grpSpMk id="64" creationId="{76B04542-6BDE-9FD2-D969-7E622934D062}"/>
          </ac:grpSpMkLst>
        </pc:grpChg>
        <pc:picChg chg="add mod">
          <ac:chgData name="Diederik Wéreau" userId="3de4d852-29bc-42f2-a35f-4ac12fa5bc69" providerId="ADAL" clId="{ED67D86B-4C8C-48D4-91D7-2FA7DC0A381D}" dt="2024-05-07T08:48:39.294" v="13824"/>
          <ac:picMkLst>
            <pc:docMk/>
            <pc:sldMk cId="910617581" sldId="343"/>
            <ac:picMk id="53" creationId="{96804FC8-F5CE-4A3E-480F-AE64A6B15DC4}"/>
          </ac:picMkLst>
        </pc:picChg>
        <pc:picChg chg="add mod">
          <ac:chgData name="Diederik Wéreau" userId="3de4d852-29bc-42f2-a35f-4ac12fa5bc69" providerId="ADAL" clId="{ED67D86B-4C8C-48D4-91D7-2FA7DC0A381D}" dt="2024-05-07T08:48:39.294" v="13824"/>
          <ac:picMkLst>
            <pc:docMk/>
            <pc:sldMk cId="910617581" sldId="343"/>
            <ac:picMk id="62" creationId="{5756AFDE-A723-1D4C-1900-0759DD239D05}"/>
          </ac:picMkLst>
        </pc:picChg>
        <pc:picChg chg="add mod">
          <ac:chgData name="Diederik Wéreau" userId="3de4d852-29bc-42f2-a35f-4ac12fa5bc69" providerId="ADAL" clId="{ED67D86B-4C8C-48D4-91D7-2FA7DC0A381D}" dt="2024-05-07T08:48:39.294" v="13824"/>
          <ac:picMkLst>
            <pc:docMk/>
            <pc:sldMk cId="910617581" sldId="343"/>
            <ac:picMk id="63" creationId="{9D754595-0194-F2ED-4D6C-5164EA154D34}"/>
          </ac:picMkLst>
        </pc:picChg>
      </pc:sldChg>
      <pc:sldChg chg="addSp modSp add modNotesTx">
        <pc:chgData name="Diederik Wéreau" userId="3de4d852-29bc-42f2-a35f-4ac12fa5bc69" providerId="ADAL" clId="{ED67D86B-4C8C-48D4-91D7-2FA7DC0A381D}" dt="2024-05-07T07:51:39.622" v="12630"/>
        <pc:sldMkLst>
          <pc:docMk/>
          <pc:sldMk cId="3886926944" sldId="344"/>
        </pc:sldMkLst>
        <pc:spChg chg="add mod">
          <ac:chgData name="Diederik Wéreau" userId="3de4d852-29bc-42f2-a35f-4ac12fa5bc69" providerId="ADAL" clId="{ED67D86B-4C8C-48D4-91D7-2FA7DC0A381D}" dt="2024-05-07T07:45:08.905" v="12427"/>
          <ac:spMkLst>
            <pc:docMk/>
            <pc:sldMk cId="3886926944" sldId="344"/>
            <ac:spMk id="2" creationId="{30A25B43-9EB9-F6A4-C5C5-1A570478BDB9}"/>
          </ac:spMkLst>
        </pc:spChg>
        <pc:spChg chg="add mod">
          <ac:chgData name="Diederik Wéreau" userId="3de4d852-29bc-42f2-a35f-4ac12fa5bc69" providerId="ADAL" clId="{ED67D86B-4C8C-48D4-91D7-2FA7DC0A381D}" dt="2024-05-07T07:45:08.905" v="12427"/>
          <ac:spMkLst>
            <pc:docMk/>
            <pc:sldMk cId="3886926944" sldId="344"/>
            <ac:spMk id="3" creationId="{9BD831B0-FA7A-1F74-5896-5A77A41F609D}"/>
          </ac:spMkLst>
        </pc:spChg>
        <pc:spChg chg="mod">
          <ac:chgData name="Diederik Wéreau" userId="3de4d852-29bc-42f2-a35f-4ac12fa5bc69" providerId="ADAL" clId="{ED67D86B-4C8C-48D4-91D7-2FA7DC0A381D}" dt="2024-05-07T07:51:39.622" v="12630"/>
          <ac:spMkLst>
            <pc:docMk/>
            <pc:sldMk cId="3886926944" sldId="344"/>
            <ac:spMk id="27" creationId="{F901E437-2B5C-AA9A-4130-A8002C8D5DB6}"/>
          </ac:spMkLst>
        </pc:spChg>
        <pc:spChg chg="mod">
          <ac:chgData name="Diederik Wéreau" userId="3de4d852-29bc-42f2-a35f-4ac12fa5bc69" providerId="ADAL" clId="{ED67D86B-4C8C-48D4-91D7-2FA7DC0A381D}" dt="2024-05-07T07:51:39.622" v="12630"/>
          <ac:spMkLst>
            <pc:docMk/>
            <pc:sldMk cId="3886926944" sldId="344"/>
            <ac:spMk id="28" creationId="{A0655AE1-EC4F-A6F4-61A3-D06EBBB099BD}"/>
          </ac:spMkLst>
        </pc:spChg>
        <pc:spChg chg="mod">
          <ac:chgData name="Diederik Wéreau" userId="3de4d852-29bc-42f2-a35f-4ac12fa5bc69" providerId="ADAL" clId="{ED67D86B-4C8C-48D4-91D7-2FA7DC0A381D}" dt="2024-05-07T07:51:39.622" v="12630"/>
          <ac:spMkLst>
            <pc:docMk/>
            <pc:sldMk cId="3886926944" sldId="344"/>
            <ac:spMk id="29" creationId="{24CE7250-F170-2600-E464-AD30A8C1722A}"/>
          </ac:spMkLst>
        </pc:spChg>
        <pc:grpChg chg="add mod">
          <ac:chgData name="Diederik Wéreau" userId="3de4d852-29bc-42f2-a35f-4ac12fa5bc69" providerId="ADAL" clId="{ED67D86B-4C8C-48D4-91D7-2FA7DC0A381D}" dt="2024-05-07T07:51:39.622" v="12630"/>
          <ac:grpSpMkLst>
            <pc:docMk/>
            <pc:sldMk cId="3886926944" sldId="344"/>
            <ac:grpSpMk id="26" creationId="{27A8A46F-3255-CBAA-8533-1C0DFB611294}"/>
          </ac:grpSpMkLst>
        </pc:grpChg>
        <pc:picChg chg="add mod">
          <ac:chgData name="Diederik Wéreau" userId="3de4d852-29bc-42f2-a35f-4ac12fa5bc69" providerId="ADAL" clId="{ED67D86B-4C8C-48D4-91D7-2FA7DC0A381D}" dt="2024-05-07T07:50:59.447" v="12622"/>
          <ac:picMkLst>
            <pc:docMk/>
            <pc:sldMk cId="3886926944" sldId="344"/>
            <ac:picMk id="8" creationId="{6BF8CDFF-2938-0635-AC64-11175C28E881}"/>
          </ac:picMkLst>
        </pc:picChg>
        <pc:picChg chg="add mod">
          <ac:chgData name="Diederik Wéreau" userId="3de4d852-29bc-42f2-a35f-4ac12fa5bc69" providerId="ADAL" clId="{ED67D86B-4C8C-48D4-91D7-2FA7DC0A381D}" dt="2024-05-07T07:51:39.622" v="12630"/>
          <ac:picMkLst>
            <pc:docMk/>
            <pc:sldMk cId="3886926944" sldId="344"/>
            <ac:picMk id="9" creationId="{97D756A1-C349-6B41-91F2-45E6B5CFFEA8}"/>
          </ac:picMkLst>
        </pc:picChg>
        <pc:picChg chg="add mod">
          <ac:chgData name="Diederik Wéreau" userId="3de4d852-29bc-42f2-a35f-4ac12fa5bc69" providerId="ADAL" clId="{ED67D86B-4C8C-48D4-91D7-2FA7DC0A381D}" dt="2024-05-07T07:51:39.622" v="12630"/>
          <ac:picMkLst>
            <pc:docMk/>
            <pc:sldMk cId="3886926944" sldId="344"/>
            <ac:picMk id="10" creationId="{ACD5652D-09F5-0075-ED2A-B067479CA1CC}"/>
          </ac:picMkLst>
        </pc:picChg>
      </pc:sldChg>
      <pc:sldChg chg="addSp modSp add">
        <pc:chgData name="Diederik Wéreau" userId="3de4d852-29bc-42f2-a35f-4ac12fa5bc69" providerId="ADAL" clId="{ED67D86B-4C8C-48D4-91D7-2FA7DC0A381D}" dt="2024-05-07T08:32:49.690" v="12990"/>
        <pc:sldMkLst>
          <pc:docMk/>
          <pc:sldMk cId="2840247291" sldId="345"/>
        </pc:sldMkLst>
        <pc:spChg chg="add mod">
          <ac:chgData name="Diederik Wéreau" userId="3de4d852-29bc-42f2-a35f-4ac12fa5bc69" providerId="ADAL" clId="{ED67D86B-4C8C-48D4-91D7-2FA7DC0A381D}" dt="2024-05-07T08:32:49.690" v="12990"/>
          <ac:spMkLst>
            <pc:docMk/>
            <pc:sldMk cId="2840247291" sldId="345"/>
            <ac:spMk id="25" creationId="{383039F7-2BCF-615F-F31C-C43932887319}"/>
          </ac:spMkLst>
        </pc:spChg>
        <pc:spChg chg="add mod">
          <ac:chgData name="Diederik Wéreau" userId="3de4d852-29bc-42f2-a35f-4ac12fa5bc69" providerId="ADAL" clId="{ED67D86B-4C8C-48D4-91D7-2FA7DC0A381D}" dt="2024-05-07T08:32:49.690" v="12990"/>
          <ac:spMkLst>
            <pc:docMk/>
            <pc:sldMk cId="2840247291" sldId="345"/>
            <ac:spMk id="27" creationId="{18357EC1-E154-C087-399A-CFADAF2531A5}"/>
          </ac:spMkLst>
        </pc:spChg>
      </pc:sldChg>
      <pc:sldChg chg="addSp delSp modSp add mod modAnim">
        <pc:chgData name="Diederik Wéreau" userId="3de4d852-29bc-42f2-a35f-4ac12fa5bc69" providerId="ADAL" clId="{ED67D86B-4C8C-48D4-91D7-2FA7DC0A381D}" dt="2024-05-07T09:01:40.767" v="14559" actId="113"/>
        <pc:sldMkLst>
          <pc:docMk/>
          <pc:sldMk cId="4043485973" sldId="346"/>
        </pc:sldMkLst>
        <pc:spChg chg="del mod">
          <ac:chgData name="Diederik Wéreau" userId="3de4d852-29bc-42f2-a35f-4ac12fa5bc69" providerId="ADAL" clId="{ED67D86B-4C8C-48D4-91D7-2FA7DC0A381D}" dt="2024-05-07T08:58:23.559" v="14250" actId="478"/>
          <ac:spMkLst>
            <pc:docMk/>
            <pc:sldMk cId="4043485973" sldId="346"/>
            <ac:spMk id="14" creationId="{9AE69295-A284-2478-B3C1-2E7AAD97106E}"/>
          </ac:spMkLst>
        </pc:spChg>
        <pc:spChg chg="add mod">
          <ac:chgData name="Diederik Wéreau" userId="3de4d852-29bc-42f2-a35f-4ac12fa5bc69" providerId="ADAL" clId="{ED67D86B-4C8C-48D4-91D7-2FA7DC0A381D}" dt="2024-05-07T09:01:40.767" v="14559" actId="113"/>
          <ac:spMkLst>
            <pc:docMk/>
            <pc:sldMk cId="4043485973" sldId="346"/>
            <ac:spMk id="23" creationId="{9EC41861-ABBF-B655-9BD3-31BD6F2675C9}"/>
          </ac:spMkLst>
        </pc:spChg>
        <pc:spChg chg="mod">
          <ac:chgData name="Diederik Wéreau" userId="3de4d852-29bc-42f2-a35f-4ac12fa5bc69" providerId="ADAL" clId="{ED67D86B-4C8C-48D4-91D7-2FA7DC0A381D}" dt="2024-05-07T08:58:53.480" v="14289" actId="12788"/>
          <ac:spMkLst>
            <pc:docMk/>
            <pc:sldMk cId="4043485973" sldId="346"/>
            <ac:spMk id="29" creationId="{56F1B812-8CEC-5B58-A499-AF34B4672051}"/>
          </ac:spMkLst>
        </pc:spChg>
        <pc:grpChg chg="add mod">
          <ac:chgData name="Diederik Wéreau" userId="3de4d852-29bc-42f2-a35f-4ac12fa5bc69" providerId="ADAL" clId="{ED67D86B-4C8C-48D4-91D7-2FA7DC0A381D}" dt="2024-05-07T08:59:20.921" v="14299" actId="1038"/>
          <ac:grpSpMkLst>
            <pc:docMk/>
            <pc:sldMk cId="4043485973" sldId="346"/>
            <ac:grpSpMk id="11" creationId="{C25B402A-D8E8-6351-C1E7-72BF3C30AA84}"/>
          </ac:grpSpMkLst>
        </pc:grpChg>
        <pc:grpChg chg="add mod">
          <ac:chgData name="Diederik Wéreau" userId="3de4d852-29bc-42f2-a35f-4ac12fa5bc69" providerId="ADAL" clId="{ED67D86B-4C8C-48D4-91D7-2FA7DC0A381D}" dt="2024-05-07T08:59:50.575" v="14303" actId="1076"/>
          <ac:grpSpMkLst>
            <pc:docMk/>
            <pc:sldMk cId="4043485973" sldId="346"/>
            <ac:grpSpMk id="15" creationId="{D3366A8B-F7DA-F377-070F-13D2886AD2CD}"/>
          </ac:grpSpMkLst>
        </pc:grpChg>
        <pc:grpChg chg="add mod">
          <ac:chgData name="Diederik Wéreau" userId="3de4d852-29bc-42f2-a35f-4ac12fa5bc69" providerId="ADAL" clId="{ED67D86B-4C8C-48D4-91D7-2FA7DC0A381D}" dt="2024-05-07T09:00:29.319" v="14414" actId="1037"/>
          <ac:grpSpMkLst>
            <pc:docMk/>
            <pc:sldMk cId="4043485973" sldId="346"/>
            <ac:grpSpMk id="18" creationId="{D27C894A-BE23-5442-423C-53275C5FFB5B}"/>
          </ac:grpSpMkLst>
        </pc:grpChg>
        <pc:picChg chg="mod">
          <ac:chgData name="Diederik Wéreau" userId="3de4d852-29bc-42f2-a35f-4ac12fa5bc69" providerId="ADAL" clId="{ED67D86B-4C8C-48D4-91D7-2FA7DC0A381D}" dt="2024-05-07T08:58:11.457" v="14203"/>
          <ac:picMkLst>
            <pc:docMk/>
            <pc:sldMk cId="4043485973" sldId="346"/>
            <ac:picMk id="12" creationId="{9038823D-3507-590E-7B35-5962C1418FBD}"/>
          </ac:picMkLst>
        </pc:picChg>
        <pc:picChg chg="mod">
          <ac:chgData name="Diederik Wéreau" userId="3de4d852-29bc-42f2-a35f-4ac12fa5bc69" providerId="ADAL" clId="{ED67D86B-4C8C-48D4-91D7-2FA7DC0A381D}" dt="2024-05-07T08:58:29.250" v="14268" actId="1036"/>
          <ac:picMkLst>
            <pc:docMk/>
            <pc:sldMk cId="4043485973" sldId="346"/>
            <ac:picMk id="13" creationId="{BB803FF9-D926-E622-2278-A07942380D82}"/>
          </ac:picMkLst>
        </pc:picChg>
        <pc:picChg chg="mod">
          <ac:chgData name="Diederik Wéreau" userId="3de4d852-29bc-42f2-a35f-4ac12fa5bc69" providerId="ADAL" clId="{ED67D86B-4C8C-48D4-91D7-2FA7DC0A381D}" dt="2024-05-07T09:00:09.568" v="14353" actId="1036"/>
          <ac:picMkLst>
            <pc:docMk/>
            <pc:sldMk cId="4043485973" sldId="346"/>
            <ac:picMk id="16" creationId="{12B7DFD8-C090-F97E-0F61-DB972474B05C}"/>
          </ac:picMkLst>
        </pc:picChg>
        <pc:picChg chg="mod">
          <ac:chgData name="Diederik Wéreau" userId="3de4d852-29bc-42f2-a35f-4ac12fa5bc69" providerId="ADAL" clId="{ED67D86B-4C8C-48D4-91D7-2FA7DC0A381D}" dt="2024-05-07T09:00:12.203" v="14354" actId="1035"/>
          <ac:picMkLst>
            <pc:docMk/>
            <pc:sldMk cId="4043485973" sldId="346"/>
            <ac:picMk id="17" creationId="{94202F6C-9B04-C30E-F568-17F6AB19493F}"/>
          </ac:picMkLst>
        </pc:picChg>
        <pc:picChg chg="mod">
          <ac:chgData name="Diederik Wéreau" userId="3de4d852-29bc-42f2-a35f-4ac12fa5bc69" providerId="ADAL" clId="{ED67D86B-4C8C-48D4-91D7-2FA7DC0A381D}" dt="2024-05-07T09:00:20.314" v="14355"/>
          <ac:picMkLst>
            <pc:docMk/>
            <pc:sldMk cId="4043485973" sldId="346"/>
            <ac:picMk id="20" creationId="{CF5D81A4-0CD6-0C31-7B57-C852C176B2D0}"/>
          </ac:picMkLst>
        </pc:picChg>
        <pc:picChg chg="mod">
          <ac:chgData name="Diederik Wéreau" userId="3de4d852-29bc-42f2-a35f-4ac12fa5bc69" providerId="ADAL" clId="{ED67D86B-4C8C-48D4-91D7-2FA7DC0A381D}" dt="2024-05-07T09:00:20.314" v="14355"/>
          <ac:picMkLst>
            <pc:docMk/>
            <pc:sldMk cId="4043485973" sldId="346"/>
            <ac:picMk id="21" creationId="{5DA86951-961E-9BD4-DD72-1E83CD0BDCF2}"/>
          </ac:picMkLst>
        </pc:picChg>
        <pc:cxnChg chg="mod">
          <ac:chgData name="Diederik Wéreau" userId="3de4d852-29bc-42f2-a35f-4ac12fa5bc69" providerId="ADAL" clId="{ED67D86B-4C8C-48D4-91D7-2FA7DC0A381D}" dt="2024-05-07T08:58:53.480" v="14289" actId="12788"/>
          <ac:cxnSpMkLst>
            <pc:docMk/>
            <pc:sldMk cId="4043485973" sldId="346"/>
            <ac:cxnSpMk id="30" creationId="{005C0E30-0732-41DD-41D7-2E41349C9DF7}"/>
          </ac:cxnSpMkLst>
        </pc:cxnChg>
      </pc:sldChg>
      <pc:sldChg chg="addSp delSp modSp add mod addAnim delAnim modAnim">
        <pc:chgData name="Diederik Wéreau" userId="3de4d852-29bc-42f2-a35f-4ac12fa5bc69" providerId="ADAL" clId="{ED67D86B-4C8C-48D4-91D7-2FA7DC0A381D}" dt="2024-05-07T12:58:38.063" v="17822"/>
        <pc:sldMkLst>
          <pc:docMk/>
          <pc:sldMk cId="2959158165" sldId="347"/>
        </pc:sldMkLst>
        <pc:spChg chg="mod">
          <ac:chgData name="Diederik Wéreau" userId="3de4d852-29bc-42f2-a35f-4ac12fa5bc69" providerId="ADAL" clId="{ED67D86B-4C8C-48D4-91D7-2FA7DC0A381D}" dt="2024-05-07T09:08:31.892" v="14925" actId="164"/>
          <ac:spMkLst>
            <pc:docMk/>
            <pc:sldMk cId="2959158165" sldId="347"/>
            <ac:spMk id="6" creationId="{47E79F86-7D06-4FBC-9ABE-F30437970D03}"/>
          </ac:spMkLst>
        </pc:spChg>
        <pc:spChg chg="del">
          <ac:chgData name="Diederik Wéreau" userId="3de4d852-29bc-42f2-a35f-4ac12fa5bc69" providerId="ADAL" clId="{ED67D86B-4C8C-48D4-91D7-2FA7DC0A381D}" dt="2024-05-07T09:02:43.988" v="14564" actId="478"/>
          <ac:spMkLst>
            <pc:docMk/>
            <pc:sldMk cId="2959158165" sldId="347"/>
            <ac:spMk id="19" creationId="{BF0C9592-BAB3-144A-89C0-112A53B2E000}"/>
          </ac:spMkLst>
        </pc:spChg>
        <pc:spChg chg="del">
          <ac:chgData name="Diederik Wéreau" userId="3de4d852-29bc-42f2-a35f-4ac12fa5bc69" providerId="ADAL" clId="{ED67D86B-4C8C-48D4-91D7-2FA7DC0A381D}" dt="2024-05-07T09:02:43.988" v="14564" actId="478"/>
          <ac:spMkLst>
            <pc:docMk/>
            <pc:sldMk cId="2959158165" sldId="347"/>
            <ac:spMk id="22" creationId="{80CE6DA6-EA39-85F2-9EBC-7839220232B1}"/>
          </ac:spMkLst>
        </pc:spChg>
        <pc:spChg chg="del">
          <ac:chgData name="Diederik Wéreau" userId="3de4d852-29bc-42f2-a35f-4ac12fa5bc69" providerId="ADAL" clId="{ED67D86B-4C8C-48D4-91D7-2FA7DC0A381D}" dt="2024-05-07T09:13:13.473" v="14944" actId="478"/>
          <ac:spMkLst>
            <pc:docMk/>
            <pc:sldMk cId="2959158165" sldId="347"/>
            <ac:spMk id="23" creationId="{9EC41861-ABBF-B655-9BD3-31BD6F2675C9}"/>
          </ac:spMkLst>
        </pc:spChg>
        <pc:spChg chg="add del">
          <ac:chgData name="Diederik Wéreau" userId="3de4d852-29bc-42f2-a35f-4ac12fa5bc69" providerId="ADAL" clId="{ED67D86B-4C8C-48D4-91D7-2FA7DC0A381D}" dt="2024-05-07T09:02:35.455" v="14563" actId="478"/>
          <ac:spMkLst>
            <pc:docMk/>
            <pc:sldMk cId="2959158165" sldId="347"/>
            <ac:spMk id="29" creationId="{56F1B812-8CEC-5B58-A499-AF34B4672051}"/>
          </ac:spMkLst>
        </pc:spChg>
        <pc:spChg chg="mod">
          <ac:chgData name="Diederik Wéreau" userId="3de4d852-29bc-42f2-a35f-4ac12fa5bc69" providerId="ADAL" clId="{ED67D86B-4C8C-48D4-91D7-2FA7DC0A381D}" dt="2024-05-07T09:10:46.909" v="14934" actId="164"/>
          <ac:spMkLst>
            <pc:docMk/>
            <pc:sldMk cId="2959158165" sldId="347"/>
            <ac:spMk id="34" creationId="{661882ED-5BF4-3087-6ECF-D974993EBEE2}"/>
          </ac:spMkLst>
        </pc:spChg>
        <pc:spChg chg="mod topLvl">
          <ac:chgData name="Diederik Wéreau" userId="3de4d852-29bc-42f2-a35f-4ac12fa5bc69" providerId="ADAL" clId="{ED67D86B-4C8C-48D4-91D7-2FA7DC0A381D}" dt="2024-05-07T09:12:25.767" v="14941" actId="164"/>
          <ac:spMkLst>
            <pc:docMk/>
            <pc:sldMk cId="2959158165" sldId="347"/>
            <ac:spMk id="35" creationId="{A12A188C-EAD7-FBF0-A654-86B67DE72FA1}"/>
          </ac:spMkLst>
        </pc:spChg>
        <pc:spChg chg="del">
          <ac:chgData name="Diederik Wéreau" userId="3de4d852-29bc-42f2-a35f-4ac12fa5bc69" providerId="ADAL" clId="{ED67D86B-4C8C-48D4-91D7-2FA7DC0A381D}" dt="2024-05-07T09:02:58.846" v="14569" actId="478"/>
          <ac:spMkLst>
            <pc:docMk/>
            <pc:sldMk cId="2959158165" sldId="347"/>
            <ac:spMk id="36" creationId="{79EC0EAB-69B7-8916-F722-BFCB0F790F6E}"/>
          </ac:spMkLst>
        </pc:spChg>
        <pc:spChg chg="del mod">
          <ac:chgData name="Diederik Wéreau" userId="3de4d852-29bc-42f2-a35f-4ac12fa5bc69" providerId="ADAL" clId="{ED67D86B-4C8C-48D4-91D7-2FA7DC0A381D}" dt="2024-05-07T09:02:56.221" v="14568" actId="478"/>
          <ac:spMkLst>
            <pc:docMk/>
            <pc:sldMk cId="2959158165" sldId="347"/>
            <ac:spMk id="38" creationId="{687C570C-0811-5230-3F7B-BDF068928984}"/>
          </ac:spMkLst>
        </pc:spChg>
        <pc:spChg chg="del">
          <ac:chgData name="Diederik Wéreau" userId="3de4d852-29bc-42f2-a35f-4ac12fa5bc69" providerId="ADAL" clId="{ED67D86B-4C8C-48D4-91D7-2FA7DC0A381D}" dt="2024-05-07T09:02:58.846" v="14569" actId="478"/>
          <ac:spMkLst>
            <pc:docMk/>
            <pc:sldMk cId="2959158165" sldId="347"/>
            <ac:spMk id="41" creationId="{12F00738-4A01-7085-EDCC-E55CDEB49FD3}"/>
          </ac:spMkLst>
        </pc:spChg>
        <pc:spChg chg="mod">
          <ac:chgData name="Diederik Wéreau" userId="3de4d852-29bc-42f2-a35f-4ac12fa5bc69" providerId="ADAL" clId="{ED67D86B-4C8C-48D4-91D7-2FA7DC0A381D}" dt="2024-05-07T09:08:31.892" v="14925" actId="164"/>
          <ac:spMkLst>
            <pc:docMk/>
            <pc:sldMk cId="2959158165" sldId="347"/>
            <ac:spMk id="42" creationId="{9FD9AB49-0129-C3CD-71C0-C40BAB3B6341}"/>
          </ac:spMkLst>
        </pc:spChg>
        <pc:spChg chg="mod topLvl">
          <ac:chgData name="Diederik Wéreau" userId="3de4d852-29bc-42f2-a35f-4ac12fa5bc69" providerId="ADAL" clId="{ED67D86B-4C8C-48D4-91D7-2FA7DC0A381D}" dt="2024-05-07T09:12:25.767" v="14941" actId="164"/>
          <ac:spMkLst>
            <pc:docMk/>
            <pc:sldMk cId="2959158165" sldId="347"/>
            <ac:spMk id="43" creationId="{24D7C199-12D2-E755-1A16-E51E980924E6}"/>
          </ac:spMkLst>
        </pc:spChg>
        <pc:spChg chg="mod">
          <ac:chgData name="Diederik Wéreau" userId="3de4d852-29bc-42f2-a35f-4ac12fa5bc69" providerId="ADAL" clId="{ED67D86B-4C8C-48D4-91D7-2FA7DC0A381D}" dt="2024-05-07T09:03:20.335" v="14607" actId="1037"/>
          <ac:spMkLst>
            <pc:docMk/>
            <pc:sldMk cId="2959158165" sldId="347"/>
            <ac:spMk id="46" creationId="{81979896-8F39-6397-FF95-5292EC50AFD8}"/>
          </ac:spMkLst>
        </pc:spChg>
        <pc:spChg chg="mod">
          <ac:chgData name="Diederik Wéreau" userId="3de4d852-29bc-42f2-a35f-4ac12fa5bc69" providerId="ADAL" clId="{ED67D86B-4C8C-48D4-91D7-2FA7DC0A381D}" dt="2024-05-07T09:08:31.892" v="14925" actId="164"/>
          <ac:spMkLst>
            <pc:docMk/>
            <pc:sldMk cId="2959158165" sldId="347"/>
            <ac:spMk id="47" creationId="{0A4B43EC-4BD2-CE9F-362D-8BFA0E37DCC0}"/>
          </ac:spMkLst>
        </pc:spChg>
        <pc:spChg chg="mod topLvl">
          <ac:chgData name="Diederik Wéreau" userId="3de4d852-29bc-42f2-a35f-4ac12fa5bc69" providerId="ADAL" clId="{ED67D86B-4C8C-48D4-91D7-2FA7DC0A381D}" dt="2024-05-07T09:12:25.767" v="14941" actId="164"/>
          <ac:spMkLst>
            <pc:docMk/>
            <pc:sldMk cId="2959158165" sldId="347"/>
            <ac:spMk id="48" creationId="{3B3E1E08-06CF-C416-8E23-84A37BD0D513}"/>
          </ac:spMkLst>
        </pc:spChg>
        <pc:spChg chg="mod">
          <ac:chgData name="Diederik Wéreau" userId="3de4d852-29bc-42f2-a35f-4ac12fa5bc69" providerId="ADAL" clId="{ED67D86B-4C8C-48D4-91D7-2FA7DC0A381D}" dt="2024-05-07T09:38:41.502" v="15434" actId="164"/>
          <ac:spMkLst>
            <pc:docMk/>
            <pc:sldMk cId="2959158165" sldId="347"/>
            <ac:spMk id="49" creationId="{5EBA7200-4B06-CC14-347E-B7913F69581A}"/>
          </ac:spMkLst>
        </pc:spChg>
        <pc:spChg chg="mod">
          <ac:chgData name="Diederik Wéreau" userId="3de4d852-29bc-42f2-a35f-4ac12fa5bc69" providerId="ADAL" clId="{ED67D86B-4C8C-48D4-91D7-2FA7DC0A381D}" dt="2024-05-07T09:03:32.814" v="14677" actId="1036"/>
          <ac:spMkLst>
            <pc:docMk/>
            <pc:sldMk cId="2959158165" sldId="347"/>
            <ac:spMk id="56" creationId="{1A68DBCE-F0B2-B5BA-38F9-2EACA3AA8321}"/>
          </ac:spMkLst>
        </pc:spChg>
        <pc:spChg chg="mod">
          <ac:chgData name="Diederik Wéreau" userId="3de4d852-29bc-42f2-a35f-4ac12fa5bc69" providerId="ADAL" clId="{ED67D86B-4C8C-48D4-91D7-2FA7DC0A381D}" dt="2024-05-07T09:05:38.467" v="14818" actId="1038"/>
          <ac:spMkLst>
            <pc:docMk/>
            <pc:sldMk cId="2959158165" sldId="347"/>
            <ac:spMk id="60" creationId="{A971E49A-C161-2E41-EF1A-866F8FA4057E}"/>
          </ac:spMkLst>
        </pc:spChg>
        <pc:spChg chg="mod">
          <ac:chgData name="Diederik Wéreau" userId="3de4d852-29bc-42f2-a35f-4ac12fa5bc69" providerId="ADAL" clId="{ED67D86B-4C8C-48D4-91D7-2FA7DC0A381D}" dt="2024-05-07T09:05:38.467" v="14818" actId="1038"/>
          <ac:spMkLst>
            <pc:docMk/>
            <pc:sldMk cId="2959158165" sldId="347"/>
            <ac:spMk id="64" creationId="{7CF819FA-9864-9216-7B91-FBBF00813E3D}"/>
          </ac:spMkLst>
        </pc:spChg>
        <pc:spChg chg="mod">
          <ac:chgData name="Diederik Wéreau" userId="3de4d852-29bc-42f2-a35f-4ac12fa5bc69" providerId="ADAL" clId="{ED67D86B-4C8C-48D4-91D7-2FA7DC0A381D}" dt="2024-05-07T09:06:19.138" v="14916" actId="20577"/>
          <ac:spMkLst>
            <pc:docMk/>
            <pc:sldMk cId="2959158165" sldId="347"/>
            <ac:spMk id="68" creationId="{76B5B5C1-EE6E-EA1B-5945-6B49CB35B6BC}"/>
          </ac:spMkLst>
        </pc:spChg>
        <pc:spChg chg="mod">
          <ac:chgData name="Diederik Wéreau" userId="3de4d852-29bc-42f2-a35f-4ac12fa5bc69" providerId="ADAL" clId="{ED67D86B-4C8C-48D4-91D7-2FA7DC0A381D}" dt="2024-05-07T09:06:30.403" v="14921" actId="20577"/>
          <ac:spMkLst>
            <pc:docMk/>
            <pc:sldMk cId="2959158165" sldId="347"/>
            <ac:spMk id="72" creationId="{7219AFA6-16CE-4C4A-B0B3-7B48C0924514}"/>
          </ac:spMkLst>
        </pc:spChg>
        <pc:grpChg chg="del">
          <ac:chgData name="Diederik Wéreau" userId="3de4d852-29bc-42f2-a35f-4ac12fa5bc69" providerId="ADAL" clId="{ED67D86B-4C8C-48D4-91D7-2FA7DC0A381D}" dt="2024-05-07T09:02:50.798" v="14565" actId="478"/>
          <ac:grpSpMkLst>
            <pc:docMk/>
            <pc:sldMk cId="2959158165" sldId="347"/>
            <ac:grpSpMk id="11" creationId="{C25B402A-D8E8-6351-C1E7-72BF3C30AA84}"/>
          </ac:grpSpMkLst>
        </pc:grpChg>
        <pc:grpChg chg="add mod">
          <ac:chgData name="Diederik Wéreau" userId="3de4d852-29bc-42f2-a35f-4ac12fa5bc69" providerId="ADAL" clId="{ED67D86B-4C8C-48D4-91D7-2FA7DC0A381D}" dt="2024-05-07T09:03:20.335" v="14607" actId="1037"/>
          <ac:grpSpMkLst>
            <pc:docMk/>
            <pc:sldMk cId="2959158165" sldId="347"/>
            <ac:grpSpMk id="14" creationId="{36A87B90-C349-A5A0-B537-825D5D837EBF}"/>
          </ac:grpSpMkLst>
        </pc:grpChg>
        <pc:grpChg chg="add del">
          <ac:chgData name="Diederik Wéreau" userId="3de4d852-29bc-42f2-a35f-4ac12fa5bc69" providerId="ADAL" clId="{ED67D86B-4C8C-48D4-91D7-2FA7DC0A381D}" dt="2024-05-07T09:02:50.798" v="14565" actId="478"/>
          <ac:grpSpMkLst>
            <pc:docMk/>
            <pc:sldMk cId="2959158165" sldId="347"/>
            <ac:grpSpMk id="15" creationId="{D3366A8B-F7DA-F377-070F-13D2886AD2CD}"/>
          </ac:grpSpMkLst>
        </pc:grpChg>
        <pc:grpChg chg="del">
          <ac:chgData name="Diederik Wéreau" userId="3de4d852-29bc-42f2-a35f-4ac12fa5bc69" providerId="ADAL" clId="{ED67D86B-4C8C-48D4-91D7-2FA7DC0A381D}" dt="2024-05-07T09:02:50.798" v="14565" actId="478"/>
          <ac:grpSpMkLst>
            <pc:docMk/>
            <pc:sldMk cId="2959158165" sldId="347"/>
            <ac:grpSpMk id="18" creationId="{D27C894A-BE23-5442-423C-53275C5FFB5B}"/>
          </ac:grpSpMkLst>
        </pc:grpChg>
        <pc:grpChg chg="mod topLvl">
          <ac:chgData name="Diederik Wéreau" userId="3de4d852-29bc-42f2-a35f-4ac12fa5bc69" providerId="ADAL" clId="{ED67D86B-4C8C-48D4-91D7-2FA7DC0A381D}" dt="2024-05-07T09:12:25.767" v="14941" actId="164"/>
          <ac:grpSpMkLst>
            <pc:docMk/>
            <pc:sldMk cId="2959158165" sldId="347"/>
            <ac:grpSpMk id="25" creationId="{C4E2B024-FE64-99AF-1FAF-56396B244706}"/>
          </ac:grpSpMkLst>
        </pc:grpChg>
        <pc:grpChg chg="mod">
          <ac:chgData name="Diederik Wéreau" userId="3de4d852-29bc-42f2-a35f-4ac12fa5bc69" providerId="ADAL" clId="{ED67D86B-4C8C-48D4-91D7-2FA7DC0A381D}" dt="2024-05-07T09:03:20.335" v="14607" actId="1037"/>
          <ac:grpSpMkLst>
            <pc:docMk/>
            <pc:sldMk cId="2959158165" sldId="347"/>
            <ac:grpSpMk id="32" creationId="{6912283B-185F-309F-2270-D1DCB0B43501}"/>
          </ac:grpSpMkLst>
        </pc:grpChg>
        <pc:grpChg chg="add mod">
          <ac:chgData name="Diederik Wéreau" userId="3de4d852-29bc-42f2-a35f-4ac12fa5bc69" providerId="ADAL" clId="{ED67D86B-4C8C-48D4-91D7-2FA7DC0A381D}" dt="2024-05-07T09:03:32.814" v="14677" actId="1036"/>
          <ac:grpSpMkLst>
            <pc:docMk/>
            <pc:sldMk cId="2959158165" sldId="347"/>
            <ac:grpSpMk id="50" creationId="{8BBCCB6A-9320-CB5E-4420-5DA92594547A}"/>
          </ac:grpSpMkLst>
        </pc:grpChg>
        <pc:grpChg chg="mod">
          <ac:chgData name="Diederik Wéreau" userId="3de4d852-29bc-42f2-a35f-4ac12fa5bc69" providerId="ADAL" clId="{ED67D86B-4C8C-48D4-91D7-2FA7DC0A381D}" dt="2024-05-07T09:03:32.814" v="14677" actId="1036"/>
          <ac:grpSpMkLst>
            <pc:docMk/>
            <pc:sldMk cId="2959158165" sldId="347"/>
            <ac:grpSpMk id="53" creationId="{FF8D07CB-050B-3027-834E-E846FD73DF1F}"/>
          </ac:grpSpMkLst>
        </pc:grpChg>
        <pc:grpChg chg="add mod">
          <ac:chgData name="Diederik Wéreau" userId="3de4d852-29bc-42f2-a35f-4ac12fa5bc69" providerId="ADAL" clId="{ED67D86B-4C8C-48D4-91D7-2FA7DC0A381D}" dt="2024-05-07T09:09:01.290" v="14926" actId="164"/>
          <ac:grpSpMkLst>
            <pc:docMk/>
            <pc:sldMk cId="2959158165" sldId="347"/>
            <ac:grpSpMk id="57" creationId="{6F88C58A-D8D2-2E60-2B7C-5EC5E0431F8D}"/>
          </ac:grpSpMkLst>
        </pc:grpChg>
        <pc:grpChg chg="add mod">
          <ac:chgData name="Diederik Wéreau" userId="3de4d852-29bc-42f2-a35f-4ac12fa5bc69" providerId="ADAL" clId="{ED67D86B-4C8C-48D4-91D7-2FA7DC0A381D}" dt="2024-05-07T09:10:46.909" v="14934" actId="164"/>
          <ac:grpSpMkLst>
            <pc:docMk/>
            <pc:sldMk cId="2959158165" sldId="347"/>
            <ac:grpSpMk id="61" creationId="{17F8C1CB-9D8A-C83F-D062-5E4C383F4967}"/>
          </ac:grpSpMkLst>
        </pc:grpChg>
        <pc:grpChg chg="add mod">
          <ac:chgData name="Diederik Wéreau" userId="3de4d852-29bc-42f2-a35f-4ac12fa5bc69" providerId="ADAL" clId="{ED67D86B-4C8C-48D4-91D7-2FA7DC0A381D}" dt="2024-05-07T09:09:01.290" v="14926" actId="164"/>
          <ac:grpSpMkLst>
            <pc:docMk/>
            <pc:sldMk cId="2959158165" sldId="347"/>
            <ac:grpSpMk id="65" creationId="{CE78A3A1-F925-1C04-B7F2-DDA2316AED6B}"/>
          </ac:grpSpMkLst>
        </pc:grpChg>
        <pc:grpChg chg="add mod">
          <ac:chgData name="Diederik Wéreau" userId="3de4d852-29bc-42f2-a35f-4ac12fa5bc69" providerId="ADAL" clId="{ED67D86B-4C8C-48D4-91D7-2FA7DC0A381D}" dt="2024-05-07T09:10:46.909" v="14934" actId="164"/>
          <ac:grpSpMkLst>
            <pc:docMk/>
            <pc:sldMk cId="2959158165" sldId="347"/>
            <ac:grpSpMk id="69" creationId="{0865112B-1F4B-F5E6-3871-7D3FDEF828CA}"/>
          </ac:grpSpMkLst>
        </pc:grpChg>
        <pc:grpChg chg="add mod">
          <ac:chgData name="Diederik Wéreau" userId="3de4d852-29bc-42f2-a35f-4ac12fa5bc69" providerId="ADAL" clId="{ED67D86B-4C8C-48D4-91D7-2FA7DC0A381D}" dt="2024-05-07T09:08:31.892" v="14925" actId="164"/>
          <ac:grpSpMkLst>
            <pc:docMk/>
            <pc:sldMk cId="2959158165" sldId="347"/>
            <ac:grpSpMk id="73" creationId="{7031437F-A1B3-895C-2DDF-3DE3D1B83D2A}"/>
          </ac:grpSpMkLst>
        </pc:grpChg>
        <pc:grpChg chg="add mod">
          <ac:chgData name="Diederik Wéreau" userId="3de4d852-29bc-42f2-a35f-4ac12fa5bc69" providerId="ADAL" clId="{ED67D86B-4C8C-48D4-91D7-2FA7DC0A381D}" dt="2024-05-07T09:38:41.502" v="15434" actId="164"/>
          <ac:grpSpMkLst>
            <pc:docMk/>
            <pc:sldMk cId="2959158165" sldId="347"/>
            <ac:grpSpMk id="74" creationId="{311B4949-44D1-5D06-C7D9-3C4C74363BB4}"/>
          </ac:grpSpMkLst>
        </pc:grpChg>
        <pc:grpChg chg="add del mod">
          <ac:chgData name="Diederik Wéreau" userId="3de4d852-29bc-42f2-a35f-4ac12fa5bc69" providerId="ADAL" clId="{ED67D86B-4C8C-48D4-91D7-2FA7DC0A381D}" dt="2024-05-07T09:10:30.559" v="14932" actId="165"/>
          <ac:grpSpMkLst>
            <pc:docMk/>
            <pc:sldMk cId="2959158165" sldId="347"/>
            <ac:grpSpMk id="75" creationId="{F48186FA-998B-99E0-8E39-C9B95A8BF40A}"/>
          </ac:grpSpMkLst>
        </pc:grpChg>
        <pc:grpChg chg="add del mod">
          <ac:chgData name="Diederik Wéreau" userId="3de4d852-29bc-42f2-a35f-4ac12fa5bc69" providerId="ADAL" clId="{ED67D86B-4C8C-48D4-91D7-2FA7DC0A381D}" dt="2024-05-07T09:11:51.789" v="14938" actId="165"/>
          <ac:grpSpMkLst>
            <pc:docMk/>
            <pc:sldMk cId="2959158165" sldId="347"/>
            <ac:grpSpMk id="76" creationId="{5FE6DB85-253A-2865-8662-14198150901B}"/>
          </ac:grpSpMkLst>
        </pc:grpChg>
        <pc:grpChg chg="add mod">
          <ac:chgData name="Diederik Wéreau" userId="3de4d852-29bc-42f2-a35f-4ac12fa5bc69" providerId="ADAL" clId="{ED67D86B-4C8C-48D4-91D7-2FA7DC0A381D}" dt="2024-05-07T09:10:46.909" v="14934" actId="164"/>
          <ac:grpSpMkLst>
            <pc:docMk/>
            <pc:sldMk cId="2959158165" sldId="347"/>
            <ac:grpSpMk id="77" creationId="{1A09EFCE-3706-440B-126F-B54033B85F70}"/>
          </ac:grpSpMkLst>
        </pc:grpChg>
        <pc:grpChg chg="add mod">
          <ac:chgData name="Diederik Wéreau" userId="3de4d852-29bc-42f2-a35f-4ac12fa5bc69" providerId="ADAL" clId="{ED67D86B-4C8C-48D4-91D7-2FA7DC0A381D}" dt="2024-05-07T09:12:25.767" v="14941" actId="164"/>
          <ac:grpSpMkLst>
            <pc:docMk/>
            <pc:sldMk cId="2959158165" sldId="347"/>
            <ac:grpSpMk id="78" creationId="{DE012288-6802-D9E0-C36D-4ED94935F312}"/>
          </ac:grpSpMkLst>
        </pc:grpChg>
        <pc:grpChg chg="add mod">
          <ac:chgData name="Diederik Wéreau" userId="3de4d852-29bc-42f2-a35f-4ac12fa5bc69" providerId="ADAL" clId="{ED67D86B-4C8C-48D4-91D7-2FA7DC0A381D}" dt="2024-05-07T09:38:41.502" v="15434" actId="164"/>
          <ac:grpSpMkLst>
            <pc:docMk/>
            <pc:sldMk cId="2959158165" sldId="347"/>
            <ac:grpSpMk id="79" creationId="{06B74FFA-3289-A731-606B-51056E673878}"/>
          </ac:grpSpMkLst>
        </pc:grpChg>
        <pc:picChg chg="mod ord topLvl">
          <ac:chgData name="Diederik Wéreau" userId="3de4d852-29bc-42f2-a35f-4ac12fa5bc69" providerId="ADAL" clId="{ED67D86B-4C8C-48D4-91D7-2FA7DC0A381D}" dt="2024-05-07T09:12:14.337" v="14940" actId="167"/>
          <ac:picMkLst>
            <pc:docMk/>
            <pc:sldMk cId="2959158165" sldId="347"/>
            <ac:picMk id="5" creationId="{469AC27E-E333-B026-6F76-1E6BB8BDF900}"/>
          </ac:picMkLst>
        </pc:picChg>
        <pc:picChg chg="mod">
          <ac:chgData name="Diederik Wéreau" userId="3de4d852-29bc-42f2-a35f-4ac12fa5bc69" providerId="ADAL" clId="{ED67D86B-4C8C-48D4-91D7-2FA7DC0A381D}" dt="2024-05-07T09:11:51.789" v="14938" actId="165"/>
          <ac:picMkLst>
            <pc:docMk/>
            <pc:sldMk cId="2959158165" sldId="347"/>
            <ac:picMk id="26" creationId="{E209B4FE-9E62-68BF-F3CA-202707501A8B}"/>
          </ac:picMkLst>
        </pc:picChg>
        <pc:picChg chg="mod">
          <ac:chgData name="Diederik Wéreau" userId="3de4d852-29bc-42f2-a35f-4ac12fa5bc69" providerId="ADAL" clId="{ED67D86B-4C8C-48D4-91D7-2FA7DC0A381D}" dt="2024-05-07T09:11:51.789" v="14938" actId="165"/>
          <ac:picMkLst>
            <pc:docMk/>
            <pc:sldMk cId="2959158165" sldId="347"/>
            <ac:picMk id="27" creationId="{D0470A1B-D32D-3BA6-281B-EE5D39A2F233}"/>
          </ac:picMkLst>
        </pc:picChg>
        <pc:picChg chg="mod">
          <ac:chgData name="Diederik Wéreau" userId="3de4d852-29bc-42f2-a35f-4ac12fa5bc69" providerId="ADAL" clId="{ED67D86B-4C8C-48D4-91D7-2FA7DC0A381D}" dt="2024-05-07T09:08:31.892" v="14925" actId="164"/>
          <ac:picMkLst>
            <pc:docMk/>
            <pc:sldMk cId="2959158165" sldId="347"/>
            <ac:picMk id="28" creationId="{F397223F-7A2E-29E7-D1CE-1237D575E646}"/>
          </ac:picMkLst>
        </pc:picChg>
        <pc:picChg chg="mod">
          <ac:chgData name="Diederik Wéreau" userId="3de4d852-29bc-42f2-a35f-4ac12fa5bc69" providerId="ADAL" clId="{ED67D86B-4C8C-48D4-91D7-2FA7DC0A381D}" dt="2024-05-07T09:03:20.335" v="14607" actId="1037"/>
          <ac:picMkLst>
            <pc:docMk/>
            <pc:sldMk cId="2959158165" sldId="347"/>
            <ac:picMk id="33" creationId="{33ABAA55-9939-5597-60B7-12167A0E702E}"/>
          </ac:picMkLst>
        </pc:picChg>
        <pc:picChg chg="mod">
          <ac:chgData name="Diederik Wéreau" userId="3de4d852-29bc-42f2-a35f-4ac12fa5bc69" providerId="ADAL" clId="{ED67D86B-4C8C-48D4-91D7-2FA7DC0A381D}" dt="2024-05-07T09:08:31.892" v="14925" actId="164"/>
          <ac:picMkLst>
            <pc:docMk/>
            <pc:sldMk cId="2959158165" sldId="347"/>
            <ac:picMk id="40" creationId="{1E227E69-F827-09B3-DDBB-BB0AB6DC112C}"/>
          </ac:picMkLst>
        </pc:picChg>
        <pc:picChg chg="mod topLvl">
          <ac:chgData name="Diederik Wéreau" userId="3de4d852-29bc-42f2-a35f-4ac12fa5bc69" providerId="ADAL" clId="{ED67D86B-4C8C-48D4-91D7-2FA7DC0A381D}" dt="2024-05-07T09:12:25.767" v="14941" actId="164"/>
          <ac:picMkLst>
            <pc:docMk/>
            <pc:sldMk cId="2959158165" sldId="347"/>
            <ac:picMk id="44" creationId="{6F4D7629-A245-5368-395D-6C8DFA402EDE}"/>
          </ac:picMkLst>
        </pc:picChg>
        <pc:picChg chg="mod">
          <ac:chgData name="Diederik Wéreau" userId="3de4d852-29bc-42f2-a35f-4ac12fa5bc69" providerId="ADAL" clId="{ED67D86B-4C8C-48D4-91D7-2FA7DC0A381D}" dt="2024-05-07T09:03:20.335" v="14607" actId="1037"/>
          <ac:picMkLst>
            <pc:docMk/>
            <pc:sldMk cId="2959158165" sldId="347"/>
            <ac:picMk id="45" creationId="{38B32A58-1665-2D2D-25F8-48FFBDB1642E}"/>
          </ac:picMkLst>
        </pc:picChg>
        <pc:picChg chg="mod">
          <ac:chgData name="Diederik Wéreau" userId="3de4d852-29bc-42f2-a35f-4ac12fa5bc69" providerId="ADAL" clId="{ED67D86B-4C8C-48D4-91D7-2FA7DC0A381D}" dt="2024-05-07T09:03:32.814" v="14677" actId="1036"/>
          <ac:picMkLst>
            <pc:docMk/>
            <pc:sldMk cId="2959158165" sldId="347"/>
            <ac:picMk id="54" creationId="{1258F269-67E8-0009-4EFA-F95A3F27ED98}"/>
          </ac:picMkLst>
        </pc:picChg>
        <pc:picChg chg="mod">
          <ac:chgData name="Diederik Wéreau" userId="3de4d852-29bc-42f2-a35f-4ac12fa5bc69" providerId="ADAL" clId="{ED67D86B-4C8C-48D4-91D7-2FA7DC0A381D}" dt="2024-05-07T09:03:32.814" v="14677" actId="1036"/>
          <ac:picMkLst>
            <pc:docMk/>
            <pc:sldMk cId="2959158165" sldId="347"/>
            <ac:picMk id="55" creationId="{15AAF703-9D83-AD70-C52E-4A8087BE2CBD}"/>
          </ac:picMkLst>
        </pc:picChg>
        <pc:picChg chg="mod">
          <ac:chgData name="Diederik Wéreau" userId="3de4d852-29bc-42f2-a35f-4ac12fa5bc69" providerId="ADAL" clId="{ED67D86B-4C8C-48D4-91D7-2FA7DC0A381D}" dt="2024-05-07T09:05:38.467" v="14818" actId="1038"/>
          <ac:picMkLst>
            <pc:docMk/>
            <pc:sldMk cId="2959158165" sldId="347"/>
            <ac:picMk id="58" creationId="{7D1BC5E6-A416-6C6A-12D1-85C0D2092186}"/>
          </ac:picMkLst>
        </pc:picChg>
        <pc:picChg chg="mod">
          <ac:chgData name="Diederik Wéreau" userId="3de4d852-29bc-42f2-a35f-4ac12fa5bc69" providerId="ADAL" clId="{ED67D86B-4C8C-48D4-91D7-2FA7DC0A381D}" dt="2024-05-07T09:05:38.467" v="14818" actId="1038"/>
          <ac:picMkLst>
            <pc:docMk/>
            <pc:sldMk cId="2959158165" sldId="347"/>
            <ac:picMk id="59" creationId="{6CB3807E-66B0-23BA-A029-ACA9A076AEC5}"/>
          </ac:picMkLst>
        </pc:picChg>
        <pc:picChg chg="mod">
          <ac:chgData name="Diederik Wéreau" userId="3de4d852-29bc-42f2-a35f-4ac12fa5bc69" providerId="ADAL" clId="{ED67D86B-4C8C-48D4-91D7-2FA7DC0A381D}" dt="2024-05-07T09:05:38.467" v="14818" actId="1038"/>
          <ac:picMkLst>
            <pc:docMk/>
            <pc:sldMk cId="2959158165" sldId="347"/>
            <ac:picMk id="62" creationId="{A5042FE7-6A3E-6580-50F5-D5FC9727F781}"/>
          </ac:picMkLst>
        </pc:picChg>
        <pc:picChg chg="mod">
          <ac:chgData name="Diederik Wéreau" userId="3de4d852-29bc-42f2-a35f-4ac12fa5bc69" providerId="ADAL" clId="{ED67D86B-4C8C-48D4-91D7-2FA7DC0A381D}" dt="2024-05-07T09:05:38.467" v="14818" actId="1038"/>
          <ac:picMkLst>
            <pc:docMk/>
            <pc:sldMk cId="2959158165" sldId="347"/>
            <ac:picMk id="63" creationId="{E50FEE17-B999-0A21-D72E-CA5170994172}"/>
          </ac:picMkLst>
        </pc:picChg>
        <pc:picChg chg="mod">
          <ac:chgData name="Diederik Wéreau" userId="3de4d852-29bc-42f2-a35f-4ac12fa5bc69" providerId="ADAL" clId="{ED67D86B-4C8C-48D4-91D7-2FA7DC0A381D}" dt="2024-05-07T09:05:45.223" v="14905" actId="1038"/>
          <ac:picMkLst>
            <pc:docMk/>
            <pc:sldMk cId="2959158165" sldId="347"/>
            <ac:picMk id="66" creationId="{28C4BF25-AF7A-73C1-C634-7E6F8B5F4A47}"/>
          </ac:picMkLst>
        </pc:picChg>
        <pc:picChg chg="mod">
          <ac:chgData name="Diederik Wéreau" userId="3de4d852-29bc-42f2-a35f-4ac12fa5bc69" providerId="ADAL" clId="{ED67D86B-4C8C-48D4-91D7-2FA7DC0A381D}" dt="2024-05-07T09:05:45.223" v="14905" actId="1038"/>
          <ac:picMkLst>
            <pc:docMk/>
            <pc:sldMk cId="2959158165" sldId="347"/>
            <ac:picMk id="67" creationId="{1B37FCBD-C57E-B8D1-8615-9E3D346AB58A}"/>
          </ac:picMkLst>
        </pc:picChg>
        <pc:picChg chg="mod">
          <ac:chgData name="Diederik Wéreau" userId="3de4d852-29bc-42f2-a35f-4ac12fa5bc69" providerId="ADAL" clId="{ED67D86B-4C8C-48D4-91D7-2FA7DC0A381D}" dt="2024-05-07T09:05:45.223" v="14905" actId="1038"/>
          <ac:picMkLst>
            <pc:docMk/>
            <pc:sldMk cId="2959158165" sldId="347"/>
            <ac:picMk id="70" creationId="{93BF7175-6E27-5065-B929-E8DDBF0618D8}"/>
          </ac:picMkLst>
        </pc:picChg>
        <pc:picChg chg="mod">
          <ac:chgData name="Diederik Wéreau" userId="3de4d852-29bc-42f2-a35f-4ac12fa5bc69" providerId="ADAL" clId="{ED67D86B-4C8C-48D4-91D7-2FA7DC0A381D}" dt="2024-05-07T09:05:45.223" v="14905" actId="1038"/>
          <ac:picMkLst>
            <pc:docMk/>
            <pc:sldMk cId="2959158165" sldId="347"/>
            <ac:picMk id="71" creationId="{5E37D3E1-5789-FB92-D4A7-1A28DC6E5478}"/>
          </ac:picMkLst>
        </pc:picChg>
        <pc:cxnChg chg="del mod">
          <ac:chgData name="Diederik Wéreau" userId="3de4d852-29bc-42f2-a35f-4ac12fa5bc69" providerId="ADAL" clId="{ED67D86B-4C8C-48D4-91D7-2FA7DC0A381D}" dt="2024-05-07T09:02:43.988" v="14564" actId="478"/>
          <ac:cxnSpMkLst>
            <pc:docMk/>
            <pc:sldMk cId="2959158165" sldId="347"/>
            <ac:cxnSpMk id="24" creationId="{208B9E15-0FEB-734A-1C60-B82A70B3A78A}"/>
          </ac:cxnSpMkLst>
        </pc:cxnChg>
        <pc:cxnChg chg="add del mod">
          <ac:chgData name="Diederik Wéreau" userId="3de4d852-29bc-42f2-a35f-4ac12fa5bc69" providerId="ADAL" clId="{ED67D86B-4C8C-48D4-91D7-2FA7DC0A381D}" dt="2024-05-07T09:02:35.455" v="14563" actId="478"/>
          <ac:cxnSpMkLst>
            <pc:docMk/>
            <pc:sldMk cId="2959158165" sldId="347"/>
            <ac:cxnSpMk id="30" creationId="{005C0E30-0732-41DD-41D7-2E41349C9DF7}"/>
          </ac:cxnSpMkLst>
        </pc:cxnChg>
        <pc:cxnChg chg="add del mod">
          <ac:chgData name="Diederik Wéreau" userId="3de4d852-29bc-42f2-a35f-4ac12fa5bc69" providerId="ADAL" clId="{ED67D86B-4C8C-48D4-91D7-2FA7DC0A381D}" dt="2024-05-07T09:09:01.290" v="14926" actId="164"/>
          <ac:cxnSpMkLst>
            <pc:docMk/>
            <pc:sldMk cId="2959158165" sldId="347"/>
            <ac:cxnSpMk id="31" creationId="{7AFFAD58-E2E4-7745-C31B-877F0FAFCCE8}"/>
          </ac:cxnSpMkLst>
        </pc:cxnChg>
        <pc:cxnChg chg="del mod">
          <ac:chgData name="Diederik Wéreau" userId="3de4d852-29bc-42f2-a35f-4ac12fa5bc69" providerId="ADAL" clId="{ED67D86B-4C8C-48D4-91D7-2FA7DC0A381D}" dt="2024-05-07T09:02:50.798" v="14565" actId="478"/>
          <ac:cxnSpMkLst>
            <pc:docMk/>
            <pc:sldMk cId="2959158165" sldId="347"/>
            <ac:cxnSpMk id="39" creationId="{C2EB4F9B-9D4D-E0FC-59B1-0FA2459A491A}"/>
          </ac:cxnSpMkLst>
        </pc:cxnChg>
        <pc:cxnChg chg="del mod">
          <ac:chgData name="Diederik Wéreau" userId="3de4d852-29bc-42f2-a35f-4ac12fa5bc69" providerId="ADAL" clId="{ED67D86B-4C8C-48D4-91D7-2FA7DC0A381D}" dt="2024-05-07T09:02:50.798" v="14565" actId="478"/>
          <ac:cxnSpMkLst>
            <pc:docMk/>
            <pc:sldMk cId="2959158165" sldId="347"/>
            <ac:cxnSpMk id="51" creationId="{8CC970F3-D675-60D1-8F1C-E979E48665D5}"/>
          </ac:cxnSpMkLst>
        </pc:cxnChg>
        <pc:cxnChg chg="mod topLvl">
          <ac:chgData name="Diederik Wéreau" userId="3de4d852-29bc-42f2-a35f-4ac12fa5bc69" providerId="ADAL" clId="{ED67D86B-4C8C-48D4-91D7-2FA7DC0A381D}" dt="2024-05-07T09:10:46.909" v="14934" actId="164"/>
          <ac:cxnSpMkLst>
            <pc:docMk/>
            <pc:sldMk cId="2959158165" sldId="347"/>
            <ac:cxnSpMk id="52" creationId="{33F399FA-D57C-3935-E8EB-CCB5DF9BE9F9}"/>
          </ac:cxnSpMkLst>
        </pc:cxnChg>
      </pc:sldChg>
      <pc:sldChg chg="addSp delSp modSp add mod ord modAnim">
        <pc:chgData name="Diederik Wéreau" userId="3de4d852-29bc-42f2-a35f-4ac12fa5bc69" providerId="ADAL" clId="{ED67D86B-4C8C-48D4-91D7-2FA7DC0A381D}" dt="2024-05-07T13:01:17.820" v="17830"/>
        <pc:sldMkLst>
          <pc:docMk/>
          <pc:sldMk cId="907283837" sldId="348"/>
        </pc:sldMkLst>
        <pc:spChg chg="mod">
          <ac:chgData name="Diederik Wéreau" userId="3de4d852-29bc-42f2-a35f-4ac12fa5bc69" providerId="ADAL" clId="{ED67D86B-4C8C-48D4-91D7-2FA7DC0A381D}" dt="2024-05-07T09:30:05.324" v="15421" actId="20577"/>
          <ac:spMkLst>
            <pc:docMk/>
            <pc:sldMk cId="907283837" sldId="348"/>
            <ac:spMk id="2" creationId="{BE46E34F-31F2-B494-A9CB-37F4DBBC93C3}"/>
          </ac:spMkLst>
        </pc:spChg>
        <pc:spChg chg="del">
          <ac:chgData name="Diederik Wéreau" userId="3de4d852-29bc-42f2-a35f-4ac12fa5bc69" providerId="ADAL" clId="{ED67D86B-4C8C-48D4-91D7-2FA7DC0A381D}" dt="2024-05-07T09:15:56.791" v="14948" actId="478"/>
          <ac:spMkLst>
            <pc:docMk/>
            <pc:sldMk cId="907283837" sldId="348"/>
            <ac:spMk id="6" creationId="{47E79F86-7D06-4FBC-9ABE-F30437970D03}"/>
          </ac:spMkLst>
        </pc:spChg>
        <pc:spChg chg="add mod">
          <ac:chgData name="Diederik Wéreau" userId="3de4d852-29bc-42f2-a35f-4ac12fa5bc69" providerId="ADAL" clId="{ED67D86B-4C8C-48D4-91D7-2FA7DC0A381D}" dt="2024-05-07T09:25:39.887" v="15281" actId="12788"/>
          <ac:spMkLst>
            <pc:docMk/>
            <pc:sldMk cId="907283837" sldId="348"/>
            <ac:spMk id="13" creationId="{D1860BA1-8205-6662-6DE0-59A0D7499614}"/>
          </ac:spMkLst>
        </pc:spChg>
        <pc:spChg chg="mod">
          <ac:chgData name="Diederik Wéreau" userId="3de4d852-29bc-42f2-a35f-4ac12fa5bc69" providerId="ADAL" clId="{ED67D86B-4C8C-48D4-91D7-2FA7DC0A381D}" dt="2024-05-07T09:25:39.887" v="15281" actId="12788"/>
          <ac:spMkLst>
            <pc:docMk/>
            <pc:sldMk cId="907283837" sldId="348"/>
            <ac:spMk id="19" creationId="{FB4E624F-BB4B-22B6-8A5A-54506764136F}"/>
          </ac:spMkLst>
        </pc:spChg>
        <pc:spChg chg="mod">
          <ac:chgData name="Diederik Wéreau" userId="3de4d852-29bc-42f2-a35f-4ac12fa5bc69" providerId="ADAL" clId="{ED67D86B-4C8C-48D4-91D7-2FA7DC0A381D}" dt="2024-05-07T09:26:02.971" v="15339" actId="20577"/>
          <ac:spMkLst>
            <pc:docMk/>
            <pc:sldMk cId="907283837" sldId="348"/>
            <ac:spMk id="30" creationId="{9B7C8571-5D44-1567-FD3A-D0B23B056889}"/>
          </ac:spMkLst>
        </pc:spChg>
        <pc:spChg chg="del">
          <ac:chgData name="Diederik Wéreau" userId="3de4d852-29bc-42f2-a35f-4ac12fa5bc69" providerId="ADAL" clId="{ED67D86B-4C8C-48D4-91D7-2FA7DC0A381D}" dt="2024-05-07T09:16:04.092" v="14951" actId="478"/>
          <ac:spMkLst>
            <pc:docMk/>
            <pc:sldMk cId="907283837" sldId="348"/>
            <ac:spMk id="34" creationId="{661882ED-5BF4-3087-6ECF-D974993EBEE2}"/>
          </ac:spMkLst>
        </pc:spChg>
        <pc:spChg chg="del mod">
          <ac:chgData name="Diederik Wéreau" userId="3de4d852-29bc-42f2-a35f-4ac12fa5bc69" providerId="ADAL" clId="{ED67D86B-4C8C-48D4-91D7-2FA7DC0A381D}" dt="2024-05-07T09:16:21.739" v="14954" actId="478"/>
          <ac:spMkLst>
            <pc:docMk/>
            <pc:sldMk cId="907283837" sldId="348"/>
            <ac:spMk id="35" creationId="{A12A188C-EAD7-FBF0-A654-86B67DE72FA1}"/>
          </ac:spMkLst>
        </pc:spChg>
        <pc:spChg chg="add mod">
          <ac:chgData name="Diederik Wéreau" userId="3de4d852-29bc-42f2-a35f-4ac12fa5bc69" providerId="ADAL" clId="{ED67D86B-4C8C-48D4-91D7-2FA7DC0A381D}" dt="2024-05-07T09:26:23.586" v="15340"/>
          <ac:spMkLst>
            <pc:docMk/>
            <pc:sldMk cId="907283837" sldId="348"/>
            <ac:spMk id="38" creationId="{919CB491-1301-75AF-6D6A-2C44A78B5732}"/>
          </ac:spMkLst>
        </pc:spChg>
        <pc:spChg chg="mod topLvl">
          <ac:chgData name="Diederik Wéreau" userId="3de4d852-29bc-42f2-a35f-4ac12fa5bc69" providerId="ADAL" clId="{ED67D86B-4C8C-48D4-91D7-2FA7DC0A381D}" dt="2024-05-07T09:20:39.108" v="14983" actId="207"/>
          <ac:spMkLst>
            <pc:docMk/>
            <pc:sldMk cId="907283837" sldId="348"/>
            <ac:spMk id="42" creationId="{9FD9AB49-0129-C3CD-71C0-C40BAB3B6341}"/>
          </ac:spMkLst>
        </pc:spChg>
        <pc:spChg chg="mod topLvl">
          <ac:chgData name="Diederik Wéreau" userId="3de4d852-29bc-42f2-a35f-4ac12fa5bc69" providerId="ADAL" clId="{ED67D86B-4C8C-48D4-91D7-2FA7DC0A381D}" dt="2024-05-07T09:20:49.321" v="14985" actId="108"/>
          <ac:spMkLst>
            <pc:docMk/>
            <pc:sldMk cId="907283837" sldId="348"/>
            <ac:spMk id="43" creationId="{24D7C199-12D2-E755-1A16-E51E980924E6}"/>
          </ac:spMkLst>
        </pc:spChg>
        <pc:spChg chg="mod">
          <ac:chgData name="Diederik Wéreau" userId="3de4d852-29bc-42f2-a35f-4ac12fa5bc69" providerId="ADAL" clId="{ED67D86B-4C8C-48D4-91D7-2FA7DC0A381D}" dt="2024-05-07T09:20:29.035" v="14981" actId="164"/>
          <ac:spMkLst>
            <pc:docMk/>
            <pc:sldMk cId="907283837" sldId="348"/>
            <ac:spMk id="46" creationId="{81979896-8F39-6397-FF95-5292EC50AFD8}"/>
          </ac:spMkLst>
        </pc:spChg>
        <pc:spChg chg="del mod topLvl">
          <ac:chgData name="Diederik Wéreau" userId="3de4d852-29bc-42f2-a35f-4ac12fa5bc69" providerId="ADAL" clId="{ED67D86B-4C8C-48D4-91D7-2FA7DC0A381D}" dt="2024-05-07T09:26:34.542" v="15341" actId="478"/>
          <ac:spMkLst>
            <pc:docMk/>
            <pc:sldMk cId="907283837" sldId="348"/>
            <ac:spMk id="47" creationId="{0A4B43EC-4BD2-CE9F-362D-8BFA0E37DCC0}"/>
          </ac:spMkLst>
        </pc:spChg>
        <pc:spChg chg="del mod topLvl">
          <ac:chgData name="Diederik Wéreau" userId="3de4d852-29bc-42f2-a35f-4ac12fa5bc69" providerId="ADAL" clId="{ED67D86B-4C8C-48D4-91D7-2FA7DC0A381D}" dt="2024-05-07T09:27:15.798" v="15390" actId="478"/>
          <ac:spMkLst>
            <pc:docMk/>
            <pc:sldMk cId="907283837" sldId="348"/>
            <ac:spMk id="48" creationId="{3B3E1E08-06CF-C416-8E23-84A37BD0D513}"/>
          </ac:spMkLst>
        </pc:spChg>
        <pc:spChg chg="del">
          <ac:chgData name="Diederik Wéreau" userId="3de4d852-29bc-42f2-a35f-4ac12fa5bc69" providerId="ADAL" clId="{ED67D86B-4C8C-48D4-91D7-2FA7DC0A381D}" dt="2024-05-07T09:15:58.949" v="14949" actId="478"/>
          <ac:spMkLst>
            <pc:docMk/>
            <pc:sldMk cId="907283837" sldId="348"/>
            <ac:spMk id="49" creationId="{5EBA7200-4B06-CC14-347E-B7913F69581A}"/>
          </ac:spMkLst>
        </pc:spChg>
        <pc:spChg chg="mod">
          <ac:chgData name="Diederik Wéreau" userId="3de4d852-29bc-42f2-a35f-4ac12fa5bc69" providerId="ADAL" clId="{ED67D86B-4C8C-48D4-91D7-2FA7DC0A381D}" dt="2024-05-07T09:20:29.035" v="14981" actId="164"/>
          <ac:spMkLst>
            <pc:docMk/>
            <pc:sldMk cId="907283837" sldId="348"/>
            <ac:spMk id="56" creationId="{1A68DBCE-F0B2-B5BA-38F9-2EACA3AA8321}"/>
          </ac:spMkLst>
        </pc:spChg>
        <pc:spChg chg="mod">
          <ac:chgData name="Diederik Wéreau" userId="3de4d852-29bc-42f2-a35f-4ac12fa5bc69" providerId="ADAL" clId="{ED67D86B-4C8C-48D4-91D7-2FA7DC0A381D}" dt="2024-05-07T10:03:02.951" v="15490"/>
          <ac:spMkLst>
            <pc:docMk/>
            <pc:sldMk cId="907283837" sldId="348"/>
            <ac:spMk id="76" creationId="{CA9475E0-3C08-33F6-35AA-A259D673C529}"/>
          </ac:spMkLst>
        </pc:spChg>
        <pc:spChg chg="mod">
          <ac:chgData name="Diederik Wéreau" userId="3de4d852-29bc-42f2-a35f-4ac12fa5bc69" providerId="ADAL" clId="{ED67D86B-4C8C-48D4-91D7-2FA7DC0A381D}" dt="2024-05-07T10:03:02.951" v="15490"/>
          <ac:spMkLst>
            <pc:docMk/>
            <pc:sldMk cId="907283837" sldId="348"/>
            <ac:spMk id="84" creationId="{D047EF37-EB70-25B5-3F4C-ECAD3732045E}"/>
          </ac:spMkLst>
        </pc:spChg>
        <pc:spChg chg="mod">
          <ac:chgData name="Diederik Wéreau" userId="3de4d852-29bc-42f2-a35f-4ac12fa5bc69" providerId="ADAL" clId="{ED67D86B-4C8C-48D4-91D7-2FA7DC0A381D}" dt="2024-05-07T10:03:02.951" v="15490"/>
          <ac:spMkLst>
            <pc:docMk/>
            <pc:sldMk cId="907283837" sldId="348"/>
            <ac:spMk id="89" creationId="{604785A4-82E0-F5D2-FDBA-CA33909C2894}"/>
          </ac:spMkLst>
        </pc:spChg>
        <pc:spChg chg="mod">
          <ac:chgData name="Diederik Wéreau" userId="3de4d852-29bc-42f2-a35f-4ac12fa5bc69" providerId="ADAL" clId="{ED67D86B-4C8C-48D4-91D7-2FA7DC0A381D}" dt="2024-05-07T10:03:05.470" v="15492"/>
          <ac:spMkLst>
            <pc:docMk/>
            <pc:sldMk cId="907283837" sldId="348"/>
            <ac:spMk id="93" creationId="{3B91C377-833F-A086-2A02-3814284434BB}"/>
          </ac:spMkLst>
        </pc:spChg>
        <pc:spChg chg="mod">
          <ac:chgData name="Diederik Wéreau" userId="3de4d852-29bc-42f2-a35f-4ac12fa5bc69" providerId="ADAL" clId="{ED67D86B-4C8C-48D4-91D7-2FA7DC0A381D}" dt="2024-05-07T10:03:05.470" v="15492"/>
          <ac:spMkLst>
            <pc:docMk/>
            <pc:sldMk cId="907283837" sldId="348"/>
            <ac:spMk id="99" creationId="{E00AE76D-BE2E-B5E9-BB2F-AF6614EB4805}"/>
          </ac:spMkLst>
        </pc:spChg>
        <pc:spChg chg="mod">
          <ac:chgData name="Diederik Wéreau" userId="3de4d852-29bc-42f2-a35f-4ac12fa5bc69" providerId="ADAL" clId="{ED67D86B-4C8C-48D4-91D7-2FA7DC0A381D}" dt="2024-05-07T10:03:05.470" v="15492"/>
          <ac:spMkLst>
            <pc:docMk/>
            <pc:sldMk cId="907283837" sldId="348"/>
            <ac:spMk id="104" creationId="{0A405C4E-C054-17C7-F23F-E4DDAF701D8A}"/>
          </ac:spMkLst>
        </pc:spChg>
        <pc:spChg chg="mod">
          <ac:chgData name="Diederik Wéreau" userId="3de4d852-29bc-42f2-a35f-4ac12fa5bc69" providerId="ADAL" clId="{ED67D86B-4C8C-48D4-91D7-2FA7DC0A381D}" dt="2024-05-07T10:03:31.758" v="15496"/>
          <ac:spMkLst>
            <pc:docMk/>
            <pc:sldMk cId="907283837" sldId="348"/>
            <ac:spMk id="108" creationId="{F1E103EE-0CBD-9402-4832-8571D589B71F}"/>
          </ac:spMkLst>
        </pc:spChg>
        <pc:spChg chg="mod">
          <ac:chgData name="Diederik Wéreau" userId="3de4d852-29bc-42f2-a35f-4ac12fa5bc69" providerId="ADAL" clId="{ED67D86B-4C8C-48D4-91D7-2FA7DC0A381D}" dt="2024-05-07T10:03:31.758" v="15496"/>
          <ac:spMkLst>
            <pc:docMk/>
            <pc:sldMk cId="907283837" sldId="348"/>
            <ac:spMk id="114" creationId="{1EA0780F-A590-1B47-669A-044724341D40}"/>
          </ac:spMkLst>
        </pc:spChg>
        <pc:spChg chg="mod">
          <ac:chgData name="Diederik Wéreau" userId="3de4d852-29bc-42f2-a35f-4ac12fa5bc69" providerId="ADAL" clId="{ED67D86B-4C8C-48D4-91D7-2FA7DC0A381D}" dt="2024-05-07T10:03:31.758" v="15496"/>
          <ac:spMkLst>
            <pc:docMk/>
            <pc:sldMk cId="907283837" sldId="348"/>
            <ac:spMk id="119" creationId="{2A93F461-FEAE-AF31-CA71-5838DE5595F1}"/>
          </ac:spMkLst>
        </pc:spChg>
        <pc:grpChg chg="add del">
          <ac:chgData name="Diederik Wéreau" userId="3de4d852-29bc-42f2-a35f-4ac12fa5bc69" providerId="ADAL" clId="{ED67D86B-4C8C-48D4-91D7-2FA7DC0A381D}" dt="2024-05-07T10:03:10.241" v="15493" actId="478"/>
          <ac:grpSpMkLst>
            <pc:docMk/>
            <pc:sldMk cId="907283837" sldId="348"/>
            <ac:grpSpMk id="7" creationId="{4EEBE746-2280-03B9-3F42-505F3CA0A4D4}"/>
          </ac:grpSpMkLst>
        </pc:grpChg>
        <pc:grpChg chg="add mod">
          <ac:chgData name="Diederik Wéreau" userId="3de4d852-29bc-42f2-a35f-4ac12fa5bc69" providerId="ADAL" clId="{ED67D86B-4C8C-48D4-91D7-2FA7DC0A381D}" dt="2024-05-07T09:20:29.035" v="14981" actId="164"/>
          <ac:grpSpMkLst>
            <pc:docMk/>
            <pc:sldMk cId="907283837" sldId="348"/>
            <ac:grpSpMk id="11" creationId="{A786955A-41F7-B473-348E-B34FAEC9DF33}"/>
          </ac:grpSpMkLst>
        </pc:grpChg>
        <pc:grpChg chg="mod">
          <ac:chgData name="Diederik Wéreau" userId="3de4d852-29bc-42f2-a35f-4ac12fa5bc69" providerId="ADAL" clId="{ED67D86B-4C8C-48D4-91D7-2FA7DC0A381D}" dt="2024-05-07T09:20:29.035" v="14981" actId="164"/>
          <ac:grpSpMkLst>
            <pc:docMk/>
            <pc:sldMk cId="907283837" sldId="348"/>
            <ac:grpSpMk id="14" creationId="{36A87B90-C349-A5A0-B537-825D5D837EBF}"/>
          </ac:grpSpMkLst>
        </pc:grpChg>
        <pc:grpChg chg="add mod">
          <ac:chgData name="Diederik Wéreau" userId="3de4d852-29bc-42f2-a35f-4ac12fa5bc69" providerId="ADAL" clId="{ED67D86B-4C8C-48D4-91D7-2FA7DC0A381D}" dt="2024-05-07T09:28:11.960" v="15393" actId="164"/>
          <ac:grpSpMkLst>
            <pc:docMk/>
            <pc:sldMk cId="907283837" sldId="348"/>
            <ac:grpSpMk id="16" creationId="{C753758E-D499-F374-0D6D-B1F9BC230758}"/>
          </ac:grpSpMkLst>
        </pc:grpChg>
        <pc:grpChg chg="add del mod">
          <ac:chgData name="Diederik Wéreau" userId="3de4d852-29bc-42f2-a35f-4ac12fa5bc69" providerId="ADAL" clId="{ED67D86B-4C8C-48D4-91D7-2FA7DC0A381D}" dt="2024-05-07T10:03:31.437" v="15495" actId="478"/>
          <ac:grpSpMkLst>
            <pc:docMk/>
            <pc:sldMk cId="907283837" sldId="348"/>
            <ac:grpSpMk id="17" creationId="{C141DB89-8CD5-9220-B2C4-35EADBA85F89}"/>
          </ac:grpSpMkLst>
        </pc:grpChg>
        <pc:grpChg chg="add del mod">
          <ac:chgData name="Diederik Wéreau" userId="3de4d852-29bc-42f2-a35f-4ac12fa5bc69" providerId="ADAL" clId="{ED67D86B-4C8C-48D4-91D7-2FA7DC0A381D}" dt="2024-05-07T09:28:06.407" v="15392" actId="165"/>
          <ac:grpSpMkLst>
            <pc:docMk/>
            <pc:sldMk cId="907283837" sldId="348"/>
            <ac:grpSpMk id="21" creationId="{FE3B1FDE-96F1-617F-93CB-E91CB52F66F1}"/>
          </ac:grpSpMkLst>
        </pc:grpChg>
        <pc:grpChg chg="add del mod">
          <ac:chgData name="Diederik Wéreau" userId="3de4d852-29bc-42f2-a35f-4ac12fa5bc69" providerId="ADAL" clId="{ED67D86B-4C8C-48D4-91D7-2FA7DC0A381D}" dt="2024-05-07T10:03:31.437" v="15495" actId="478"/>
          <ac:grpSpMkLst>
            <pc:docMk/>
            <pc:sldMk cId="907283837" sldId="348"/>
            <ac:grpSpMk id="24" creationId="{20859CAF-2488-EC9C-3BCD-54E44322ED1D}"/>
          </ac:grpSpMkLst>
        </pc:grpChg>
        <pc:grpChg chg="mod topLvl">
          <ac:chgData name="Diederik Wéreau" userId="3de4d852-29bc-42f2-a35f-4ac12fa5bc69" providerId="ADAL" clId="{ED67D86B-4C8C-48D4-91D7-2FA7DC0A381D}" dt="2024-05-07T09:16:44.375" v="14956" actId="165"/>
          <ac:grpSpMkLst>
            <pc:docMk/>
            <pc:sldMk cId="907283837" sldId="348"/>
            <ac:grpSpMk id="25" creationId="{C4E2B024-FE64-99AF-1FAF-56396B244706}"/>
          </ac:grpSpMkLst>
        </pc:grpChg>
        <pc:grpChg chg="mod">
          <ac:chgData name="Diederik Wéreau" userId="3de4d852-29bc-42f2-a35f-4ac12fa5bc69" providerId="ADAL" clId="{ED67D86B-4C8C-48D4-91D7-2FA7DC0A381D}" dt="2024-05-07T09:20:29.035" v="14981" actId="164"/>
          <ac:grpSpMkLst>
            <pc:docMk/>
            <pc:sldMk cId="907283837" sldId="348"/>
            <ac:grpSpMk id="32" creationId="{6912283B-185F-309F-2270-D1DCB0B43501}"/>
          </ac:grpSpMkLst>
        </pc:grpChg>
        <pc:grpChg chg="add del mod">
          <ac:chgData name="Diederik Wéreau" userId="3de4d852-29bc-42f2-a35f-4ac12fa5bc69" providerId="ADAL" clId="{ED67D86B-4C8C-48D4-91D7-2FA7DC0A381D}" dt="2024-05-07T10:03:31.437" v="15495" actId="478"/>
          <ac:grpSpMkLst>
            <pc:docMk/>
            <pc:sldMk cId="907283837" sldId="348"/>
            <ac:grpSpMk id="41" creationId="{738C9354-E1A1-1BCF-7E95-2014162EA979}"/>
          </ac:grpSpMkLst>
        </pc:grpChg>
        <pc:grpChg chg="mod">
          <ac:chgData name="Diederik Wéreau" userId="3de4d852-29bc-42f2-a35f-4ac12fa5bc69" providerId="ADAL" clId="{ED67D86B-4C8C-48D4-91D7-2FA7DC0A381D}" dt="2024-05-07T09:20:29.035" v="14981" actId="164"/>
          <ac:grpSpMkLst>
            <pc:docMk/>
            <pc:sldMk cId="907283837" sldId="348"/>
            <ac:grpSpMk id="50" creationId="{8BBCCB6A-9320-CB5E-4420-5DA92594547A}"/>
          </ac:grpSpMkLst>
        </pc:grpChg>
        <pc:grpChg chg="add mod">
          <ac:chgData name="Diederik Wéreau" userId="3de4d852-29bc-42f2-a35f-4ac12fa5bc69" providerId="ADAL" clId="{ED67D86B-4C8C-48D4-91D7-2FA7DC0A381D}" dt="2024-05-07T10:03:02.951" v="15490"/>
          <ac:grpSpMkLst>
            <pc:docMk/>
            <pc:sldMk cId="907283837" sldId="348"/>
            <ac:grpSpMk id="51" creationId="{BD2DC7F0-8F75-1E43-C17F-40C6867B7E6E}"/>
          </ac:grpSpMkLst>
        </pc:grpChg>
        <pc:grpChg chg="mod">
          <ac:chgData name="Diederik Wéreau" userId="3de4d852-29bc-42f2-a35f-4ac12fa5bc69" providerId="ADAL" clId="{ED67D86B-4C8C-48D4-91D7-2FA7DC0A381D}" dt="2024-05-07T09:20:29.035" v="14981" actId="164"/>
          <ac:grpSpMkLst>
            <pc:docMk/>
            <pc:sldMk cId="907283837" sldId="348"/>
            <ac:grpSpMk id="53" creationId="{FF8D07CB-050B-3027-834E-E846FD73DF1F}"/>
          </ac:grpSpMkLst>
        </pc:grpChg>
        <pc:grpChg chg="del">
          <ac:chgData name="Diederik Wéreau" userId="3de4d852-29bc-42f2-a35f-4ac12fa5bc69" providerId="ADAL" clId="{ED67D86B-4C8C-48D4-91D7-2FA7DC0A381D}" dt="2024-05-07T09:16:39.747" v="14955" actId="165"/>
          <ac:grpSpMkLst>
            <pc:docMk/>
            <pc:sldMk cId="907283837" sldId="348"/>
            <ac:grpSpMk id="73" creationId="{7031437F-A1B3-895C-2DDF-3DE3D1B83D2A}"/>
          </ac:grpSpMkLst>
        </pc:grpChg>
        <pc:grpChg chg="del">
          <ac:chgData name="Diederik Wéreau" userId="3de4d852-29bc-42f2-a35f-4ac12fa5bc69" providerId="ADAL" clId="{ED67D86B-4C8C-48D4-91D7-2FA7DC0A381D}" dt="2024-05-07T09:16:01.266" v="14950" actId="478"/>
          <ac:grpSpMkLst>
            <pc:docMk/>
            <pc:sldMk cId="907283837" sldId="348"/>
            <ac:grpSpMk id="74" creationId="{311B4949-44D1-5D06-C7D9-3C4C74363BB4}"/>
          </ac:grpSpMkLst>
        </pc:grpChg>
        <pc:grpChg chg="del">
          <ac:chgData name="Diederik Wéreau" userId="3de4d852-29bc-42f2-a35f-4ac12fa5bc69" providerId="ADAL" clId="{ED67D86B-4C8C-48D4-91D7-2FA7DC0A381D}" dt="2024-05-07T09:16:17.284" v="14952" actId="478"/>
          <ac:grpSpMkLst>
            <pc:docMk/>
            <pc:sldMk cId="907283837" sldId="348"/>
            <ac:grpSpMk id="77" creationId="{1A09EFCE-3706-440B-126F-B54033B85F70}"/>
          </ac:grpSpMkLst>
        </pc:grpChg>
        <pc:grpChg chg="del">
          <ac:chgData name="Diederik Wéreau" userId="3de4d852-29bc-42f2-a35f-4ac12fa5bc69" providerId="ADAL" clId="{ED67D86B-4C8C-48D4-91D7-2FA7DC0A381D}" dt="2024-05-07T09:16:44.375" v="14956" actId="165"/>
          <ac:grpSpMkLst>
            <pc:docMk/>
            <pc:sldMk cId="907283837" sldId="348"/>
            <ac:grpSpMk id="78" creationId="{DE012288-6802-D9E0-C36D-4ED94935F312}"/>
          </ac:grpSpMkLst>
        </pc:grpChg>
        <pc:grpChg chg="add mod">
          <ac:chgData name="Diederik Wéreau" userId="3de4d852-29bc-42f2-a35f-4ac12fa5bc69" providerId="ADAL" clId="{ED67D86B-4C8C-48D4-91D7-2FA7DC0A381D}" dt="2024-05-07T10:03:02.951" v="15490"/>
          <ac:grpSpMkLst>
            <pc:docMk/>
            <pc:sldMk cId="907283837" sldId="348"/>
            <ac:grpSpMk id="80" creationId="{B2EDABD8-5F85-0457-F4FF-8DFAE42383B5}"/>
          </ac:grpSpMkLst>
        </pc:grpChg>
        <pc:grpChg chg="mod">
          <ac:chgData name="Diederik Wéreau" userId="3de4d852-29bc-42f2-a35f-4ac12fa5bc69" providerId="ADAL" clId="{ED67D86B-4C8C-48D4-91D7-2FA7DC0A381D}" dt="2024-05-07T10:03:02.951" v="15490"/>
          <ac:grpSpMkLst>
            <pc:docMk/>
            <pc:sldMk cId="907283837" sldId="348"/>
            <ac:grpSpMk id="81" creationId="{3DBA6632-5AC3-671B-D418-42115FF8C152}"/>
          </ac:grpSpMkLst>
        </pc:grpChg>
        <pc:grpChg chg="add mod">
          <ac:chgData name="Diederik Wéreau" userId="3de4d852-29bc-42f2-a35f-4ac12fa5bc69" providerId="ADAL" clId="{ED67D86B-4C8C-48D4-91D7-2FA7DC0A381D}" dt="2024-05-07T10:03:02.951" v="15490"/>
          <ac:grpSpMkLst>
            <pc:docMk/>
            <pc:sldMk cId="907283837" sldId="348"/>
            <ac:grpSpMk id="87" creationId="{83B0F1D3-1C1E-A730-F86C-7298A421671D}"/>
          </ac:grpSpMkLst>
        </pc:grpChg>
        <pc:grpChg chg="add mod">
          <ac:chgData name="Diederik Wéreau" userId="3de4d852-29bc-42f2-a35f-4ac12fa5bc69" providerId="ADAL" clId="{ED67D86B-4C8C-48D4-91D7-2FA7DC0A381D}" dt="2024-05-07T10:03:05.470" v="15492"/>
          <ac:grpSpMkLst>
            <pc:docMk/>
            <pc:sldMk cId="907283837" sldId="348"/>
            <ac:grpSpMk id="91" creationId="{57532A4C-EF3F-FC6D-6D77-BF8C75C0184B}"/>
          </ac:grpSpMkLst>
        </pc:grpChg>
        <pc:grpChg chg="add mod">
          <ac:chgData name="Diederik Wéreau" userId="3de4d852-29bc-42f2-a35f-4ac12fa5bc69" providerId="ADAL" clId="{ED67D86B-4C8C-48D4-91D7-2FA7DC0A381D}" dt="2024-05-07T10:03:05.470" v="15492"/>
          <ac:grpSpMkLst>
            <pc:docMk/>
            <pc:sldMk cId="907283837" sldId="348"/>
            <ac:grpSpMk id="95" creationId="{9565033B-751D-BAA2-E769-DC49893F4178}"/>
          </ac:grpSpMkLst>
        </pc:grpChg>
        <pc:grpChg chg="mod">
          <ac:chgData name="Diederik Wéreau" userId="3de4d852-29bc-42f2-a35f-4ac12fa5bc69" providerId="ADAL" clId="{ED67D86B-4C8C-48D4-91D7-2FA7DC0A381D}" dt="2024-05-07T10:03:05.470" v="15492"/>
          <ac:grpSpMkLst>
            <pc:docMk/>
            <pc:sldMk cId="907283837" sldId="348"/>
            <ac:grpSpMk id="96" creationId="{C5926968-5704-7BC6-4228-7ABA237B0F79}"/>
          </ac:grpSpMkLst>
        </pc:grpChg>
        <pc:grpChg chg="add mod">
          <ac:chgData name="Diederik Wéreau" userId="3de4d852-29bc-42f2-a35f-4ac12fa5bc69" providerId="ADAL" clId="{ED67D86B-4C8C-48D4-91D7-2FA7DC0A381D}" dt="2024-05-07T10:03:05.470" v="15492"/>
          <ac:grpSpMkLst>
            <pc:docMk/>
            <pc:sldMk cId="907283837" sldId="348"/>
            <ac:grpSpMk id="102" creationId="{D614DAA8-E406-EA6A-996A-FB5D597FFD98}"/>
          </ac:grpSpMkLst>
        </pc:grpChg>
        <pc:grpChg chg="add mod">
          <ac:chgData name="Diederik Wéreau" userId="3de4d852-29bc-42f2-a35f-4ac12fa5bc69" providerId="ADAL" clId="{ED67D86B-4C8C-48D4-91D7-2FA7DC0A381D}" dt="2024-05-07T10:03:31.758" v="15496"/>
          <ac:grpSpMkLst>
            <pc:docMk/>
            <pc:sldMk cId="907283837" sldId="348"/>
            <ac:grpSpMk id="106" creationId="{FE8C613A-21E4-4C52-7E3A-7005A15D9AFF}"/>
          </ac:grpSpMkLst>
        </pc:grpChg>
        <pc:grpChg chg="add mod">
          <ac:chgData name="Diederik Wéreau" userId="3de4d852-29bc-42f2-a35f-4ac12fa5bc69" providerId="ADAL" clId="{ED67D86B-4C8C-48D4-91D7-2FA7DC0A381D}" dt="2024-05-07T10:03:31.758" v="15496"/>
          <ac:grpSpMkLst>
            <pc:docMk/>
            <pc:sldMk cId="907283837" sldId="348"/>
            <ac:grpSpMk id="110" creationId="{972BE344-238F-93A9-B3AC-221B66EAF1EC}"/>
          </ac:grpSpMkLst>
        </pc:grpChg>
        <pc:grpChg chg="mod">
          <ac:chgData name="Diederik Wéreau" userId="3de4d852-29bc-42f2-a35f-4ac12fa5bc69" providerId="ADAL" clId="{ED67D86B-4C8C-48D4-91D7-2FA7DC0A381D}" dt="2024-05-07T10:03:31.758" v="15496"/>
          <ac:grpSpMkLst>
            <pc:docMk/>
            <pc:sldMk cId="907283837" sldId="348"/>
            <ac:grpSpMk id="111" creationId="{A7C0B3A4-51F3-0A25-3B64-0261373752AE}"/>
          </ac:grpSpMkLst>
        </pc:grpChg>
        <pc:grpChg chg="add mod">
          <ac:chgData name="Diederik Wéreau" userId="3de4d852-29bc-42f2-a35f-4ac12fa5bc69" providerId="ADAL" clId="{ED67D86B-4C8C-48D4-91D7-2FA7DC0A381D}" dt="2024-05-07T10:03:31.758" v="15496"/>
          <ac:grpSpMkLst>
            <pc:docMk/>
            <pc:sldMk cId="907283837" sldId="348"/>
            <ac:grpSpMk id="117" creationId="{351D68D7-4307-5587-FDCC-24EE3ECAE5CC}"/>
          </ac:grpSpMkLst>
        </pc:grpChg>
        <pc:picChg chg="add mod">
          <ac:chgData name="Diederik Wéreau" userId="3de4d852-29bc-42f2-a35f-4ac12fa5bc69" providerId="ADAL" clId="{ED67D86B-4C8C-48D4-91D7-2FA7DC0A381D}" dt="2024-05-07T09:25:39.887" v="15281" actId="12788"/>
          <ac:picMkLst>
            <pc:docMk/>
            <pc:sldMk cId="907283837" sldId="348"/>
            <ac:picMk id="12" creationId="{3E307A8B-02B6-C768-7CCA-6AED2E2328F6}"/>
          </ac:picMkLst>
        </pc:picChg>
        <pc:picChg chg="add mod">
          <ac:chgData name="Diederik Wéreau" userId="3de4d852-29bc-42f2-a35f-4ac12fa5bc69" providerId="ADAL" clId="{ED67D86B-4C8C-48D4-91D7-2FA7DC0A381D}" dt="2024-05-07T09:25:39.887" v="15281" actId="12788"/>
          <ac:picMkLst>
            <pc:docMk/>
            <pc:sldMk cId="907283837" sldId="348"/>
            <ac:picMk id="15" creationId="{F9D52B61-DD0F-9350-3CB7-3ED253D16546}"/>
          </ac:picMkLst>
        </pc:picChg>
        <pc:picChg chg="mod">
          <ac:chgData name="Diederik Wéreau" userId="3de4d852-29bc-42f2-a35f-4ac12fa5bc69" providerId="ADAL" clId="{ED67D86B-4C8C-48D4-91D7-2FA7DC0A381D}" dt="2024-05-07T09:25:39.887" v="15281" actId="12788"/>
          <ac:picMkLst>
            <pc:docMk/>
            <pc:sldMk cId="907283837" sldId="348"/>
            <ac:picMk id="18" creationId="{AF545ABE-EB01-DE31-9024-817EA03B4467}"/>
          </ac:picMkLst>
        </pc:picChg>
        <pc:picChg chg="mod">
          <ac:chgData name="Diederik Wéreau" userId="3de4d852-29bc-42f2-a35f-4ac12fa5bc69" providerId="ADAL" clId="{ED67D86B-4C8C-48D4-91D7-2FA7DC0A381D}" dt="2024-05-07T09:25:39.887" v="15281" actId="12788"/>
          <ac:picMkLst>
            <pc:docMk/>
            <pc:sldMk cId="907283837" sldId="348"/>
            <ac:picMk id="20" creationId="{1ADF2312-2294-B8BE-D62A-4590B3097267}"/>
          </ac:picMkLst>
        </pc:picChg>
        <pc:picChg chg="mod topLvl">
          <ac:chgData name="Diederik Wéreau" userId="3de4d852-29bc-42f2-a35f-4ac12fa5bc69" providerId="ADAL" clId="{ED67D86B-4C8C-48D4-91D7-2FA7DC0A381D}" dt="2024-05-07T09:28:11.960" v="15393" actId="164"/>
          <ac:picMkLst>
            <pc:docMk/>
            <pc:sldMk cId="907283837" sldId="348"/>
            <ac:picMk id="22" creationId="{B956C9C9-33F3-3E9E-E1C6-8565C8F53B2B}"/>
          </ac:picMkLst>
        </pc:picChg>
        <pc:picChg chg="add del mod topLvl">
          <ac:chgData name="Diederik Wéreau" userId="3de4d852-29bc-42f2-a35f-4ac12fa5bc69" providerId="ADAL" clId="{ED67D86B-4C8C-48D4-91D7-2FA7DC0A381D}" dt="2024-05-07T10:03:31.437" v="15495" actId="478"/>
          <ac:picMkLst>
            <pc:docMk/>
            <pc:sldMk cId="907283837" sldId="348"/>
            <ac:picMk id="23" creationId="{7F81C9C3-951B-E1C0-F848-BD709FE9A78E}"/>
          </ac:picMkLst>
        </pc:picChg>
        <pc:picChg chg="mod">
          <ac:chgData name="Diederik Wéreau" userId="3de4d852-29bc-42f2-a35f-4ac12fa5bc69" providerId="ADAL" clId="{ED67D86B-4C8C-48D4-91D7-2FA7DC0A381D}" dt="2024-05-07T09:16:44.375" v="14956" actId="165"/>
          <ac:picMkLst>
            <pc:docMk/>
            <pc:sldMk cId="907283837" sldId="348"/>
            <ac:picMk id="26" creationId="{E209B4FE-9E62-68BF-F3CA-202707501A8B}"/>
          </ac:picMkLst>
        </pc:picChg>
        <pc:picChg chg="mod">
          <ac:chgData name="Diederik Wéreau" userId="3de4d852-29bc-42f2-a35f-4ac12fa5bc69" providerId="ADAL" clId="{ED67D86B-4C8C-48D4-91D7-2FA7DC0A381D}" dt="2024-05-07T09:16:44.375" v="14956" actId="165"/>
          <ac:picMkLst>
            <pc:docMk/>
            <pc:sldMk cId="907283837" sldId="348"/>
            <ac:picMk id="27" creationId="{D0470A1B-D32D-3BA6-281B-EE5D39A2F233}"/>
          </ac:picMkLst>
        </pc:picChg>
        <pc:picChg chg="mod topLvl">
          <ac:chgData name="Diederik Wéreau" userId="3de4d852-29bc-42f2-a35f-4ac12fa5bc69" providerId="ADAL" clId="{ED67D86B-4C8C-48D4-91D7-2FA7DC0A381D}" dt="2024-05-07T09:26:56.603" v="15385" actId="12788"/>
          <ac:picMkLst>
            <pc:docMk/>
            <pc:sldMk cId="907283837" sldId="348"/>
            <ac:picMk id="28" creationId="{F397223F-7A2E-29E7-D1CE-1237D575E646}"/>
          </ac:picMkLst>
        </pc:picChg>
        <pc:picChg chg="mod">
          <ac:chgData name="Diederik Wéreau" userId="3de4d852-29bc-42f2-a35f-4ac12fa5bc69" providerId="ADAL" clId="{ED67D86B-4C8C-48D4-91D7-2FA7DC0A381D}" dt="2024-05-07T09:25:55.930" v="15323" actId="1038"/>
          <ac:picMkLst>
            <pc:docMk/>
            <pc:sldMk cId="907283837" sldId="348"/>
            <ac:picMk id="29" creationId="{6F0187AD-1798-1C1D-2861-0575B1BF532F}"/>
          </ac:picMkLst>
        </pc:picChg>
        <pc:picChg chg="mod">
          <ac:chgData name="Diederik Wéreau" userId="3de4d852-29bc-42f2-a35f-4ac12fa5bc69" providerId="ADAL" clId="{ED67D86B-4C8C-48D4-91D7-2FA7DC0A381D}" dt="2024-05-07T09:22:18.005" v="15013"/>
          <ac:picMkLst>
            <pc:docMk/>
            <pc:sldMk cId="907283837" sldId="348"/>
            <ac:picMk id="33" creationId="{33ABAA55-9939-5597-60B7-12167A0E702E}"/>
          </ac:picMkLst>
        </pc:picChg>
        <pc:picChg chg="mod">
          <ac:chgData name="Diederik Wéreau" userId="3de4d852-29bc-42f2-a35f-4ac12fa5bc69" providerId="ADAL" clId="{ED67D86B-4C8C-48D4-91D7-2FA7DC0A381D}" dt="2024-05-07T09:25:55.930" v="15323" actId="1038"/>
          <ac:picMkLst>
            <pc:docMk/>
            <pc:sldMk cId="907283837" sldId="348"/>
            <ac:picMk id="36" creationId="{FF037342-025E-F913-E840-D0B4D6C35B4D}"/>
          </ac:picMkLst>
        </pc:picChg>
        <pc:picChg chg="add mod">
          <ac:chgData name="Diederik Wéreau" userId="3de4d852-29bc-42f2-a35f-4ac12fa5bc69" providerId="ADAL" clId="{ED67D86B-4C8C-48D4-91D7-2FA7DC0A381D}" dt="2024-05-07T09:26:59.890" v="15389" actId="1035"/>
          <ac:picMkLst>
            <pc:docMk/>
            <pc:sldMk cId="907283837" sldId="348"/>
            <ac:picMk id="39" creationId="{62F1C8BC-81AE-714B-996B-613A5ACA8A19}"/>
          </ac:picMkLst>
        </pc:picChg>
        <pc:picChg chg="mod topLvl">
          <ac:chgData name="Diederik Wéreau" userId="3de4d852-29bc-42f2-a35f-4ac12fa5bc69" providerId="ADAL" clId="{ED67D86B-4C8C-48D4-91D7-2FA7DC0A381D}" dt="2024-05-07T09:21:09.510" v="14987" actId="207"/>
          <ac:picMkLst>
            <pc:docMk/>
            <pc:sldMk cId="907283837" sldId="348"/>
            <ac:picMk id="40" creationId="{1E227E69-F827-09B3-DDBB-BB0AB6DC112C}"/>
          </ac:picMkLst>
        </pc:picChg>
        <pc:picChg chg="mod topLvl">
          <ac:chgData name="Diederik Wéreau" userId="3de4d852-29bc-42f2-a35f-4ac12fa5bc69" providerId="ADAL" clId="{ED67D86B-4C8C-48D4-91D7-2FA7DC0A381D}" dt="2024-05-07T09:21:14.202" v="14989" actId="207"/>
          <ac:picMkLst>
            <pc:docMk/>
            <pc:sldMk cId="907283837" sldId="348"/>
            <ac:picMk id="44" creationId="{6F4D7629-A245-5368-395D-6C8DFA402EDE}"/>
          </ac:picMkLst>
        </pc:picChg>
        <pc:picChg chg="mod">
          <ac:chgData name="Diederik Wéreau" userId="3de4d852-29bc-42f2-a35f-4ac12fa5bc69" providerId="ADAL" clId="{ED67D86B-4C8C-48D4-91D7-2FA7DC0A381D}" dt="2024-05-07T09:22:30.605" v="15015" actId="29295"/>
          <ac:picMkLst>
            <pc:docMk/>
            <pc:sldMk cId="907283837" sldId="348"/>
            <ac:picMk id="45" creationId="{38B32A58-1665-2D2D-25F8-48FFBDB1642E}"/>
          </ac:picMkLst>
        </pc:picChg>
        <pc:picChg chg="mod">
          <ac:chgData name="Diederik Wéreau" userId="3de4d852-29bc-42f2-a35f-4ac12fa5bc69" providerId="ADAL" clId="{ED67D86B-4C8C-48D4-91D7-2FA7DC0A381D}" dt="2024-05-07T09:21:51.119" v="14991"/>
          <ac:picMkLst>
            <pc:docMk/>
            <pc:sldMk cId="907283837" sldId="348"/>
            <ac:picMk id="54" creationId="{1258F269-67E8-0009-4EFA-F95A3F27ED98}"/>
          </ac:picMkLst>
        </pc:picChg>
        <pc:picChg chg="mod">
          <ac:chgData name="Diederik Wéreau" userId="3de4d852-29bc-42f2-a35f-4ac12fa5bc69" providerId="ADAL" clId="{ED67D86B-4C8C-48D4-91D7-2FA7DC0A381D}" dt="2024-05-07T09:22:06.142" v="14993" actId="29295"/>
          <ac:picMkLst>
            <pc:docMk/>
            <pc:sldMk cId="907283837" sldId="348"/>
            <ac:picMk id="55" creationId="{15AAF703-9D83-AD70-C52E-4A8087BE2CBD}"/>
          </ac:picMkLst>
        </pc:picChg>
        <pc:picChg chg="mod">
          <ac:chgData name="Diederik Wéreau" userId="3de4d852-29bc-42f2-a35f-4ac12fa5bc69" providerId="ADAL" clId="{ED67D86B-4C8C-48D4-91D7-2FA7DC0A381D}" dt="2024-05-07T10:03:02.951" v="15490"/>
          <ac:picMkLst>
            <pc:docMk/>
            <pc:sldMk cId="907283837" sldId="348"/>
            <ac:picMk id="75" creationId="{1E19A33F-4D40-94BC-BBAC-5013DEAC1DAF}"/>
          </ac:picMkLst>
        </pc:picChg>
        <pc:picChg chg="mod">
          <ac:chgData name="Diederik Wéreau" userId="3de4d852-29bc-42f2-a35f-4ac12fa5bc69" providerId="ADAL" clId="{ED67D86B-4C8C-48D4-91D7-2FA7DC0A381D}" dt="2024-05-07T10:03:02.951" v="15490"/>
          <ac:picMkLst>
            <pc:docMk/>
            <pc:sldMk cId="907283837" sldId="348"/>
            <ac:picMk id="79" creationId="{519319EB-30DB-10DE-A10C-16A406B9B7BC}"/>
          </ac:picMkLst>
        </pc:picChg>
        <pc:picChg chg="mod">
          <ac:chgData name="Diederik Wéreau" userId="3de4d852-29bc-42f2-a35f-4ac12fa5bc69" providerId="ADAL" clId="{ED67D86B-4C8C-48D4-91D7-2FA7DC0A381D}" dt="2024-05-07T10:03:02.951" v="15490"/>
          <ac:picMkLst>
            <pc:docMk/>
            <pc:sldMk cId="907283837" sldId="348"/>
            <ac:picMk id="82" creationId="{C847AF9F-950B-0637-3A6A-9774EF609008}"/>
          </ac:picMkLst>
        </pc:picChg>
        <pc:picChg chg="mod">
          <ac:chgData name="Diederik Wéreau" userId="3de4d852-29bc-42f2-a35f-4ac12fa5bc69" providerId="ADAL" clId="{ED67D86B-4C8C-48D4-91D7-2FA7DC0A381D}" dt="2024-05-07T10:03:02.951" v="15490"/>
          <ac:picMkLst>
            <pc:docMk/>
            <pc:sldMk cId="907283837" sldId="348"/>
            <ac:picMk id="83" creationId="{98C8D059-6E31-4CF1-BC04-46F8EF2E26D1}"/>
          </ac:picMkLst>
        </pc:picChg>
        <pc:picChg chg="mod">
          <ac:chgData name="Diederik Wéreau" userId="3de4d852-29bc-42f2-a35f-4ac12fa5bc69" providerId="ADAL" clId="{ED67D86B-4C8C-48D4-91D7-2FA7DC0A381D}" dt="2024-05-07T10:03:02.951" v="15490"/>
          <ac:picMkLst>
            <pc:docMk/>
            <pc:sldMk cId="907283837" sldId="348"/>
            <ac:picMk id="85" creationId="{307894E7-35AF-563E-1146-6681A914B48A}"/>
          </ac:picMkLst>
        </pc:picChg>
        <pc:picChg chg="add mod">
          <ac:chgData name="Diederik Wéreau" userId="3de4d852-29bc-42f2-a35f-4ac12fa5bc69" providerId="ADAL" clId="{ED67D86B-4C8C-48D4-91D7-2FA7DC0A381D}" dt="2024-05-07T10:03:02.951" v="15490"/>
          <ac:picMkLst>
            <pc:docMk/>
            <pc:sldMk cId="907283837" sldId="348"/>
            <ac:picMk id="86" creationId="{C5E2B75D-10A1-E1C3-D5DF-025400C812E1}"/>
          </ac:picMkLst>
        </pc:picChg>
        <pc:picChg chg="mod">
          <ac:chgData name="Diederik Wéreau" userId="3de4d852-29bc-42f2-a35f-4ac12fa5bc69" providerId="ADAL" clId="{ED67D86B-4C8C-48D4-91D7-2FA7DC0A381D}" dt="2024-05-07T10:03:02.951" v="15490"/>
          <ac:picMkLst>
            <pc:docMk/>
            <pc:sldMk cId="907283837" sldId="348"/>
            <ac:picMk id="88" creationId="{7F55BD4C-C6AA-EFD0-F54F-10E3F0B001EA}"/>
          </ac:picMkLst>
        </pc:picChg>
        <pc:picChg chg="mod">
          <ac:chgData name="Diederik Wéreau" userId="3de4d852-29bc-42f2-a35f-4ac12fa5bc69" providerId="ADAL" clId="{ED67D86B-4C8C-48D4-91D7-2FA7DC0A381D}" dt="2024-05-07T10:03:02.951" v="15490"/>
          <ac:picMkLst>
            <pc:docMk/>
            <pc:sldMk cId="907283837" sldId="348"/>
            <ac:picMk id="90" creationId="{65E3B88B-6070-24BD-187A-EBE7BD6587FB}"/>
          </ac:picMkLst>
        </pc:picChg>
        <pc:picChg chg="mod">
          <ac:chgData name="Diederik Wéreau" userId="3de4d852-29bc-42f2-a35f-4ac12fa5bc69" providerId="ADAL" clId="{ED67D86B-4C8C-48D4-91D7-2FA7DC0A381D}" dt="2024-05-07T10:03:05.470" v="15492"/>
          <ac:picMkLst>
            <pc:docMk/>
            <pc:sldMk cId="907283837" sldId="348"/>
            <ac:picMk id="92" creationId="{76E0AA6A-10C3-9B18-C59A-B8718E4EA187}"/>
          </ac:picMkLst>
        </pc:picChg>
        <pc:picChg chg="mod">
          <ac:chgData name="Diederik Wéreau" userId="3de4d852-29bc-42f2-a35f-4ac12fa5bc69" providerId="ADAL" clId="{ED67D86B-4C8C-48D4-91D7-2FA7DC0A381D}" dt="2024-05-07T10:03:05.470" v="15492"/>
          <ac:picMkLst>
            <pc:docMk/>
            <pc:sldMk cId="907283837" sldId="348"/>
            <ac:picMk id="94" creationId="{34AFC621-1101-7B88-295C-03C2BFBE364F}"/>
          </ac:picMkLst>
        </pc:picChg>
        <pc:picChg chg="mod">
          <ac:chgData name="Diederik Wéreau" userId="3de4d852-29bc-42f2-a35f-4ac12fa5bc69" providerId="ADAL" clId="{ED67D86B-4C8C-48D4-91D7-2FA7DC0A381D}" dt="2024-05-07T10:03:05.470" v="15492"/>
          <ac:picMkLst>
            <pc:docMk/>
            <pc:sldMk cId="907283837" sldId="348"/>
            <ac:picMk id="97" creationId="{D780323D-0151-AF60-16D7-9627B1E25E51}"/>
          </ac:picMkLst>
        </pc:picChg>
        <pc:picChg chg="mod">
          <ac:chgData name="Diederik Wéreau" userId="3de4d852-29bc-42f2-a35f-4ac12fa5bc69" providerId="ADAL" clId="{ED67D86B-4C8C-48D4-91D7-2FA7DC0A381D}" dt="2024-05-07T10:03:05.470" v="15492"/>
          <ac:picMkLst>
            <pc:docMk/>
            <pc:sldMk cId="907283837" sldId="348"/>
            <ac:picMk id="98" creationId="{96659987-5B60-A3EB-EB13-26ECD9195BF1}"/>
          </ac:picMkLst>
        </pc:picChg>
        <pc:picChg chg="mod">
          <ac:chgData name="Diederik Wéreau" userId="3de4d852-29bc-42f2-a35f-4ac12fa5bc69" providerId="ADAL" clId="{ED67D86B-4C8C-48D4-91D7-2FA7DC0A381D}" dt="2024-05-07T10:03:05.470" v="15492"/>
          <ac:picMkLst>
            <pc:docMk/>
            <pc:sldMk cId="907283837" sldId="348"/>
            <ac:picMk id="100" creationId="{237915C2-6C39-00FA-66B0-91E5BFA4FAE9}"/>
          </ac:picMkLst>
        </pc:picChg>
        <pc:picChg chg="add mod">
          <ac:chgData name="Diederik Wéreau" userId="3de4d852-29bc-42f2-a35f-4ac12fa5bc69" providerId="ADAL" clId="{ED67D86B-4C8C-48D4-91D7-2FA7DC0A381D}" dt="2024-05-07T10:03:05.470" v="15492"/>
          <ac:picMkLst>
            <pc:docMk/>
            <pc:sldMk cId="907283837" sldId="348"/>
            <ac:picMk id="101" creationId="{F8419D03-BF5D-D9BD-F46B-5B43DAB4DAF2}"/>
          </ac:picMkLst>
        </pc:picChg>
        <pc:picChg chg="mod">
          <ac:chgData name="Diederik Wéreau" userId="3de4d852-29bc-42f2-a35f-4ac12fa5bc69" providerId="ADAL" clId="{ED67D86B-4C8C-48D4-91D7-2FA7DC0A381D}" dt="2024-05-07T10:03:05.470" v="15492"/>
          <ac:picMkLst>
            <pc:docMk/>
            <pc:sldMk cId="907283837" sldId="348"/>
            <ac:picMk id="103" creationId="{CA1C32A1-51E9-BE7B-100B-D447E12CFEED}"/>
          </ac:picMkLst>
        </pc:picChg>
        <pc:picChg chg="mod">
          <ac:chgData name="Diederik Wéreau" userId="3de4d852-29bc-42f2-a35f-4ac12fa5bc69" providerId="ADAL" clId="{ED67D86B-4C8C-48D4-91D7-2FA7DC0A381D}" dt="2024-05-07T10:03:05.470" v="15492"/>
          <ac:picMkLst>
            <pc:docMk/>
            <pc:sldMk cId="907283837" sldId="348"/>
            <ac:picMk id="105" creationId="{2538F06C-EDB7-AE84-8AC0-05E24992DFEF}"/>
          </ac:picMkLst>
        </pc:picChg>
        <pc:picChg chg="mod">
          <ac:chgData name="Diederik Wéreau" userId="3de4d852-29bc-42f2-a35f-4ac12fa5bc69" providerId="ADAL" clId="{ED67D86B-4C8C-48D4-91D7-2FA7DC0A381D}" dt="2024-05-07T10:03:31.758" v="15496"/>
          <ac:picMkLst>
            <pc:docMk/>
            <pc:sldMk cId="907283837" sldId="348"/>
            <ac:picMk id="107" creationId="{6EFC7CFD-0693-8B8B-0784-3FC4223F85C0}"/>
          </ac:picMkLst>
        </pc:picChg>
        <pc:picChg chg="mod">
          <ac:chgData name="Diederik Wéreau" userId="3de4d852-29bc-42f2-a35f-4ac12fa5bc69" providerId="ADAL" clId="{ED67D86B-4C8C-48D4-91D7-2FA7DC0A381D}" dt="2024-05-07T10:03:31.758" v="15496"/>
          <ac:picMkLst>
            <pc:docMk/>
            <pc:sldMk cId="907283837" sldId="348"/>
            <ac:picMk id="109" creationId="{BAF228E5-E55B-2FF1-29EA-968206893262}"/>
          </ac:picMkLst>
        </pc:picChg>
        <pc:picChg chg="mod">
          <ac:chgData name="Diederik Wéreau" userId="3de4d852-29bc-42f2-a35f-4ac12fa5bc69" providerId="ADAL" clId="{ED67D86B-4C8C-48D4-91D7-2FA7DC0A381D}" dt="2024-05-07T10:03:31.758" v="15496"/>
          <ac:picMkLst>
            <pc:docMk/>
            <pc:sldMk cId="907283837" sldId="348"/>
            <ac:picMk id="112" creationId="{E9287F6F-7678-A0BC-6D74-2AFAA5BF198A}"/>
          </ac:picMkLst>
        </pc:picChg>
        <pc:picChg chg="mod">
          <ac:chgData name="Diederik Wéreau" userId="3de4d852-29bc-42f2-a35f-4ac12fa5bc69" providerId="ADAL" clId="{ED67D86B-4C8C-48D4-91D7-2FA7DC0A381D}" dt="2024-05-07T10:03:31.758" v="15496"/>
          <ac:picMkLst>
            <pc:docMk/>
            <pc:sldMk cId="907283837" sldId="348"/>
            <ac:picMk id="113" creationId="{409FA308-2EC4-E437-4099-D10F6A0E4A6A}"/>
          </ac:picMkLst>
        </pc:picChg>
        <pc:picChg chg="mod">
          <ac:chgData name="Diederik Wéreau" userId="3de4d852-29bc-42f2-a35f-4ac12fa5bc69" providerId="ADAL" clId="{ED67D86B-4C8C-48D4-91D7-2FA7DC0A381D}" dt="2024-05-07T10:03:31.758" v="15496"/>
          <ac:picMkLst>
            <pc:docMk/>
            <pc:sldMk cId="907283837" sldId="348"/>
            <ac:picMk id="115" creationId="{EF262BA2-9927-0FF8-2337-A4C839DAA0A1}"/>
          </ac:picMkLst>
        </pc:picChg>
        <pc:picChg chg="add mod">
          <ac:chgData name="Diederik Wéreau" userId="3de4d852-29bc-42f2-a35f-4ac12fa5bc69" providerId="ADAL" clId="{ED67D86B-4C8C-48D4-91D7-2FA7DC0A381D}" dt="2024-05-07T10:03:31.758" v="15496"/>
          <ac:picMkLst>
            <pc:docMk/>
            <pc:sldMk cId="907283837" sldId="348"/>
            <ac:picMk id="116" creationId="{617FEC1E-30FF-5395-0495-1C39185E7588}"/>
          </ac:picMkLst>
        </pc:picChg>
        <pc:picChg chg="mod">
          <ac:chgData name="Diederik Wéreau" userId="3de4d852-29bc-42f2-a35f-4ac12fa5bc69" providerId="ADAL" clId="{ED67D86B-4C8C-48D4-91D7-2FA7DC0A381D}" dt="2024-05-07T10:03:31.758" v="15496"/>
          <ac:picMkLst>
            <pc:docMk/>
            <pc:sldMk cId="907283837" sldId="348"/>
            <ac:picMk id="118" creationId="{4E65F942-38AA-2D18-AAC0-8CB8FF37570F}"/>
          </ac:picMkLst>
        </pc:picChg>
        <pc:picChg chg="mod">
          <ac:chgData name="Diederik Wéreau" userId="3de4d852-29bc-42f2-a35f-4ac12fa5bc69" providerId="ADAL" clId="{ED67D86B-4C8C-48D4-91D7-2FA7DC0A381D}" dt="2024-05-07T10:03:31.758" v="15496"/>
          <ac:picMkLst>
            <pc:docMk/>
            <pc:sldMk cId="907283837" sldId="348"/>
            <ac:picMk id="120" creationId="{D5F28914-C256-81BD-93F3-B0750914DA45}"/>
          </ac:picMkLst>
        </pc:picChg>
      </pc:sldChg>
      <pc:sldChg chg="addSp delSp modSp add del mod modAnim">
        <pc:chgData name="Diederik Wéreau" userId="3de4d852-29bc-42f2-a35f-4ac12fa5bc69" providerId="ADAL" clId="{ED67D86B-4C8C-48D4-91D7-2FA7DC0A381D}" dt="2024-05-07T10:05:12.784" v="15507" actId="2696"/>
        <pc:sldMkLst>
          <pc:docMk/>
          <pc:sldMk cId="2569428210" sldId="349"/>
        </pc:sldMkLst>
        <pc:spChg chg="mod">
          <ac:chgData name="Diederik Wéreau" userId="3de4d852-29bc-42f2-a35f-4ac12fa5bc69" providerId="ADAL" clId="{ED67D86B-4C8C-48D4-91D7-2FA7DC0A381D}" dt="2024-05-07T09:32:42.723" v="15432" actId="20577"/>
          <ac:spMkLst>
            <pc:docMk/>
            <pc:sldMk cId="2569428210" sldId="349"/>
            <ac:spMk id="2" creationId="{BE46E34F-31F2-B494-A9CB-37F4DBBC93C3}"/>
          </ac:spMkLst>
        </pc:spChg>
        <pc:spChg chg="add mod">
          <ac:chgData name="Diederik Wéreau" userId="3de4d852-29bc-42f2-a35f-4ac12fa5bc69" providerId="ADAL" clId="{ED67D86B-4C8C-48D4-91D7-2FA7DC0A381D}" dt="2024-05-07T09:59:57.344" v="15443"/>
          <ac:spMkLst>
            <pc:docMk/>
            <pc:sldMk cId="2569428210" sldId="349"/>
            <ac:spMk id="11" creationId="{4D5B7E3A-62A0-F39C-6B87-6B20C6273A4C}"/>
          </ac:spMkLst>
        </pc:spChg>
        <pc:spChg chg="add mod">
          <ac:chgData name="Diederik Wéreau" userId="3de4d852-29bc-42f2-a35f-4ac12fa5bc69" providerId="ADAL" clId="{ED67D86B-4C8C-48D4-91D7-2FA7DC0A381D}" dt="2024-05-07T09:59:57.344" v="15443"/>
          <ac:spMkLst>
            <pc:docMk/>
            <pc:sldMk cId="2569428210" sldId="349"/>
            <ac:spMk id="31" creationId="{1644968F-E864-E13D-CD81-C31C62B7E0F0}"/>
          </ac:spMkLst>
        </pc:spChg>
        <pc:spChg chg="del">
          <ac:chgData name="Diederik Wéreau" userId="3de4d852-29bc-42f2-a35f-4ac12fa5bc69" providerId="ADAL" clId="{ED67D86B-4C8C-48D4-91D7-2FA7DC0A381D}" dt="2024-05-07T09:59:56.857" v="15442" actId="478"/>
          <ac:spMkLst>
            <pc:docMk/>
            <pc:sldMk cId="2569428210" sldId="349"/>
            <ac:spMk id="42" creationId="{9FD9AB49-0129-C3CD-71C0-C40BAB3B6341}"/>
          </ac:spMkLst>
        </pc:spChg>
        <pc:spChg chg="del">
          <ac:chgData name="Diederik Wéreau" userId="3de4d852-29bc-42f2-a35f-4ac12fa5bc69" providerId="ADAL" clId="{ED67D86B-4C8C-48D4-91D7-2FA7DC0A381D}" dt="2024-05-07T09:59:56.857" v="15442" actId="478"/>
          <ac:spMkLst>
            <pc:docMk/>
            <pc:sldMk cId="2569428210" sldId="349"/>
            <ac:spMk id="43" creationId="{24D7C199-12D2-E755-1A16-E51E980924E6}"/>
          </ac:spMkLst>
        </pc:spChg>
        <pc:spChg chg="mod">
          <ac:chgData name="Diederik Wéreau" userId="3de4d852-29bc-42f2-a35f-4ac12fa5bc69" providerId="ADAL" clId="{ED67D86B-4C8C-48D4-91D7-2FA7DC0A381D}" dt="2024-05-07T09:59:57.344" v="15443"/>
          <ac:spMkLst>
            <pc:docMk/>
            <pc:sldMk cId="2569428210" sldId="349"/>
            <ac:spMk id="47" creationId="{736B5058-42EE-EF61-77F7-83F4F08D0975}"/>
          </ac:spMkLst>
        </pc:spChg>
        <pc:spChg chg="mod">
          <ac:chgData name="Diederik Wéreau" userId="3de4d852-29bc-42f2-a35f-4ac12fa5bc69" providerId="ADAL" clId="{ED67D86B-4C8C-48D4-91D7-2FA7DC0A381D}" dt="2024-05-07T09:59:57.344" v="15443"/>
          <ac:spMkLst>
            <pc:docMk/>
            <pc:sldMk cId="2569428210" sldId="349"/>
            <ac:spMk id="52" creationId="{E527BC47-34C4-C421-6409-EF4358389AFC}"/>
          </ac:spMkLst>
        </pc:spChg>
        <pc:grpChg chg="del">
          <ac:chgData name="Diederik Wéreau" userId="3de4d852-29bc-42f2-a35f-4ac12fa5bc69" providerId="ADAL" clId="{ED67D86B-4C8C-48D4-91D7-2FA7DC0A381D}" dt="2024-05-07T09:59:56.857" v="15442" actId="478"/>
          <ac:grpSpMkLst>
            <pc:docMk/>
            <pc:sldMk cId="2569428210" sldId="349"/>
            <ac:grpSpMk id="14" creationId="{36A87B90-C349-A5A0-B537-825D5D837EBF}"/>
          </ac:grpSpMkLst>
        </pc:grpChg>
        <pc:grpChg chg="add mod">
          <ac:chgData name="Diederik Wéreau" userId="3de4d852-29bc-42f2-a35f-4ac12fa5bc69" providerId="ADAL" clId="{ED67D86B-4C8C-48D4-91D7-2FA7DC0A381D}" dt="2024-05-07T09:59:57.344" v="15443"/>
          <ac:grpSpMkLst>
            <pc:docMk/>
            <pc:sldMk cId="2569428210" sldId="349"/>
            <ac:grpSpMk id="34" creationId="{B2C9FC62-7840-4FFF-EF11-3A9DD7316BF4}"/>
          </ac:grpSpMkLst>
        </pc:grpChg>
        <pc:grpChg chg="add mod">
          <ac:chgData name="Diederik Wéreau" userId="3de4d852-29bc-42f2-a35f-4ac12fa5bc69" providerId="ADAL" clId="{ED67D86B-4C8C-48D4-91D7-2FA7DC0A381D}" dt="2024-05-07T09:59:57.344" v="15443"/>
          <ac:grpSpMkLst>
            <pc:docMk/>
            <pc:sldMk cId="2569428210" sldId="349"/>
            <ac:grpSpMk id="49" creationId="{EFD960C7-9C65-5242-330B-BFEA085387CF}"/>
          </ac:grpSpMkLst>
        </pc:grpChg>
        <pc:grpChg chg="del">
          <ac:chgData name="Diederik Wéreau" userId="3de4d852-29bc-42f2-a35f-4ac12fa5bc69" providerId="ADAL" clId="{ED67D86B-4C8C-48D4-91D7-2FA7DC0A381D}" dt="2024-05-07T09:59:56.857" v="15442" actId="478"/>
          <ac:grpSpMkLst>
            <pc:docMk/>
            <pc:sldMk cId="2569428210" sldId="349"/>
            <ac:grpSpMk id="50" creationId="{8BBCCB6A-9320-CB5E-4420-5DA92594547A}"/>
          </ac:grpSpMkLst>
        </pc:grpChg>
        <pc:picChg chg="add mod">
          <ac:chgData name="Diederik Wéreau" userId="3de4d852-29bc-42f2-a35f-4ac12fa5bc69" providerId="ADAL" clId="{ED67D86B-4C8C-48D4-91D7-2FA7DC0A381D}" dt="2024-05-07T09:59:57.344" v="15443"/>
          <ac:picMkLst>
            <pc:docMk/>
            <pc:sldMk cId="2569428210" sldId="349"/>
            <ac:picMk id="6" creationId="{160DA0BB-66FA-69BC-E00F-9A085012A7DE}"/>
          </ac:picMkLst>
        </pc:picChg>
        <pc:picChg chg="add mod">
          <ac:chgData name="Diederik Wéreau" userId="3de4d852-29bc-42f2-a35f-4ac12fa5bc69" providerId="ADAL" clId="{ED67D86B-4C8C-48D4-91D7-2FA7DC0A381D}" dt="2024-05-07T09:59:57.344" v="15443"/>
          <ac:picMkLst>
            <pc:docMk/>
            <pc:sldMk cId="2569428210" sldId="349"/>
            <ac:picMk id="21" creationId="{6B771CE3-9CF7-9E2D-D6A1-D8996CD7E4F7}"/>
          </ac:picMkLst>
        </pc:picChg>
        <pc:picChg chg="mod">
          <ac:chgData name="Diederik Wéreau" userId="3de4d852-29bc-42f2-a35f-4ac12fa5bc69" providerId="ADAL" clId="{ED67D86B-4C8C-48D4-91D7-2FA7DC0A381D}" dt="2024-05-07T09:59:57.344" v="15443"/>
          <ac:picMkLst>
            <pc:docMk/>
            <pc:sldMk cId="2569428210" sldId="349"/>
            <ac:picMk id="35" creationId="{D1EC21EE-52F9-B97E-9882-3A1C774E7135}"/>
          </ac:picMkLst>
        </pc:picChg>
        <pc:picChg chg="del">
          <ac:chgData name="Diederik Wéreau" userId="3de4d852-29bc-42f2-a35f-4ac12fa5bc69" providerId="ADAL" clId="{ED67D86B-4C8C-48D4-91D7-2FA7DC0A381D}" dt="2024-05-07T09:59:56.857" v="15442" actId="478"/>
          <ac:picMkLst>
            <pc:docMk/>
            <pc:sldMk cId="2569428210" sldId="349"/>
            <ac:picMk id="40" creationId="{1E227E69-F827-09B3-DDBB-BB0AB6DC112C}"/>
          </ac:picMkLst>
        </pc:picChg>
        <pc:picChg chg="del">
          <ac:chgData name="Diederik Wéreau" userId="3de4d852-29bc-42f2-a35f-4ac12fa5bc69" providerId="ADAL" clId="{ED67D86B-4C8C-48D4-91D7-2FA7DC0A381D}" dt="2024-05-07T09:59:56.857" v="15442" actId="478"/>
          <ac:picMkLst>
            <pc:docMk/>
            <pc:sldMk cId="2569428210" sldId="349"/>
            <ac:picMk id="44" creationId="{6F4D7629-A245-5368-395D-6C8DFA402EDE}"/>
          </ac:picMkLst>
        </pc:picChg>
        <pc:picChg chg="add mod">
          <ac:chgData name="Diederik Wéreau" userId="3de4d852-29bc-42f2-a35f-4ac12fa5bc69" providerId="ADAL" clId="{ED67D86B-4C8C-48D4-91D7-2FA7DC0A381D}" dt="2024-05-07T09:59:57.344" v="15443"/>
          <ac:picMkLst>
            <pc:docMk/>
            <pc:sldMk cId="2569428210" sldId="349"/>
            <ac:picMk id="48" creationId="{75367109-A2A5-A6D1-52BA-53ED42B90A8F}"/>
          </ac:picMkLst>
        </pc:picChg>
        <pc:picChg chg="mod">
          <ac:chgData name="Diederik Wéreau" userId="3de4d852-29bc-42f2-a35f-4ac12fa5bc69" providerId="ADAL" clId="{ED67D86B-4C8C-48D4-91D7-2FA7DC0A381D}" dt="2024-05-07T09:59:57.344" v="15443"/>
          <ac:picMkLst>
            <pc:docMk/>
            <pc:sldMk cId="2569428210" sldId="349"/>
            <ac:picMk id="51" creationId="{E1DF3368-FD2A-6C6F-E730-92F5AEFC85CA}"/>
          </ac:picMkLst>
        </pc:picChg>
        <pc:picChg chg="add mod">
          <ac:chgData name="Diederik Wéreau" userId="3de4d852-29bc-42f2-a35f-4ac12fa5bc69" providerId="ADAL" clId="{ED67D86B-4C8C-48D4-91D7-2FA7DC0A381D}" dt="2024-05-07T09:59:57.344" v="15443"/>
          <ac:picMkLst>
            <pc:docMk/>
            <pc:sldMk cId="2569428210" sldId="349"/>
            <ac:picMk id="57" creationId="{1CD0D4B5-7314-AA10-38E7-AB653C45FD73}"/>
          </ac:picMkLst>
        </pc:picChg>
      </pc:sldChg>
      <pc:sldChg chg="addSp delSp modSp add mod ord modAnim">
        <pc:chgData name="Diederik Wéreau" userId="3de4d852-29bc-42f2-a35f-4ac12fa5bc69" providerId="ADAL" clId="{ED67D86B-4C8C-48D4-91D7-2FA7DC0A381D}" dt="2024-05-07T10:12:45.625" v="15663"/>
        <pc:sldMkLst>
          <pc:docMk/>
          <pc:sldMk cId="2350535018" sldId="350"/>
        </pc:sldMkLst>
        <pc:spChg chg="mod">
          <ac:chgData name="Diederik Wéreau" userId="3de4d852-29bc-42f2-a35f-4ac12fa5bc69" providerId="ADAL" clId="{ED67D86B-4C8C-48D4-91D7-2FA7DC0A381D}" dt="2024-05-07T10:05:33.385" v="15531" actId="20577"/>
          <ac:spMkLst>
            <pc:docMk/>
            <pc:sldMk cId="2350535018" sldId="350"/>
            <ac:spMk id="2" creationId="{BE46E34F-31F2-B494-A9CB-37F4DBBC93C3}"/>
          </ac:spMkLst>
        </pc:spChg>
        <pc:spChg chg="mod topLvl">
          <ac:chgData name="Diederik Wéreau" userId="3de4d852-29bc-42f2-a35f-4ac12fa5bc69" providerId="ADAL" clId="{ED67D86B-4C8C-48D4-91D7-2FA7DC0A381D}" dt="2024-05-07T10:07:31.048" v="15539" actId="164"/>
          <ac:spMkLst>
            <pc:docMk/>
            <pc:sldMk cId="2350535018" sldId="350"/>
            <ac:spMk id="6" creationId="{47E79F86-7D06-4FBC-9ABE-F30437970D03}"/>
          </ac:spMkLst>
        </pc:spChg>
        <pc:spChg chg="mod topLvl">
          <ac:chgData name="Diederik Wéreau" userId="3de4d852-29bc-42f2-a35f-4ac12fa5bc69" providerId="ADAL" clId="{ED67D86B-4C8C-48D4-91D7-2FA7DC0A381D}" dt="2024-05-07T10:07:13.414" v="15537" actId="165"/>
          <ac:spMkLst>
            <pc:docMk/>
            <pc:sldMk cId="2350535018" sldId="350"/>
            <ac:spMk id="8" creationId="{B6E50F1C-C902-F5B0-9831-2B77964844E6}"/>
          </ac:spMkLst>
        </pc:spChg>
        <pc:spChg chg="mod topLvl">
          <ac:chgData name="Diederik Wéreau" userId="3de4d852-29bc-42f2-a35f-4ac12fa5bc69" providerId="ADAL" clId="{ED67D86B-4C8C-48D4-91D7-2FA7DC0A381D}" dt="2024-05-07T10:07:13.414" v="15537" actId="165"/>
          <ac:spMkLst>
            <pc:docMk/>
            <pc:sldMk cId="2350535018" sldId="350"/>
            <ac:spMk id="9" creationId="{BBB6998C-5D9D-2127-D3D4-1FBDCEF99743}"/>
          </ac:spMkLst>
        </pc:spChg>
        <pc:spChg chg="mod topLvl">
          <ac:chgData name="Diederik Wéreau" userId="3de4d852-29bc-42f2-a35f-4ac12fa5bc69" providerId="ADAL" clId="{ED67D86B-4C8C-48D4-91D7-2FA7DC0A381D}" dt="2024-05-07T10:07:13.414" v="15537" actId="165"/>
          <ac:spMkLst>
            <pc:docMk/>
            <pc:sldMk cId="2350535018" sldId="350"/>
            <ac:spMk id="10" creationId="{24D18330-0209-0A6E-1B6E-930CFBF9CBE2}"/>
          </ac:spMkLst>
        </pc:spChg>
        <pc:spChg chg="mod">
          <ac:chgData name="Diederik Wéreau" userId="3de4d852-29bc-42f2-a35f-4ac12fa5bc69" providerId="ADAL" clId="{ED67D86B-4C8C-48D4-91D7-2FA7DC0A381D}" dt="2024-05-07T10:01:15.347" v="15448"/>
          <ac:spMkLst>
            <pc:docMk/>
            <pc:sldMk cId="2350535018" sldId="350"/>
            <ac:spMk id="13" creationId="{78358E9A-561E-9D2F-9095-9B12E7BC7BCC}"/>
          </ac:spMkLst>
        </pc:spChg>
        <pc:spChg chg="mod">
          <ac:chgData name="Diederik Wéreau" userId="3de4d852-29bc-42f2-a35f-4ac12fa5bc69" providerId="ADAL" clId="{ED67D86B-4C8C-48D4-91D7-2FA7DC0A381D}" dt="2024-05-07T10:01:15.347" v="15448"/>
          <ac:spMkLst>
            <pc:docMk/>
            <pc:sldMk cId="2350535018" sldId="350"/>
            <ac:spMk id="20" creationId="{155D991C-EA36-443D-801B-1674A1F89ECE}"/>
          </ac:spMkLst>
        </pc:spChg>
        <pc:spChg chg="mod">
          <ac:chgData name="Diederik Wéreau" userId="3de4d852-29bc-42f2-a35f-4ac12fa5bc69" providerId="ADAL" clId="{ED67D86B-4C8C-48D4-91D7-2FA7DC0A381D}" dt="2024-05-07T10:01:15.347" v="15448"/>
          <ac:spMkLst>
            <pc:docMk/>
            <pc:sldMk cId="2350535018" sldId="350"/>
            <ac:spMk id="29" creationId="{B9288498-CC2F-DEE6-124B-5145EBE096A3}"/>
          </ac:spMkLst>
        </pc:spChg>
        <pc:spChg chg="mod topLvl">
          <ac:chgData name="Diederik Wéreau" userId="3de4d852-29bc-42f2-a35f-4ac12fa5bc69" providerId="ADAL" clId="{ED67D86B-4C8C-48D4-91D7-2FA7DC0A381D}" dt="2024-05-07T10:11:03.496" v="15550" actId="164"/>
          <ac:spMkLst>
            <pc:docMk/>
            <pc:sldMk cId="2350535018" sldId="350"/>
            <ac:spMk id="34" creationId="{661882ED-5BF4-3087-6ECF-D974993EBEE2}"/>
          </ac:spMkLst>
        </pc:spChg>
        <pc:spChg chg="mod topLvl">
          <ac:chgData name="Diederik Wéreau" userId="3de4d852-29bc-42f2-a35f-4ac12fa5bc69" providerId="ADAL" clId="{ED67D86B-4C8C-48D4-91D7-2FA7DC0A381D}" dt="2024-05-07T10:11:35.867" v="15551" actId="164"/>
          <ac:spMkLst>
            <pc:docMk/>
            <pc:sldMk cId="2350535018" sldId="350"/>
            <ac:spMk id="35" creationId="{A12A188C-EAD7-FBF0-A654-86B67DE72FA1}"/>
          </ac:spMkLst>
        </pc:spChg>
        <pc:spChg chg="mod topLvl">
          <ac:chgData name="Diederik Wéreau" userId="3de4d852-29bc-42f2-a35f-4ac12fa5bc69" providerId="ADAL" clId="{ED67D86B-4C8C-48D4-91D7-2FA7DC0A381D}" dt="2024-05-07T10:07:13.414" v="15537" actId="165"/>
          <ac:spMkLst>
            <pc:docMk/>
            <pc:sldMk cId="2350535018" sldId="350"/>
            <ac:spMk id="39" creationId="{EDF33D54-5BE8-8C72-A265-6441FFA985FE}"/>
          </ac:spMkLst>
        </pc:spChg>
        <pc:spChg chg="mod topLvl">
          <ac:chgData name="Diederik Wéreau" userId="3de4d852-29bc-42f2-a35f-4ac12fa5bc69" providerId="ADAL" clId="{ED67D86B-4C8C-48D4-91D7-2FA7DC0A381D}" dt="2024-05-07T10:07:45.788" v="15540" actId="164"/>
          <ac:spMkLst>
            <pc:docMk/>
            <pc:sldMk cId="2350535018" sldId="350"/>
            <ac:spMk id="42" creationId="{9FD9AB49-0129-C3CD-71C0-C40BAB3B6341}"/>
          </ac:spMkLst>
        </pc:spChg>
        <pc:spChg chg="mod topLvl">
          <ac:chgData name="Diederik Wéreau" userId="3de4d852-29bc-42f2-a35f-4ac12fa5bc69" providerId="ADAL" clId="{ED67D86B-4C8C-48D4-91D7-2FA7DC0A381D}" dt="2024-05-07T10:12:38.004" v="15662" actId="164"/>
          <ac:spMkLst>
            <pc:docMk/>
            <pc:sldMk cId="2350535018" sldId="350"/>
            <ac:spMk id="43" creationId="{24D7C199-12D2-E755-1A16-E51E980924E6}"/>
          </ac:spMkLst>
        </pc:spChg>
        <pc:spChg chg="mod topLvl">
          <ac:chgData name="Diederik Wéreau" userId="3de4d852-29bc-42f2-a35f-4ac12fa5bc69" providerId="ADAL" clId="{ED67D86B-4C8C-48D4-91D7-2FA7DC0A381D}" dt="2024-05-07T10:07:21.177" v="15538" actId="165"/>
          <ac:spMkLst>
            <pc:docMk/>
            <pc:sldMk cId="2350535018" sldId="350"/>
            <ac:spMk id="46" creationId="{81979896-8F39-6397-FF95-5292EC50AFD8}"/>
          </ac:spMkLst>
        </pc:spChg>
        <pc:spChg chg="del">
          <ac:chgData name="Diederik Wéreau" userId="3de4d852-29bc-42f2-a35f-4ac12fa5bc69" providerId="ADAL" clId="{ED67D86B-4C8C-48D4-91D7-2FA7DC0A381D}" dt="2024-05-07T10:06:06.734" v="15534" actId="478"/>
          <ac:spMkLst>
            <pc:docMk/>
            <pc:sldMk cId="2350535018" sldId="350"/>
            <ac:spMk id="47" creationId="{0A4B43EC-4BD2-CE9F-362D-8BFA0E37DCC0}"/>
          </ac:spMkLst>
        </pc:spChg>
        <pc:spChg chg="mod topLvl">
          <ac:chgData name="Diederik Wéreau" userId="3de4d852-29bc-42f2-a35f-4ac12fa5bc69" providerId="ADAL" clId="{ED67D86B-4C8C-48D4-91D7-2FA7DC0A381D}" dt="2024-05-07T10:07:13.414" v="15537" actId="165"/>
          <ac:spMkLst>
            <pc:docMk/>
            <pc:sldMk cId="2350535018" sldId="350"/>
            <ac:spMk id="48" creationId="{3B3E1E08-06CF-C416-8E23-84A37BD0D513}"/>
          </ac:spMkLst>
        </pc:spChg>
        <pc:spChg chg="mod topLvl">
          <ac:chgData name="Diederik Wéreau" userId="3de4d852-29bc-42f2-a35f-4ac12fa5bc69" providerId="ADAL" clId="{ED67D86B-4C8C-48D4-91D7-2FA7DC0A381D}" dt="2024-05-07T10:07:31.048" v="15539" actId="164"/>
          <ac:spMkLst>
            <pc:docMk/>
            <pc:sldMk cId="2350535018" sldId="350"/>
            <ac:spMk id="49" creationId="{5EBA7200-4B06-CC14-347E-B7913F69581A}"/>
          </ac:spMkLst>
        </pc:spChg>
        <pc:spChg chg="mod topLvl">
          <ac:chgData name="Diederik Wéreau" userId="3de4d852-29bc-42f2-a35f-4ac12fa5bc69" providerId="ADAL" clId="{ED67D86B-4C8C-48D4-91D7-2FA7DC0A381D}" dt="2024-05-07T10:07:21.177" v="15538" actId="165"/>
          <ac:spMkLst>
            <pc:docMk/>
            <pc:sldMk cId="2350535018" sldId="350"/>
            <ac:spMk id="56" creationId="{1A68DBCE-F0B2-B5BA-38F9-2EACA3AA8321}"/>
          </ac:spMkLst>
        </pc:spChg>
        <pc:spChg chg="mod">
          <ac:chgData name="Diederik Wéreau" userId="3de4d852-29bc-42f2-a35f-4ac12fa5bc69" providerId="ADAL" clId="{ED67D86B-4C8C-48D4-91D7-2FA7DC0A381D}" dt="2024-05-07T10:07:21.177" v="15538" actId="165"/>
          <ac:spMkLst>
            <pc:docMk/>
            <pc:sldMk cId="2350535018" sldId="350"/>
            <ac:spMk id="60" creationId="{A971E49A-C161-2E41-EF1A-866F8FA4057E}"/>
          </ac:spMkLst>
        </pc:spChg>
        <pc:spChg chg="mod topLvl">
          <ac:chgData name="Diederik Wéreau" userId="3de4d852-29bc-42f2-a35f-4ac12fa5bc69" providerId="ADAL" clId="{ED67D86B-4C8C-48D4-91D7-2FA7DC0A381D}" dt="2024-05-07T10:10:48.811" v="15549" actId="164"/>
          <ac:spMkLst>
            <pc:docMk/>
            <pc:sldMk cId="2350535018" sldId="350"/>
            <ac:spMk id="64" creationId="{7CF819FA-9864-9216-7B91-FBBF00813E3D}"/>
          </ac:spMkLst>
        </pc:spChg>
        <pc:spChg chg="mod">
          <ac:chgData name="Diederik Wéreau" userId="3de4d852-29bc-42f2-a35f-4ac12fa5bc69" providerId="ADAL" clId="{ED67D86B-4C8C-48D4-91D7-2FA7DC0A381D}" dt="2024-05-07T10:07:21.177" v="15538" actId="165"/>
          <ac:spMkLst>
            <pc:docMk/>
            <pc:sldMk cId="2350535018" sldId="350"/>
            <ac:spMk id="68" creationId="{76B5B5C1-EE6E-EA1B-5945-6B49CB35B6BC}"/>
          </ac:spMkLst>
        </pc:spChg>
        <pc:spChg chg="mod topLvl">
          <ac:chgData name="Diederik Wéreau" userId="3de4d852-29bc-42f2-a35f-4ac12fa5bc69" providerId="ADAL" clId="{ED67D86B-4C8C-48D4-91D7-2FA7DC0A381D}" dt="2024-05-07T10:10:42.102" v="15548" actId="164"/>
          <ac:spMkLst>
            <pc:docMk/>
            <pc:sldMk cId="2350535018" sldId="350"/>
            <ac:spMk id="72" creationId="{7219AFA6-16CE-4C4A-B0B3-7B48C0924514}"/>
          </ac:spMkLst>
        </pc:spChg>
        <pc:spChg chg="mod topLvl">
          <ac:chgData name="Diederik Wéreau" userId="3de4d852-29bc-42f2-a35f-4ac12fa5bc69" providerId="ADAL" clId="{ED67D86B-4C8C-48D4-91D7-2FA7DC0A381D}" dt="2024-05-07T10:07:21.177" v="15538" actId="165"/>
          <ac:spMkLst>
            <pc:docMk/>
            <pc:sldMk cId="2350535018" sldId="350"/>
            <ac:spMk id="81" creationId="{A390DF21-8DAD-6C60-AB9C-3FD830335BE9}"/>
          </ac:spMkLst>
        </pc:spChg>
        <pc:spChg chg="mod topLvl">
          <ac:chgData name="Diederik Wéreau" userId="3de4d852-29bc-42f2-a35f-4ac12fa5bc69" providerId="ADAL" clId="{ED67D86B-4C8C-48D4-91D7-2FA7DC0A381D}" dt="2024-05-07T10:07:13.414" v="15537" actId="165"/>
          <ac:spMkLst>
            <pc:docMk/>
            <pc:sldMk cId="2350535018" sldId="350"/>
            <ac:spMk id="86" creationId="{F9E87C19-BDC3-3005-B012-DC8CA62A707B}"/>
          </ac:spMkLst>
        </pc:spChg>
        <pc:spChg chg="add mod">
          <ac:chgData name="Diederik Wéreau" userId="3de4d852-29bc-42f2-a35f-4ac12fa5bc69" providerId="ADAL" clId="{ED67D86B-4C8C-48D4-91D7-2FA7DC0A381D}" dt="2024-05-07T10:06:08.661" v="15535"/>
          <ac:spMkLst>
            <pc:docMk/>
            <pc:sldMk cId="2350535018" sldId="350"/>
            <ac:spMk id="89" creationId="{DDEC33DA-E864-2683-EF2B-8327C31420A4}"/>
          </ac:spMkLst>
        </pc:spChg>
        <pc:spChg chg="add mod">
          <ac:chgData name="Diederik Wéreau" userId="3de4d852-29bc-42f2-a35f-4ac12fa5bc69" providerId="ADAL" clId="{ED67D86B-4C8C-48D4-91D7-2FA7DC0A381D}" dt="2024-05-07T10:08:39.234" v="15542"/>
          <ac:spMkLst>
            <pc:docMk/>
            <pc:sldMk cId="2350535018" sldId="350"/>
            <ac:spMk id="94" creationId="{B203184F-50F2-5CC6-BDD6-541B51B9C715}"/>
          </ac:spMkLst>
        </pc:spChg>
        <pc:spChg chg="add mod topLvl">
          <ac:chgData name="Diederik Wéreau" userId="3de4d852-29bc-42f2-a35f-4ac12fa5bc69" providerId="ADAL" clId="{ED67D86B-4C8C-48D4-91D7-2FA7DC0A381D}" dt="2024-05-07T10:12:13.307" v="15634" actId="167"/>
          <ac:spMkLst>
            <pc:docMk/>
            <pc:sldMk cId="2350535018" sldId="350"/>
            <ac:spMk id="96" creationId="{791DFDE5-B015-7426-468E-4565783E69F4}"/>
          </ac:spMkLst>
        </pc:spChg>
        <pc:spChg chg="mod">
          <ac:chgData name="Diederik Wéreau" userId="3de4d852-29bc-42f2-a35f-4ac12fa5bc69" providerId="ADAL" clId="{ED67D86B-4C8C-48D4-91D7-2FA7DC0A381D}" dt="2024-05-07T10:08:39.234" v="15542"/>
          <ac:spMkLst>
            <pc:docMk/>
            <pc:sldMk cId="2350535018" sldId="350"/>
            <ac:spMk id="101" creationId="{7B92C5F4-6B7C-47D6-2E07-C18587D60E6B}"/>
          </ac:spMkLst>
        </pc:spChg>
        <pc:spChg chg="mod">
          <ac:chgData name="Diederik Wéreau" userId="3de4d852-29bc-42f2-a35f-4ac12fa5bc69" providerId="ADAL" clId="{ED67D86B-4C8C-48D4-91D7-2FA7DC0A381D}" dt="2024-05-07T10:12:08.940" v="15633" actId="1038"/>
          <ac:spMkLst>
            <pc:docMk/>
            <pc:sldMk cId="2350535018" sldId="350"/>
            <ac:spMk id="106" creationId="{736BA466-D6CA-44DD-ECE9-A9D0F9010E83}"/>
          </ac:spMkLst>
        </pc:spChg>
        <pc:grpChg chg="del">
          <ac:chgData name="Diederik Wéreau" userId="3de4d852-29bc-42f2-a35f-4ac12fa5bc69" providerId="ADAL" clId="{ED67D86B-4C8C-48D4-91D7-2FA7DC0A381D}" dt="2024-05-07T10:07:13.414" v="15537" actId="165"/>
          <ac:grpSpMkLst>
            <pc:docMk/>
            <pc:sldMk cId="2350535018" sldId="350"/>
            <ac:grpSpMk id="7" creationId="{4EEBE746-2280-03B9-3F42-505F3CA0A4D4}"/>
          </ac:grpSpMkLst>
        </pc:grpChg>
        <pc:grpChg chg="add mod">
          <ac:chgData name="Diederik Wéreau" userId="3de4d852-29bc-42f2-a35f-4ac12fa5bc69" providerId="ADAL" clId="{ED67D86B-4C8C-48D4-91D7-2FA7DC0A381D}" dt="2024-05-07T10:01:15.347" v="15448"/>
          <ac:grpSpMkLst>
            <pc:docMk/>
            <pc:sldMk cId="2350535018" sldId="350"/>
            <ac:grpSpMk id="11" creationId="{7863AE36-A072-087E-EAF9-78C44D772B6D}"/>
          </ac:grpSpMkLst>
        </pc:grpChg>
        <pc:grpChg chg="del">
          <ac:chgData name="Diederik Wéreau" userId="3de4d852-29bc-42f2-a35f-4ac12fa5bc69" providerId="ADAL" clId="{ED67D86B-4C8C-48D4-91D7-2FA7DC0A381D}" dt="2024-05-07T10:07:13.414" v="15537" actId="165"/>
          <ac:grpSpMkLst>
            <pc:docMk/>
            <pc:sldMk cId="2350535018" sldId="350"/>
            <ac:grpSpMk id="14" creationId="{36A87B90-C349-A5A0-B537-825D5D837EBF}"/>
          </ac:grpSpMkLst>
        </pc:grpChg>
        <pc:grpChg chg="add mod">
          <ac:chgData name="Diederik Wéreau" userId="3de4d852-29bc-42f2-a35f-4ac12fa5bc69" providerId="ADAL" clId="{ED67D86B-4C8C-48D4-91D7-2FA7DC0A381D}" dt="2024-05-07T10:01:15.347" v="15448"/>
          <ac:grpSpMkLst>
            <pc:docMk/>
            <pc:sldMk cId="2350535018" sldId="350"/>
            <ac:grpSpMk id="16" creationId="{3901032E-7E99-F115-785E-671762B1077C}"/>
          </ac:grpSpMkLst>
        </pc:grpChg>
        <pc:grpChg chg="mod">
          <ac:chgData name="Diederik Wéreau" userId="3de4d852-29bc-42f2-a35f-4ac12fa5bc69" providerId="ADAL" clId="{ED67D86B-4C8C-48D4-91D7-2FA7DC0A381D}" dt="2024-05-07T10:01:15.347" v="15448"/>
          <ac:grpSpMkLst>
            <pc:docMk/>
            <pc:sldMk cId="2350535018" sldId="350"/>
            <ac:grpSpMk id="17" creationId="{F8F6AA0E-FA4B-FC71-5E20-5CAD189374F7}"/>
          </ac:grpSpMkLst>
        </pc:grpChg>
        <pc:grpChg chg="add mod">
          <ac:chgData name="Diederik Wéreau" userId="3de4d852-29bc-42f2-a35f-4ac12fa5bc69" providerId="ADAL" clId="{ED67D86B-4C8C-48D4-91D7-2FA7DC0A381D}" dt="2024-05-07T10:01:15.347" v="15448"/>
          <ac:grpSpMkLst>
            <pc:docMk/>
            <pc:sldMk cId="2350535018" sldId="350"/>
            <ac:grpSpMk id="23" creationId="{1DC9E99A-439F-4DEC-6714-B1BEB6B8BAA0}"/>
          </ac:grpSpMkLst>
        </pc:grpChg>
        <pc:grpChg chg="del mod topLvl">
          <ac:chgData name="Diederik Wéreau" userId="3de4d852-29bc-42f2-a35f-4ac12fa5bc69" providerId="ADAL" clId="{ED67D86B-4C8C-48D4-91D7-2FA7DC0A381D}" dt="2024-05-07T10:07:21.177" v="15538" actId="165"/>
          <ac:grpSpMkLst>
            <pc:docMk/>
            <pc:sldMk cId="2350535018" sldId="350"/>
            <ac:grpSpMk id="25" creationId="{C4E2B024-FE64-99AF-1FAF-56396B244706}"/>
          </ac:grpSpMkLst>
        </pc:grpChg>
        <pc:grpChg chg="del mod topLvl">
          <ac:chgData name="Diederik Wéreau" userId="3de4d852-29bc-42f2-a35f-4ac12fa5bc69" providerId="ADAL" clId="{ED67D86B-4C8C-48D4-91D7-2FA7DC0A381D}" dt="2024-05-07T10:07:21.177" v="15538" actId="165"/>
          <ac:grpSpMkLst>
            <pc:docMk/>
            <pc:sldMk cId="2350535018" sldId="350"/>
            <ac:grpSpMk id="32" creationId="{6912283B-185F-309F-2270-D1DCB0B43501}"/>
          </ac:grpSpMkLst>
        </pc:grpChg>
        <pc:grpChg chg="add del mod">
          <ac:chgData name="Diederik Wéreau" userId="3de4d852-29bc-42f2-a35f-4ac12fa5bc69" providerId="ADAL" clId="{ED67D86B-4C8C-48D4-91D7-2FA7DC0A381D}" dt="2024-05-07T10:07:13.414" v="15537" actId="165"/>
          <ac:grpSpMkLst>
            <pc:docMk/>
            <pc:sldMk cId="2350535018" sldId="350"/>
            <ac:grpSpMk id="36" creationId="{8EB5F4A4-854B-EC1C-6DF3-F62416A76F51}"/>
          </ac:grpSpMkLst>
        </pc:grpChg>
        <pc:grpChg chg="del">
          <ac:chgData name="Diederik Wéreau" userId="3de4d852-29bc-42f2-a35f-4ac12fa5bc69" providerId="ADAL" clId="{ED67D86B-4C8C-48D4-91D7-2FA7DC0A381D}" dt="2024-05-07T10:07:13.414" v="15537" actId="165"/>
          <ac:grpSpMkLst>
            <pc:docMk/>
            <pc:sldMk cId="2350535018" sldId="350"/>
            <ac:grpSpMk id="50" creationId="{8BBCCB6A-9320-CB5E-4420-5DA92594547A}"/>
          </ac:grpSpMkLst>
        </pc:grpChg>
        <pc:grpChg chg="add del mod">
          <ac:chgData name="Diederik Wéreau" userId="3de4d852-29bc-42f2-a35f-4ac12fa5bc69" providerId="ADAL" clId="{ED67D86B-4C8C-48D4-91D7-2FA7DC0A381D}" dt="2024-05-07T10:07:13.414" v="15537" actId="165"/>
          <ac:grpSpMkLst>
            <pc:docMk/>
            <pc:sldMk cId="2350535018" sldId="350"/>
            <ac:grpSpMk id="51" creationId="{D058D0DA-A755-04C5-8FE8-3DB05D1E2005}"/>
          </ac:grpSpMkLst>
        </pc:grpChg>
        <pc:grpChg chg="del mod topLvl">
          <ac:chgData name="Diederik Wéreau" userId="3de4d852-29bc-42f2-a35f-4ac12fa5bc69" providerId="ADAL" clId="{ED67D86B-4C8C-48D4-91D7-2FA7DC0A381D}" dt="2024-05-07T10:07:21.177" v="15538" actId="165"/>
          <ac:grpSpMkLst>
            <pc:docMk/>
            <pc:sldMk cId="2350535018" sldId="350"/>
            <ac:grpSpMk id="53" creationId="{FF8D07CB-050B-3027-834E-E846FD73DF1F}"/>
          </ac:grpSpMkLst>
        </pc:grpChg>
        <pc:grpChg chg="mod topLvl">
          <ac:chgData name="Diederik Wéreau" userId="3de4d852-29bc-42f2-a35f-4ac12fa5bc69" providerId="ADAL" clId="{ED67D86B-4C8C-48D4-91D7-2FA7DC0A381D}" dt="2024-05-07T10:07:31.048" v="15539" actId="164"/>
          <ac:grpSpMkLst>
            <pc:docMk/>
            <pc:sldMk cId="2350535018" sldId="350"/>
            <ac:grpSpMk id="57" creationId="{6F88C58A-D8D2-2E60-2B7C-5EC5E0431F8D}"/>
          </ac:grpSpMkLst>
        </pc:grpChg>
        <pc:grpChg chg="del mod topLvl">
          <ac:chgData name="Diederik Wéreau" userId="3de4d852-29bc-42f2-a35f-4ac12fa5bc69" providerId="ADAL" clId="{ED67D86B-4C8C-48D4-91D7-2FA7DC0A381D}" dt="2024-05-07T10:07:21.177" v="15538" actId="165"/>
          <ac:grpSpMkLst>
            <pc:docMk/>
            <pc:sldMk cId="2350535018" sldId="350"/>
            <ac:grpSpMk id="61" creationId="{17F8C1CB-9D8A-C83F-D062-5E4C383F4967}"/>
          </ac:grpSpMkLst>
        </pc:grpChg>
        <pc:grpChg chg="mod topLvl">
          <ac:chgData name="Diederik Wéreau" userId="3de4d852-29bc-42f2-a35f-4ac12fa5bc69" providerId="ADAL" clId="{ED67D86B-4C8C-48D4-91D7-2FA7DC0A381D}" dt="2024-05-07T10:07:31.048" v="15539" actId="164"/>
          <ac:grpSpMkLst>
            <pc:docMk/>
            <pc:sldMk cId="2350535018" sldId="350"/>
            <ac:grpSpMk id="65" creationId="{CE78A3A1-F925-1C04-B7F2-DDA2316AED6B}"/>
          </ac:grpSpMkLst>
        </pc:grpChg>
        <pc:grpChg chg="del mod topLvl">
          <ac:chgData name="Diederik Wéreau" userId="3de4d852-29bc-42f2-a35f-4ac12fa5bc69" providerId="ADAL" clId="{ED67D86B-4C8C-48D4-91D7-2FA7DC0A381D}" dt="2024-05-07T10:07:21.177" v="15538" actId="165"/>
          <ac:grpSpMkLst>
            <pc:docMk/>
            <pc:sldMk cId="2350535018" sldId="350"/>
            <ac:grpSpMk id="69" creationId="{0865112B-1F4B-F5E6-3871-7D3FDEF828CA}"/>
          </ac:grpSpMkLst>
        </pc:grpChg>
        <pc:grpChg chg="del">
          <ac:chgData name="Diederik Wéreau" userId="3de4d852-29bc-42f2-a35f-4ac12fa5bc69" providerId="ADAL" clId="{ED67D86B-4C8C-48D4-91D7-2FA7DC0A381D}" dt="2024-05-07T10:07:13.414" v="15537" actId="165"/>
          <ac:grpSpMkLst>
            <pc:docMk/>
            <pc:sldMk cId="2350535018" sldId="350"/>
            <ac:grpSpMk id="73" creationId="{7031437F-A1B3-895C-2DDF-3DE3D1B83D2A}"/>
          </ac:grpSpMkLst>
        </pc:grpChg>
        <pc:grpChg chg="del mod topLvl">
          <ac:chgData name="Diederik Wéreau" userId="3de4d852-29bc-42f2-a35f-4ac12fa5bc69" providerId="ADAL" clId="{ED67D86B-4C8C-48D4-91D7-2FA7DC0A381D}" dt="2024-05-07T10:07:21.177" v="15538" actId="165"/>
          <ac:grpSpMkLst>
            <pc:docMk/>
            <pc:sldMk cId="2350535018" sldId="350"/>
            <ac:grpSpMk id="74" creationId="{311B4949-44D1-5D06-C7D9-3C4C74363BB4}"/>
          </ac:grpSpMkLst>
        </pc:grpChg>
        <pc:grpChg chg="del mod topLvl">
          <ac:chgData name="Diederik Wéreau" userId="3de4d852-29bc-42f2-a35f-4ac12fa5bc69" providerId="ADAL" clId="{ED67D86B-4C8C-48D4-91D7-2FA7DC0A381D}" dt="2024-05-07T10:07:21.177" v="15538" actId="165"/>
          <ac:grpSpMkLst>
            <pc:docMk/>
            <pc:sldMk cId="2350535018" sldId="350"/>
            <ac:grpSpMk id="75" creationId="{F2098D60-8F3F-1300-86C9-8219760CF5FD}"/>
          </ac:grpSpMkLst>
        </pc:grpChg>
        <pc:grpChg chg="del">
          <ac:chgData name="Diederik Wéreau" userId="3de4d852-29bc-42f2-a35f-4ac12fa5bc69" providerId="ADAL" clId="{ED67D86B-4C8C-48D4-91D7-2FA7DC0A381D}" dt="2024-05-07T10:07:13.414" v="15537" actId="165"/>
          <ac:grpSpMkLst>
            <pc:docMk/>
            <pc:sldMk cId="2350535018" sldId="350"/>
            <ac:grpSpMk id="77" creationId="{1A09EFCE-3706-440B-126F-B54033B85F70}"/>
          </ac:grpSpMkLst>
        </pc:grpChg>
        <pc:grpChg chg="del">
          <ac:chgData name="Diederik Wéreau" userId="3de4d852-29bc-42f2-a35f-4ac12fa5bc69" providerId="ADAL" clId="{ED67D86B-4C8C-48D4-91D7-2FA7DC0A381D}" dt="2024-05-07T10:07:13.414" v="15537" actId="165"/>
          <ac:grpSpMkLst>
            <pc:docMk/>
            <pc:sldMk cId="2350535018" sldId="350"/>
            <ac:grpSpMk id="78" creationId="{DE012288-6802-D9E0-C36D-4ED94935F312}"/>
          </ac:grpSpMkLst>
        </pc:grpChg>
        <pc:grpChg chg="del">
          <ac:chgData name="Diederik Wéreau" userId="3de4d852-29bc-42f2-a35f-4ac12fa5bc69" providerId="ADAL" clId="{ED67D86B-4C8C-48D4-91D7-2FA7DC0A381D}" dt="2024-05-07T10:07:13.414" v="15537" actId="165"/>
          <ac:grpSpMkLst>
            <pc:docMk/>
            <pc:sldMk cId="2350535018" sldId="350"/>
            <ac:grpSpMk id="79" creationId="{06B74FFA-3289-A731-606B-51056E673878}"/>
          </ac:grpSpMkLst>
        </pc:grpChg>
        <pc:grpChg chg="add del mod">
          <ac:chgData name="Diederik Wéreau" userId="3de4d852-29bc-42f2-a35f-4ac12fa5bc69" providerId="ADAL" clId="{ED67D86B-4C8C-48D4-91D7-2FA7DC0A381D}" dt="2024-05-07T10:07:13.414" v="15537" actId="165"/>
          <ac:grpSpMkLst>
            <pc:docMk/>
            <pc:sldMk cId="2350535018" sldId="350"/>
            <ac:grpSpMk id="84" creationId="{A403AB98-41FB-8B62-7F44-D0A4D4D7F5C9}"/>
          </ac:grpSpMkLst>
        </pc:grpChg>
        <pc:grpChg chg="add mod">
          <ac:chgData name="Diederik Wéreau" userId="3de4d852-29bc-42f2-a35f-4ac12fa5bc69" providerId="ADAL" clId="{ED67D86B-4C8C-48D4-91D7-2FA7DC0A381D}" dt="2024-05-07T10:07:31.048" v="15539" actId="164"/>
          <ac:grpSpMkLst>
            <pc:docMk/>
            <pc:sldMk cId="2350535018" sldId="350"/>
            <ac:grpSpMk id="91" creationId="{08D8B1BE-33DA-18F9-CD80-86C7E10331B0}"/>
          </ac:grpSpMkLst>
        </pc:grpChg>
        <pc:grpChg chg="add mod">
          <ac:chgData name="Diederik Wéreau" userId="3de4d852-29bc-42f2-a35f-4ac12fa5bc69" providerId="ADAL" clId="{ED67D86B-4C8C-48D4-91D7-2FA7DC0A381D}" dt="2024-05-07T10:07:45.788" v="15540" actId="164"/>
          <ac:grpSpMkLst>
            <pc:docMk/>
            <pc:sldMk cId="2350535018" sldId="350"/>
            <ac:grpSpMk id="92" creationId="{7C3B8233-3854-2A4B-8BEC-FF631F98BD18}"/>
          </ac:grpSpMkLst>
        </pc:grpChg>
        <pc:grpChg chg="add mod">
          <ac:chgData name="Diederik Wéreau" userId="3de4d852-29bc-42f2-a35f-4ac12fa5bc69" providerId="ADAL" clId="{ED67D86B-4C8C-48D4-91D7-2FA7DC0A381D}" dt="2024-05-07T10:08:39.234" v="15542"/>
          <ac:grpSpMkLst>
            <pc:docMk/>
            <pc:sldMk cId="2350535018" sldId="350"/>
            <ac:grpSpMk id="97" creationId="{EE64D97E-1AE7-DA89-5098-81D19D6128D2}"/>
          </ac:grpSpMkLst>
        </pc:grpChg>
        <pc:grpChg chg="mod">
          <ac:chgData name="Diederik Wéreau" userId="3de4d852-29bc-42f2-a35f-4ac12fa5bc69" providerId="ADAL" clId="{ED67D86B-4C8C-48D4-91D7-2FA7DC0A381D}" dt="2024-05-07T10:08:39.234" v="15542"/>
          <ac:grpSpMkLst>
            <pc:docMk/>
            <pc:sldMk cId="2350535018" sldId="350"/>
            <ac:grpSpMk id="98" creationId="{A2CC09DC-BF86-4251-9AF9-A656EB500063}"/>
          </ac:grpSpMkLst>
        </pc:grpChg>
        <pc:grpChg chg="add mod topLvl">
          <ac:chgData name="Diederik Wéreau" userId="3de4d852-29bc-42f2-a35f-4ac12fa5bc69" providerId="ADAL" clId="{ED67D86B-4C8C-48D4-91D7-2FA7DC0A381D}" dt="2024-05-07T10:12:13.307" v="15634" actId="167"/>
          <ac:grpSpMkLst>
            <pc:docMk/>
            <pc:sldMk cId="2350535018" sldId="350"/>
            <ac:grpSpMk id="102" creationId="{FCEEC15C-13E2-3FA9-4948-B1D1ADA892E3}"/>
          </ac:grpSpMkLst>
        </pc:grpChg>
        <pc:grpChg chg="mod">
          <ac:chgData name="Diederik Wéreau" userId="3de4d852-29bc-42f2-a35f-4ac12fa5bc69" providerId="ADAL" clId="{ED67D86B-4C8C-48D4-91D7-2FA7DC0A381D}" dt="2024-05-07T10:12:08.940" v="15633" actId="1038"/>
          <ac:grpSpMkLst>
            <pc:docMk/>
            <pc:sldMk cId="2350535018" sldId="350"/>
            <ac:grpSpMk id="103" creationId="{989EB3F9-9F1A-DD1F-D781-EEDC84722AE7}"/>
          </ac:grpSpMkLst>
        </pc:grpChg>
        <pc:grpChg chg="add del mod">
          <ac:chgData name="Diederik Wéreau" userId="3de4d852-29bc-42f2-a35f-4ac12fa5bc69" providerId="ADAL" clId="{ED67D86B-4C8C-48D4-91D7-2FA7DC0A381D}" dt="2024-05-07T10:10:35.159" v="15547" actId="165"/>
          <ac:grpSpMkLst>
            <pc:docMk/>
            <pc:sldMk cId="2350535018" sldId="350"/>
            <ac:grpSpMk id="107" creationId="{DB9BE732-2F9E-13A6-C23E-44E2CC46002D}"/>
          </ac:grpSpMkLst>
        </pc:grpChg>
        <pc:grpChg chg="add mod">
          <ac:chgData name="Diederik Wéreau" userId="3de4d852-29bc-42f2-a35f-4ac12fa5bc69" providerId="ADAL" clId="{ED67D86B-4C8C-48D4-91D7-2FA7DC0A381D}" dt="2024-05-07T10:11:03.496" v="15550" actId="164"/>
          <ac:grpSpMkLst>
            <pc:docMk/>
            <pc:sldMk cId="2350535018" sldId="350"/>
            <ac:grpSpMk id="108" creationId="{2DAC690D-51B8-A90B-78E5-7E17142C9AAF}"/>
          </ac:grpSpMkLst>
        </pc:grpChg>
        <pc:grpChg chg="add mod">
          <ac:chgData name="Diederik Wéreau" userId="3de4d852-29bc-42f2-a35f-4ac12fa5bc69" providerId="ADAL" clId="{ED67D86B-4C8C-48D4-91D7-2FA7DC0A381D}" dt="2024-05-07T10:11:03.496" v="15550" actId="164"/>
          <ac:grpSpMkLst>
            <pc:docMk/>
            <pc:sldMk cId="2350535018" sldId="350"/>
            <ac:grpSpMk id="109" creationId="{844FAB9F-6787-622C-9D6B-DDF2B488D371}"/>
          </ac:grpSpMkLst>
        </pc:grpChg>
        <pc:grpChg chg="add mod">
          <ac:chgData name="Diederik Wéreau" userId="3de4d852-29bc-42f2-a35f-4ac12fa5bc69" providerId="ADAL" clId="{ED67D86B-4C8C-48D4-91D7-2FA7DC0A381D}" dt="2024-05-07T10:11:35.867" v="15551" actId="164"/>
          <ac:grpSpMkLst>
            <pc:docMk/>
            <pc:sldMk cId="2350535018" sldId="350"/>
            <ac:grpSpMk id="110" creationId="{42D2DC1A-04AC-2FBB-7895-07E38C21B1BE}"/>
          </ac:grpSpMkLst>
        </pc:grpChg>
        <pc:grpChg chg="add mod">
          <ac:chgData name="Diederik Wéreau" userId="3de4d852-29bc-42f2-a35f-4ac12fa5bc69" providerId="ADAL" clId="{ED67D86B-4C8C-48D4-91D7-2FA7DC0A381D}" dt="2024-05-07T10:11:35.867" v="15551" actId="164"/>
          <ac:grpSpMkLst>
            <pc:docMk/>
            <pc:sldMk cId="2350535018" sldId="350"/>
            <ac:grpSpMk id="111" creationId="{F5BA6633-7B21-2A27-57BC-08B2E7F21545}"/>
          </ac:grpSpMkLst>
        </pc:grpChg>
        <pc:grpChg chg="add mod">
          <ac:chgData name="Diederik Wéreau" userId="3de4d852-29bc-42f2-a35f-4ac12fa5bc69" providerId="ADAL" clId="{ED67D86B-4C8C-48D4-91D7-2FA7DC0A381D}" dt="2024-05-07T10:12:38.004" v="15662" actId="164"/>
          <ac:grpSpMkLst>
            <pc:docMk/>
            <pc:sldMk cId="2350535018" sldId="350"/>
            <ac:grpSpMk id="112" creationId="{2F26F098-D1D4-64AF-68B5-D79C44635552}"/>
          </ac:grpSpMkLst>
        </pc:grpChg>
        <pc:picChg chg="mod">
          <ac:chgData name="Diederik Wéreau" userId="3de4d852-29bc-42f2-a35f-4ac12fa5bc69" providerId="ADAL" clId="{ED67D86B-4C8C-48D4-91D7-2FA7DC0A381D}" dt="2024-05-07T10:06:01.998" v="15533" actId="1076"/>
          <ac:picMkLst>
            <pc:docMk/>
            <pc:sldMk cId="2350535018" sldId="350"/>
            <ac:picMk id="4" creationId="{F848482B-34E0-EA92-8886-0C156E229E34}"/>
          </ac:picMkLst>
        </pc:picChg>
        <pc:picChg chg="mod">
          <ac:chgData name="Diederik Wéreau" userId="3de4d852-29bc-42f2-a35f-4ac12fa5bc69" providerId="ADAL" clId="{ED67D86B-4C8C-48D4-91D7-2FA7DC0A381D}" dt="2024-05-07T10:01:15.347" v="15448"/>
          <ac:picMkLst>
            <pc:docMk/>
            <pc:sldMk cId="2350535018" sldId="350"/>
            <ac:picMk id="12" creationId="{E2A3F40E-EC52-448E-EE2A-658A347AA4E2}"/>
          </ac:picMkLst>
        </pc:picChg>
        <pc:picChg chg="mod">
          <ac:chgData name="Diederik Wéreau" userId="3de4d852-29bc-42f2-a35f-4ac12fa5bc69" providerId="ADAL" clId="{ED67D86B-4C8C-48D4-91D7-2FA7DC0A381D}" dt="2024-05-07T10:01:15.347" v="15448"/>
          <ac:picMkLst>
            <pc:docMk/>
            <pc:sldMk cId="2350535018" sldId="350"/>
            <ac:picMk id="15" creationId="{298D95F7-E023-9876-0461-356FE29FDE64}"/>
          </ac:picMkLst>
        </pc:picChg>
        <pc:picChg chg="mod">
          <ac:chgData name="Diederik Wéreau" userId="3de4d852-29bc-42f2-a35f-4ac12fa5bc69" providerId="ADAL" clId="{ED67D86B-4C8C-48D4-91D7-2FA7DC0A381D}" dt="2024-05-07T10:01:15.347" v="15448"/>
          <ac:picMkLst>
            <pc:docMk/>
            <pc:sldMk cId="2350535018" sldId="350"/>
            <ac:picMk id="18" creationId="{9259C264-10BA-9E08-ADF9-79E533213758}"/>
          </ac:picMkLst>
        </pc:picChg>
        <pc:picChg chg="mod">
          <ac:chgData name="Diederik Wéreau" userId="3de4d852-29bc-42f2-a35f-4ac12fa5bc69" providerId="ADAL" clId="{ED67D86B-4C8C-48D4-91D7-2FA7DC0A381D}" dt="2024-05-07T10:01:15.347" v="15448"/>
          <ac:picMkLst>
            <pc:docMk/>
            <pc:sldMk cId="2350535018" sldId="350"/>
            <ac:picMk id="19" creationId="{88F2E1A1-6951-B22F-7CBA-384E884A0657}"/>
          </ac:picMkLst>
        </pc:picChg>
        <pc:picChg chg="mod">
          <ac:chgData name="Diederik Wéreau" userId="3de4d852-29bc-42f2-a35f-4ac12fa5bc69" providerId="ADAL" clId="{ED67D86B-4C8C-48D4-91D7-2FA7DC0A381D}" dt="2024-05-07T10:01:15.347" v="15448"/>
          <ac:picMkLst>
            <pc:docMk/>
            <pc:sldMk cId="2350535018" sldId="350"/>
            <ac:picMk id="21" creationId="{29D0AAE4-60EB-9758-E001-EDA406772CBC}"/>
          </ac:picMkLst>
        </pc:picChg>
        <pc:picChg chg="add mod">
          <ac:chgData name="Diederik Wéreau" userId="3de4d852-29bc-42f2-a35f-4ac12fa5bc69" providerId="ADAL" clId="{ED67D86B-4C8C-48D4-91D7-2FA7DC0A381D}" dt="2024-05-07T10:01:15.347" v="15448"/>
          <ac:picMkLst>
            <pc:docMk/>
            <pc:sldMk cId="2350535018" sldId="350"/>
            <ac:picMk id="22" creationId="{301CE3BC-669A-3260-96E9-64899DB14E8C}"/>
          </ac:picMkLst>
        </pc:picChg>
        <pc:picChg chg="mod">
          <ac:chgData name="Diederik Wéreau" userId="3de4d852-29bc-42f2-a35f-4ac12fa5bc69" providerId="ADAL" clId="{ED67D86B-4C8C-48D4-91D7-2FA7DC0A381D}" dt="2024-05-07T10:01:15.347" v="15448"/>
          <ac:picMkLst>
            <pc:docMk/>
            <pc:sldMk cId="2350535018" sldId="350"/>
            <ac:picMk id="24" creationId="{44370722-72E4-83FF-C82C-C3BFBE82FD8B}"/>
          </ac:picMkLst>
        </pc:picChg>
        <pc:picChg chg="mod topLvl">
          <ac:chgData name="Diederik Wéreau" userId="3de4d852-29bc-42f2-a35f-4ac12fa5bc69" providerId="ADAL" clId="{ED67D86B-4C8C-48D4-91D7-2FA7DC0A381D}" dt="2024-05-07T10:07:21.177" v="15538" actId="165"/>
          <ac:picMkLst>
            <pc:docMk/>
            <pc:sldMk cId="2350535018" sldId="350"/>
            <ac:picMk id="26" creationId="{E209B4FE-9E62-68BF-F3CA-202707501A8B}"/>
          </ac:picMkLst>
        </pc:picChg>
        <pc:picChg chg="mod topLvl">
          <ac:chgData name="Diederik Wéreau" userId="3de4d852-29bc-42f2-a35f-4ac12fa5bc69" providerId="ADAL" clId="{ED67D86B-4C8C-48D4-91D7-2FA7DC0A381D}" dt="2024-05-07T10:07:21.177" v="15538" actId="165"/>
          <ac:picMkLst>
            <pc:docMk/>
            <pc:sldMk cId="2350535018" sldId="350"/>
            <ac:picMk id="27" creationId="{D0470A1B-D32D-3BA6-281B-EE5D39A2F233}"/>
          </ac:picMkLst>
        </pc:picChg>
        <pc:picChg chg="del">
          <ac:chgData name="Diederik Wéreau" userId="3de4d852-29bc-42f2-a35f-4ac12fa5bc69" providerId="ADAL" clId="{ED67D86B-4C8C-48D4-91D7-2FA7DC0A381D}" dt="2024-05-07T10:06:06.734" v="15534" actId="478"/>
          <ac:picMkLst>
            <pc:docMk/>
            <pc:sldMk cId="2350535018" sldId="350"/>
            <ac:picMk id="28" creationId="{F397223F-7A2E-29E7-D1CE-1237D575E646}"/>
          </ac:picMkLst>
        </pc:picChg>
        <pc:picChg chg="mod">
          <ac:chgData name="Diederik Wéreau" userId="3de4d852-29bc-42f2-a35f-4ac12fa5bc69" providerId="ADAL" clId="{ED67D86B-4C8C-48D4-91D7-2FA7DC0A381D}" dt="2024-05-07T10:01:15.347" v="15448"/>
          <ac:picMkLst>
            <pc:docMk/>
            <pc:sldMk cId="2350535018" sldId="350"/>
            <ac:picMk id="30" creationId="{786BFFC6-5FFC-3B99-CDAB-67C763FE3CCD}"/>
          </ac:picMkLst>
        </pc:picChg>
        <pc:picChg chg="mod topLvl">
          <ac:chgData name="Diederik Wéreau" userId="3de4d852-29bc-42f2-a35f-4ac12fa5bc69" providerId="ADAL" clId="{ED67D86B-4C8C-48D4-91D7-2FA7DC0A381D}" dt="2024-05-07T10:07:45.788" v="15540" actId="164"/>
          <ac:picMkLst>
            <pc:docMk/>
            <pc:sldMk cId="2350535018" sldId="350"/>
            <ac:picMk id="33" creationId="{33ABAA55-9939-5597-60B7-12167A0E702E}"/>
          </ac:picMkLst>
        </pc:picChg>
        <pc:picChg chg="mod topLvl">
          <ac:chgData name="Diederik Wéreau" userId="3de4d852-29bc-42f2-a35f-4ac12fa5bc69" providerId="ADAL" clId="{ED67D86B-4C8C-48D4-91D7-2FA7DC0A381D}" dt="2024-05-07T10:07:13.414" v="15537" actId="165"/>
          <ac:picMkLst>
            <pc:docMk/>
            <pc:sldMk cId="2350535018" sldId="350"/>
            <ac:picMk id="38" creationId="{D528A512-4697-A878-06B3-07D81EE2F1CD}"/>
          </ac:picMkLst>
        </pc:picChg>
        <pc:picChg chg="mod topLvl">
          <ac:chgData name="Diederik Wéreau" userId="3de4d852-29bc-42f2-a35f-4ac12fa5bc69" providerId="ADAL" clId="{ED67D86B-4C8C-48D4-91D7-2FA7DC0A381D}" dt="2024-05-07T10:07:45.788" v="15540" actId="164"/>
          <ac:picMkLst>
            <pc:docMk/>
            <pc:sldMk cId="2350535018" sldId="350"/>
            <ac:picMk id="40" creationId="{1E227E69-F827-09B3-DDBB-BB0AB6DC112C}"/>
          </ac:picMkLst>
        </pc:picChg>
        <pc:picChg chg="mod topLvl">
          <ac:chgData name="Diederik Wéreau" userId="3de4d852-29bc-42f2-a35f-4ac12fa5bc69" providerId="ADAL" clId="{ED67D86B-4C8C-48D4-91D7-2FA7DC0A381D}" dt="2024-05-07T10:07:13.414" v="15537" actId="165"/>
          <ac:picMkLst>
            <pc:docMk/>
            <pc:sldMk cId="2350535018" sldId="350"/>
            <ac:picMk id="41" creationId="{7E584B8F-0454-8A4F-0C3A-14EF35BE59AB}"/>
          </ac:picMkLst>
        </pc:picChg>
        <pc:picChg chg="mod topLvl">
          <ac:chgData name="Diederik Wéreau" userId="3de4d852-29bc-42f2-a35f-4ac12fa5bc69" providerId="ADAL" clId="{ED67D86B-4C8C-48D4-91D7-2FA7DC0A381D}" dt="2024-05-07T10:12:38.004" v="15662" actId="164"/>
          <ac:picMkLst>
            <pc:docMk/>
            <pc:sldMk cId="2350535018" sldId="350"/>
            <ac:picMk id="44" creationId="{6F4D7629-A245-5368-395D-6C8DFA402EDE}"/>
          </ac:picMkLst>
        </pc:picChg>
        <pc:picChg chg="mod topLvl">
          <ac:chgData name="Diederik Wéreau" userId="3de4d852-29bc-42f2-a35f-4ac12fa5bc69" providerId="ADAL" clId="{ED67D86B-4C8C-48D4-91D7-2FA7DC0A381D}" dt="2024-05-07T10:07:45.788" v="15540" actId="164"/>
          <ac:picMkLst>
            <pc:docMk/>
            <pc:sldMk cId="2350535018" sldId="350"/>
            <ac:picMk id="45" creationId="{38B32A58-1665-2D2D-25F8-48FFBDB1642E}"/>
          </ac:picMkLst>
        </pc:picChg>
        <pc:picChg chg="mod topLvl">
          <ac:chgData name="Diederik Wéreau" userId="3de4d852-29bc-42f2-a35f-4ac12fa5bc69" providerId="ADAL" clId="{ED67D86B-4C8C-48D4-91D7-2FA7DC0A381D}" dt="2024-05-07T10:12:38.004" v="15662" actId="164"/>
          <ac:picMkLst>
            <pc:docMk/>
            <pc:sldMk cId="2350535018" sldId="350"/>
            <ac:picMk id="54" creationId="{1258F269-67E8-0009-4EFA-F95A3F27ED98}"/>
          </ac:picMkLst>
        </pc:picChg>
        <pc:picChg chg="mod topLvl">
          <ac:chgData name="Diederik Wéreau" userId="3de4d852-29bc-42f2-a35f-4ac12fa5bc69" providerId="ADAL" clId="{ED67D86B-4C8C-48D4-91D7-2FA7DC0A381D}" dt="2024-05-07T10:12:38.004" v="15662" actId="164"/>
          <ac:picMkLst>
            <pc:docMk/>
            <pc:sldMk cId="2350535018" sldId="350"/>
            <ac:picMk id="55" creationId="{15AAF703-9D83-AD70-C52E-4A8087BE2CBD}"/>
          </ac:picMkLst>
        </pc:picChg>
        <pc:picChg chg="mod">
          <ac:chgData name="Diederik Wéreau" userId="3de4d852-29bc-42f2-a35f-4ac12fa5bc69" providerId="ADAL" clId="{ED67D86B-4C8C-48D4-91D7-2FA7DC0A381D}" dt="2024-05-07T10:07:21.177" v="15538" actId="165"/>
          <ac:picMkLst>
            <pc:docMk/>
            <pc:sldMk cId="2350535018" sldId="350"/>
            <ac:picMk id="58" creationId="{7D1BC5E6-A416-6C6A-12D1-85C0D2092186}"/>
          </ac:picMkLst>
        </pc:picChg>
        <pc:picChg chg="mod">
          <ac:chgData name="Diederik Wéreau" userId="3de4d852-29bc-42f2-a35f-4ac12fa5bc69" providerId="ADAL" clId="{ED67D86B-4C8C-48D4-91D7-2FA7DC0A381D}" dt="2024-05-07T10:07:21.177" v="15538" actId="165"/>
          <ac:picMkLst>
            <pc:docMk/>
            <pc:sldMk cId="2350535018" sldId="350"/>
            <ac:picMk id="59" creationId="{6CB3807E-66B0-23BA-A029-ACA9A076AEC5}"/>
          </ac:picMkLst>
        </pc:picChg>
        <pc:picChg chg="mod topLvl">
          <ac:chgData name="Diederik Wéreau" userId="3de4d852-29bc-42f2-a35f-4ac12fa5bc69" providerId="ADAL" clId="{ED67D86B-4C8C-48D4-91D7-2FA7DC0A381D}" dt="2024-05-07T10:10:48.811" v="15549" actId="164"/>
          <ac:picMkLst>
            <pc:docMk/>
            <pc:sldMk cId="2350535018" sldId="350"/>
            <ac:picMk id="62" creationId="{A5042FE7-6A3E-6580-50F5-D5FC9727F781}"/>
          </ac:picMkLst>
        </pc:picChg>
        <pc:picChg chg="mod topLvl">
          <ac:chgData name="Diederik Wéreau" userId="3de4d852-29bc-42f2-a35f-4ac12fa5bc69" providerId="ADAL" clId="{ED67D86B-4C8C-48D4-91D7-2FA7DC0A381D}" dt="2024-05-07T10:10:48.811" v="15549" actId="164"/>
          <ac:picMkLst>
            <pc:docMk/>
            <pc:sldMk cId="2350535018" sldId="350"/>
            <ac:picMk id="63" creationId="{E50FEE17-B999-0A21-D72E-CA5170994172}"/>
          </ac:picMkLst>
        </pc:picChg>
        <pc:picChg chg="mod">
          <ac:chgData name="Diederik Wéreau" userId="3de4d852-29bc-42f2-a35f-4ac12fa5bc69" providerId="ADAL" clId="{ED67D86B-4C8C-48D4-91D7-2FA7DC0A381D}" dt="2024-05-07T10:07:21.177" v="15538" actId="165"/>
          <ac:picMkLst>
            <pc:docMk/>
            <pc:sldMk cId="2350535018" sldId="350"/>
            <ac:picMk id="66" creationId="{28C4BF25-AF7A-73C1-C634-7E6F8B5F4A47}"/>
          </ac:picMkLst>
        </pc:picChg>
        <pc:picChg chg="mod">
          <ac:chgData name="Diederik Wéreau" userId="3de4d852-29bc-42f2-a35f-4ac12fa5bc69" providerId="ADAL" clId="{ED67D86B-4C8C-48D4-91D7-2FA7DC0A381D}" dt="2024-05-07T10:07:21.177" v="15538" actId="165"/>
          <ac:picMkLst>
            <pc:docMk/>
            <pc:sldMk cId="2350535018" sldId="350"/>
            <ac:picMk id="67" creationId="{1B37FCBD-C57E-B8D1-8615-9E3D346AB58A}"/>
          </ac:picMkLst>
        </pc:picChg>
        <pc:picChg chg="mod topLvl">
          <ac:chgData name="Diederik Wéreau" userId="3de4d852-29bc-42f2-a35f-4ac12fa5bc69" providerId="ADAL" clId="{ED67D86B-4C8C-48D4-91D7-2FA7DC0A381D}" dt="2024-05-07T10:10:42.102" v="15548" actId="164"/>
          <ac:picMkLst>
            <pc:docMk/>
            <pc:sldMk cId="2350535018" sldId="350"/>
            <ac:picMk id="70" creationId="{93BF7175-6E27-5065-B929-E8DDBF0618D8}"/>
          </ac:picMkLst>
        </pc:picChg>
        <pc:picChg chg="mod topLvl">
          <ac:chgData name="Diederik Wéreau" userId="3de4d852-29bc-42f2-a35f-4ac12fa5bc69" providerId="ADAL" clId="{ED67D86B-4C8C-48D4-91D7-2FA7DC0A381D}" dt="2024-05-07T10:10:42.102" v="15548" actId="164"/>
          <ac:picMkLst>
            <pc:docMk/>
            <pc:sldMk cId="2350535018" sldId="350"/>
            <ac:picMk id="71" creationId="{5E37D3E1-5789-FB92-D4A7-1A28DC6E5478}"/>
          </ac:picMkLst>
        </pc:picChg>
        <pc:picChg chg="mod topLvl">
          <ac:chgData name="Diederik Wéreau" userId="3de4d852-29bc-42f2-a35f-4ac12fa5bc69" providerId="ADAL" clId="{ED67D86B-4C8C-48D4-91D7-2FA7DC0A381D}" dt="2024-05-07T10:07:13.414" v="15537" actId="165"/>
          <ac:picMkLst>
            <pc:docMk/>
            <pc:sldMk cId="2350535018" sldId="350"/>
            <ac:picMk id="76" creationId="{C78799D6-C915-4D04-C6AE-F7E6D31620C5}"/>
          </ac:picMkLst>
        </pc:picChg>
        <pc:picChg chg="mod topLvl">
          <ac:chgData name="Diederik Wéreau" userId="3de4d852-29bc-42f2-a35f-4ac12fa5bc69" providerId="ADAL" clId="{ED67D86B-4C8C-48D4-91D7-2FA7DC0A381D}" dt="2024-05-07T10:07:21.177" v="15538" actId="165"/>
          <ac:picMkLst>
            <pc:docMk/>
            <pc:sldMk cId="2350535018" sldId="350"/>
            <ac:picMk id="80" creationId="{1BD2F879-8311-1FA7-C755-3941A809DA34}"/>
          </ac:picMkLst>
        </pc:picChg>
        <pc:picChg chg="mod topLvl">
          <ac:chgData name="Diederik Wéreau" userId="3de4d852-29bc-42f2-a35f-4ac12fa5bc69" providerId="ADAL" clId="{ED67D86B-4C8C-48D4-91D7-2FA7DC0A381D}" dt="2024-05-07T10:07:21.177" v="15538" actId="165"/>
          <ac:picMkLst>
            <pc:docMk/>
            <pc:sldMk cId="2350535018" sldId="350"/>
            <ac:picMk id="82" creationId="{92E710B1-749A-64F5-DA6E-BB550B1B5664}"/>
          </ac:picMkLst>
        </pc:picChg>
        <pc:picChg chg="add mod">
          <ac:chgData name="Diederik Wéreau" userId="3de4d852-29bc-42f2-a35f-4ac12fa5bc69" providerId="ADAL" clId="{ED67D86B-4C8C-48D4-91D7-2FA7DC0A381D}" dt="2024-05-07T10:02:38.995" v="15485" actId="1036"/>
          <ac:picMkLst>
            <pc:docMk/>
            <pc:sldMk cId="2350535018" sldId="350"/>
            <ac:picMk id="83" creationId="{789D9C6C-0331-3AD8-D99B-D618A111BDD0}"/>
          </ac:picMkLst>
        </pc:picChg>
        <pc:picChg chg="mod topLvl">
          <ac:chgData name="Diederik Wéreau" userId="3de4d852-29bc-42f2-a35f-4ac12fa5bc69" providerId="ADAL" clId="{ED67D86B-4C8C-48D4-91D7-2FA7DC0A381D}" dt="2024-05-07T10:07:13.414" v="15537" actId="165"/>
          <ac:picMkLst>
            <pc:docMk/>
            <pc:sldMk cId="2350535018" sldId="350"/>
            <ac:picMk id="85" creationId="{B246CC23-3EB7-FC3B-9496-412AE97B9A5D}"/>
          </ac:picMkLst>
        </pc:picChg>
        <pc:picChg chg="mod topLvl">
          <ac:chgData name="Diederik Wéreau" userId="3de4d852-29bc-42f2-a35f-4ac12fa5bc69" providerId="ADAL" clId="{ED67D86B-4C8C-48D4-91D7-2FA7DC0A381D}" dt="2024-05-07T10:07:13.414" v="15537" actId="165"/>
          <ac:picMkLst>
            <pc:docMk/>
            <pc:sldMk cId="2350535018" sldId="350"/>
            <ac:picMk id="87" creationId="{5AE468E3-5DF6-FDAB-9AC2-1F040DB006EB}"/>
          </ac:picMkLst>
        </pc:picChg>
        <pc:picChg chg="add mod">
          <ac:chgData name="Diederik Wéreau" userId="3de4d852-29bc-42f2-a35f-4ac12fa5bc69" providerId="ADAL" clId="{ED67D86B-4C8C-48D4-91D7-2FA7DC0A381D}" dt="2024-05-07T10:06:08.661" v="15535"/>
          <ac:picMkLst>
            <pc:docMk/>
            <pc:sldMk cId="2350535018" sldId="350"/>
            <ac:picMk id="88" creationId="{5CE97B1B-7206-EFC4-D73E-FED6051EFA0F}"/>
          </ac:picMkLst>
        </pc:picChg>
        <pc:picChg chg="add mod">
          <ac:chgData name="Diederik Wéreau" userId="3de4d852-29bc-42f2-a35f-4ac12fa5bc69" providerId="ADAL" clId="{ED67D86B-4C8C-48D4-91D7-2FA7DC0A381D}" dt="2024-05-07T10:06:08.661" v="15535"/>
          <ac:picMkLst>
            <pc:docMk/>
            <pc:sldMk cId="2350535018" sldId="350"/>
            <ac:picMk id="90" creationId="{AAF16059-F6B8-6F9F-8F27-90DCA1C40155}"/>
          </ac:picMkLst>
        </pc:picChg>
        <pc:picChg chg="add mod">
          <ac:chgData name="Diederik Wéreau" userId="3de4d852-29bc-42f2-a35f-4ac12fa5bc69" providerId="ADAL" clId="{ED67D86B-4C8C-48D4-91D7-2FA7DC0A381D}" dt="2024-05-07T10:08:39.234" v="15542"/>
          <ac:picMkLst>
            <pc:docMk/>
            <pc:sldMk cId="2350535018" sldId="350"/>
            <ac:picMk id="93" creationId="{A62FFCAF-803C-932D-470B-A4973F37E52D}"/>
          </ac:picMkLst>
        </pc:picChg>
        <pc:picChg chg="add mod topLvl">
          <ac:chgData name="Diederik Wéreau" userId="3de4d852-29bc-42f2-a35f-4ac12fa5bc69" providerId="ADAL" clId="{ED67D86B-4C8C-48D4-91D7-2FA7DC0A381D}" dt="2024-05-07T10:12:13.307" v="15634" actId="167"/>
          <ac:picMkLst>
            <pc:docMk/>
            <pc:sldMk cId="2350535018" sldId="350"/>
            <ac:picMk id="95" creationId="{C3548B44-B35F-A65D-2A06-B8D056AACC0A}"/>
          </ac:picMkLst>
        </pc:picChg>
        <pc:picChg chg="mod">
          <ac:chgData name="Diederik Wéreau" userId="3de4d852-29bc-42f2-a35f-4ac12fa5bc69" providerId="ADAL" clId="{ED67D86B-4C8C-48D4-91D7-2FA7DC0A381D}" dt="2024-05-07T10:08:39.234" v="15542"/>
          <ac:picMkLst>
            <pc:docMk/>
            <pc:sldMk cId="2350535018" sldId="350"/>
            <ac:picMk id="99" creationId="{AA3F7A67-ED12-1AE8-321D-06CD2B801CE5}"/>
          </ac:picMkLst>
        </pc:picChg>
        <pc:picChg chg="mod">
          <ac:chgData name="Diederik Wéreau" userId="3de4d852-29bc-42f2-a35f-4ac12fa5bc69" providerId="ADAL" clId="{ED67D86B-4C8C-48D4-91D7-2FA7DC0A381D}" dt="2024-05-07T10:08:39.234" v="15542"/>
          <ac:picMkLst>
            <pc:docMk/>
            <pc:sldMk cId="2350535018" sldId="350"/>
            <ac:picMk id="100" creationId="{7467CE05-A0E5-59DF-E680-AAC4752EC3AE}"/>
          </ac:picMkLst>
        </pc:picChg>
        <pc:picChg chg="mod">
          <ac:chgData name="Diederik Wéreau" userId="3de4d852-29bc-42f2-a35f-4ac12fa5bc69" providerId="ADAL" clId="{ED67D86B-4C8C-48D4-91D7-2FA7DC0A381D}" dt="2024-05-07T10:12:08.940" v="15633" actId="1038"/>
          <ac:picMkLst>
            <pc:docMk/>
            <pc:sldMk cId="2350535018" sldId="350"/>
            <ac:picMk id="104" creationId="{877C0FA7-81B4-3ACF-AB87-67DE58E162C5}"/>
          </ac:picMkLst>
        </pc:picChg>
        <pc:picChg chg="mod">
          <ac:chgData name="Diederik Wéreau" userId="3de4d852-29bc-42f2-a35f-4ac12fa5bc69" providerId="ADAL" clId="{ED67D86B-4C8C-48D4-91D7-2FA7DC0A381D}" dt="2024-05-07T10:12:08.940" v="15633" actId="1038"/>
          <ac:picMkLst>
            <pc:docMk/>
            <pc:sldMk cId="2350535018" sldId="350"/>
            <ac:picMk id="105" creationId="{D380FA4C-34E5-1D8E-8AB8-A75D228DE3E1}"/>
          </ac:picMkLst>
        </pc:picChg>
        <pc:cxnChg chg="mod topLvl">
          <ac:chgData name="Diederik Wéreau" userId="3de4d852-29bc-42f2-a35f-4ac12fa5bc69" providerId="ADAL" clId="{ED67D86B-4C8C-48D4-91D7-2FA7DC0A381D}" dt="2024-05-07T10:07:31.048" v="15539" actId="164"/>
          <ac:cxnSpMkLst>
            <pc:docMk/>
            <pc:sldMk cId="2350535018" sldId="350"/>
            <ac:cxnSpMk id="31" creationId="{7AFFAD58-E2E4-7745-C31B-877F0FAFCCE8}"/>
          </ac:cxnSpMkLst>
        </pc:cxnChg>
        <pc:cxnChg chg="mod topLvl">
          <ac:chgData name="Diederik Wéreau" userId="3de4d852-29bc-42f2-a35f-4ac12fa5bc69" providerId="ADAL" clId="{ED67D86B-4C8C-48D4-91D7-2FA7DC0A381D}" dt="2024-05-07T10:11:03.496" v="15550" actId="164"/>
          <ac:cxnSpMkLst>
            <pc:docMk/>
            <pc:sldMk cId="2350535018" sldId="350"/>
            <ac:cxnSpMk id="52" creationId="{33F399FA-D57C-3935-E8EB-CCB5DF9BE9F9}"/>
          </ac:cxnSpMkLst>
        </pc:cxnChg>
      </pc:sldChg>
      <pc:sldChg chg="delSp modSp add del ord modAnim">
        <pc:chgData name="Diederik Wéreau" userId="3de4d852-29bc-42f2-a35f-4ac12fa5bc69" providerId="ADAL" clId="{ED67D86B-4C8C-48D4-91D7-2FA7DC0A381D}" dt="2024-05-07T10:00:40.656" v="15444" actId="47"/>
        <pc:sldMkLst>
          <pc:docMk/>
          <pc:sldMk cId="2400755918" sldId="350"/>
        </pc:sldMkLst>
        <pc:spChg chg="mod topLvl">
          <ac:chgData name="Diederik Wéreau" userId="3de4d852-29bc-42f2-a35f-4ac12fa5bc69" providerId="ADAL" clId="{ED67D86B-4C8C-48D4-91D7-2FA7DC0A381D}" dt="2024-05-07T09:59:40.148" v="15441" actId="165"/>
          <ac:spMkLst>
            <pc:docMk/>
            <pc:sldMk cId="2400755918" sldId="350"/>
            <ac:spMk id="6" creationId="{47E79F86-7D06-4FBC-9ABE-F30437970D03}"/>
          </ac:spMkLst>
        </pc:spChg>
        <pc:spChg chg="mod topLvl">
          <ac:chgData name="Diederik Wéreau" userId="3de4d852-29bc-42f2-a35f-4ac12fa5bc69" providerId="ADAL" clId="{ED67D86B-4C8C-48D4-91D7-2FA7DC0A381D}" dt="2024-05-07T09:59:40.148" v="15441" actId="165"/>
          <ac:spMkLst>
            <pc:docMk/>
            <pc:sldMk cId="2400755918" sldId="350"/>
            <ac:spMk id="8" creationId="{B6E50F1C-C902-F5B0-9831-2B77964844E6}"/>
          </ac:spMkLst>
        </pc:spChg>
        <pc:spChg chg="mod topLvl">
          <ac:chgData name="Diederik Wéreau" userId="3de4d852-29bc-42f2-a35f-4ac12fa5bc69" providerId="ADAL" clId="{ED67D86B-4C8C-48D4-91D7-2FA7DC0A381D}" dt="2024-05-07T09:59:40.148" v="15441" actId="165"/>
          <ac:spMkLst>
            <pc:docMk/>
            <pc:sldMk cId="2400755918" sldId="350"/>
            <ac:spMk id="9" creationId="{BBB6998C-5D9D-2127-D3D4-1FBDCEF99743}"/>
          </ac:spMkLst>
        </pc:spChg>
        <pc:spChg chg="mod topLvl">
          <ac:chgData name="Diederik Wéreau" userId="3de4d852-29bc-42f2-a35f-4ac12fa5bc69" providerId="ADAL" clId="{ED67D86B-4C8C-48D4-91D7-2FA7DC0A381D}" dt="2024-05-07T09:59:40.148" v="15441" actId="165"/>
          <ac:spMkLst>
            <pc:docMk/>
            <pc:sldMk cId="2400755918" sldId="350"/>
            <ac:spMk id="10" creationId="{24D18330-0209-0A6E-1B6E-930CFBF9CBE2}"/>
          </ac:spMkLst>
        </pc:spChg>
        <pc:spChg chg="mod topLvl">
          <ac:chgData name="Diederik Wéreau" userId="3de4d852-29bc-42f2-a35f-4ac12fa5bc69" providerId="ADAL" clId="{ED67D86B-4C8C-48D4-91D7-2FA7DC0A381D}" dt="2024-05-07T09:59:40.148" v="15441" actId="165"/>
          <ac:spMkLst>
            <pc:docMk/>
            <pc:sldMk cId="2400755918" sldId="350"/>
            <ac:spMk id="34" creationId="{661882ED-5BF4-3087-6ECF-D974993EBEE2}"/>
          </ac:spMkLst>
        </pc:spChg>
        <pc:spChg chg="mod topLvl">
          <ac:chgData name="Diederik Wéreau" userId="3de4d852-29bc-42f2-a35f-4ac12fa5bc69" providerId="ADAL" clId="{ED67D86B-4C8C-48D4-91D7-2FA7DC0A381D}" dt="2024-05-07T09:59:40.148" v="15441" actId="165"/>
          <ac:spMkLst>
            <pc:docMk/>
            <pc:sldMk cId="2400755918" sldId="350"/>
            <ac:spMk id="35" creationId="{A12A188C-EAD7-FBF0-A654-86B67DE72FA1}"/>
          </ac:spMkLst>
        </pc:spChg>
        <pc:spChg chg="mod topLvl">
          <ac:chgData name="Diederik Wéreau" userId="3de4d852-29bc-42f2-a35f-4ac12fa5bc69" providerId="ADAL" clId="{ED67D86B-4C8C-48D4-91D7-2FA7DC0A381D}" dt="2024-05-07T09:59:40.148" v="15441" actId="165"/>
          <ac:spMkLst>
            <pc:docMk/>
            <pc:sldMk cId="2400755918" sldId="350"/>
            <ac:spMk id="42" creationId="{9FD9AB49-0129-C3CD-71C0-C40BAB3B6341}"/>
          </ac:spMkLst>
        </pc:spChg>
        <pc:spChg chg="mod topLvl">
          <ac:chgData name="Diederik Wéreau" userId="3de4d852-29bc-42f2-a35f-4ac12fa5bc69" providerId="ADAL" clId="{ED67D86B-4C8C-48D4-91D7-2FA7DC0A381D}" dt="2024-05-07T09:59:40.148" v="15441" actId="165"/>
          <ac:spMkLst>
            <pc:docMk/>
            <pc:sldMk cId="2400755918" sldId="350"/>
            <ac:spMk id="43" creationId="{24D7C199-12D2-E755-1A16-E51E980924E6}"/>
          </ac:spMkLst>
        </pc:spChg>
        <pc:spChg chg="mod">
          <ac:chgData name="Diederik Wéreau" userId="3de4d852-29bc-42f2-a35f-4ac12fa5bc69" providerId="ADAL" clId="{ED67D86B-4C8C-48D4-91D7-2FA7DC0A381D}" dt="2024-05-07T09:59:40.148" v="15441" actId="165"/>
          <ac:spMkLst>
            <pc:docMk/>
            <pc:sldMk cId="2400755918" sldId="350"/>
            <ac:spMk id="46" creationId="{81979896-8F39-6397-FF95-5292EC50AFD8}"/>
          </ac:spMkLst>
        </pc:spChg>
        <pc:spChg chg="mod topLvl">
          <ac:chgData name="Diederik Wéreau" userId="3de4d852-29bc-42f2-a35f-4ac12fa5bc69" providerId="ADAL" clId="{ED67D86B-4C8C-48D4-91D7-2FA7DC0A381D}" dt="2024-05-07T09:59:40.148" v="15441" actId="165"/>
          <ac:spMkLst>
            <pc:docMk/>
            <pc:sldMk cId="2400755918" sldId="350"/>
            <ac:spMk id="47" creationId="{0A4B43EC-4BD2-CE9F-362D-8BFA0E37DCC0}"/>
          </ac:spMkLst>
        </pc:spChg>
        <pc:spChg chg="mod topLvl">
          <ac:chgData name="Diederik Wéreau" userId="3de4d852-29bc-42f2-a35f-4ac12fa5bc69" providerId="ADAL" clId="{ED67D86B-4C8C-48D4-91D7-2FA7DC0A381D}" dt="2024-05-07T09:59:40.148" v="15441" actId="165"/>
          <ac:spMkLst>
            <pc:docMk/>
            <pc:sldMk cId="2400755918" sldId="350"/>
            <ac:spMk id="48" creationId="{3B3E1E08-06CF-C416-8E23-84A37BD0D513}"/>
          </ac:spMkLst>
        </pc:spChg>
        <pc:spChg chg="mod topLvl">
          <ac:chgData name="Diederik Wéreau" userId="3de4d852-29bc-42f2-a35f-4ac12fa5bc69" providerId="ADAL" clId="{ED67D86B-4C8C-48D4-91D7-2FA7DC0A381D}" dt="2024-05-07T09:59:40.148" v="15441" actId="165"/>
          <ac:spMkLst>
            <pc:docMk/>
            <pc:sldMk cId="2400755918" sldId="350"/>
            <ac:spMk id="49" creationId="{5EBA7200-4B06-CC14-347E-B7913F69581A}"/>
          </ac:spMkLst>
        </pc:spChg>
        <pc:spChg chg="mod">
          <ac:chgData name="Diederik Wéreau" userId="3de4d852-29bc-42f2-a35f-4ac12fa5bc69" providerId="ADAL" clId="{ED67D86B-4C8C-48D4-91D7-2FA7DC0A381D}" dt="2024-05-07T09:59:40.148" v="15441" actId="165"/>
          <ac:spMkLst>
            <pc:docMk/>
            <pc:sldMk cId="2400755918" sldId="350"/>
            <ac:spMk id="56" creationId="{1A68DBCE-F0B2-B5BA-38F9-2EACA3AA8321}"/>
          </ac:spMkLst>
        </pc:spChg>
        <pc:spChg chg="mod">
          <ac:chgData name="Diederik Wéreau" userId="3de4d852-29bc-42f2-a35f-4ac12fa5bc69" providerId="ADAL" clId="{ED67D86B-4C8C-48D4-91D7-2FA7DC0A381D}" dt="2024-05-07T09:59:40.148" v="15441" actId="165"/>
          <ac:spMkLst>
            <pc:docMk/>
            <pc:sldMk cId="2400755918" sldId="350"/>
            <ac:spMk id="60" creationId="{A971E49A-C161-2E41-EF1A-866F8FA4057E}"/>
          </ac:spMkLst>
        </pc:spChg>
        <pc:spChg chg="mod">
          <ac:chgData name="Diederik Wéreau" userId="3de4d852-29bc-42f2-a35f-4ac12fa5bc69" providerId="ADAL" clId="{ED67D86B-4C8C-48D4-91D7-2FA7DC0A381D}" dt="2024-05-07T09:59:40.148" v="15441" actId="165"/>
          <ac:spMkLst>
            <pc:docMk/>
            <pc:sldMk cId="2400755918" sldId="350"/>
            <ac:spMk id="64" creationId="{7CF819FA-9864-9216-7B91-FBBF00813E3D}"/>
          </ac:spMkLst>
        </pc:spChg>
        <pc:spChg chg="mod">
          <ac:chgData name="Diederik Wéreau" userId="3de4d852-29bc-42f2-a35f-4ac12fa5bc69" providerId="ADAL" clId="{ED67D86B-4C8C-48D4-91D7-2FA7DC0A381D}" dt="2024-05-07T09:59:40.148" v="15441" actId="165"/>
          <ac:spMkLst>
            <pc:docMk/>
            <pc:sldMk cId="2400755918" sldId="350"/>
            <ac:spMk id="68" creationId="{76B5B5C1-EE6E-EA1B-5945-6B49CB35B6BC}"/>
          </ac:spMkLst>
        </pc:spChg>
        <pc:spChg chg="mod">
          <ac:chgData name="Diederik Wéreau" userId="3de4d852-29bc-42f2-a35f-4ac12fa5bc69" providerId="ADAL" clId="{ED67D86B-4C8C-48D4-91D7-2FA7DC0A381D}" dt="2024-05-07T09:59:40.148" v="15441" actId="165"/>
          <ac:spMkLst>
            <pc:docMk/>
            <pc:sldMk cId="2400755918" sldId="350"/>
            <ac:spMk id="72" creationId="{7219AFA6-16CE-4C4A-B0B3-7B48C0924514}"/>
          </ac:spMkLst>
        </pc:spChg>
        <pc:grpChg chg="del">
          <ac:chgData name="Diederik Wéreau" userId="3de4d852-29bc-42f2-a35f-4ac12fa5bc69" providerId="ADAL" clId="{ED67D86B-4C8C-48D4-91D7-2FA7DC0A381D}" dt="2024-05-07T09:59:40.148" v="15441" actId="165"/>
          <ac:grpSpMkLst>
            <pc:docMk/>
            <pc:sldMk cId="2400755918" sldId="350"/>
            <ac:grpSpMk id="7" creationId="{4EEBE746-2280-03B9-3F42-505F3CA0A4D4}"/>
          </ac:grpSpMkLst>
        </pc:grpChg>
        <pc:grpChg chg="del">
          <ac:chgData name="Diederik Wéreau" userId="3de4d852-29bc-42f2-a35f-4ac12fa5bc69" providerId="ADAL" clId="{ED67D86B-4C8C-48D4-91D7-2FA7DC0A381D}" dt="2024-05-07T09:59:40.148" v="15441" actId="165"/>
          <ac:grpSpMkLst>
            <pc:docMk/>
            <pc:sldMk cId="2400755918" sldId="350"/>
            <ac:grpSpMk id="14" creationId="{36A87B90-C349-A5A0-B537-825D5D837EBF}"/>
          </ac:grpSpMkLst>
        </pc:grpChg>
        <pc:grpChg chg="mod topLvl">
          <ac:chgData name="Diederik Wéreau" userId="3de4d852-29bc-42f2-a35f-4ac12fa5bc69" providerId="ADAL" clId="{ED67D86B-4C8C-48D4-91D7-2FA7DC0A381D}" dt="2024-05-07T09:59:40.148" v="15441" actId="165"/>
          <ac:grpSpMkLst>
            <pc:docMk/>
            <pc:sldMk cId="2400755918" sldId="350"/>
            <ac:grpSpMk id="25" creationId="{C4E2B024-FE64-99AF-1FAF-56396B244706}"/>
          </ac:grpSpMkLst>
        </pc:grpChg>
        <pc:grpChg chg="mod topLvl">
          <ac:chgData name="Diederik Wéreau" userId="3de4d852-29bc-42f2-a35f-4ac12fa5bc69" providerId="ADAL" clId="{ED67D86B-4C8C-48D4-91D7-2FA7DC0A381D}" dt="2024-05-07T09:59:40.148" v="15441" actId="165"/>
          <ac:grpSpMkLst>
            <pc:docMk/>
            <pc:sldMk cId="2400755918" sldId="350"/>
            <ac:grpSpMk id="32" creationId="{6912283B-185F-309F-2270-D1DCB0B43501}"/>
          </ac:grpSpMkLst>
        </pc:grpChg>
        <pc:grpChg chg="del">
          <ac:chgData name="Diederik Wéreau" userId="3de4d852-29bc-42f2-a35f-4ac12fa5bc69" providerId="ADAL" clId="{ED67D86B-4C8C-48D4-91D7-2FA7DC0A381D}" dt="2024-05-07T09:59:40.148" v="15441" actId="165"/>
          <ac:grpSpMkLst>
            <pc:docMk/>
            <pc:sldMk cId="2400755918" sldId="350"/>
            <ac:grpSpMk id="50" creationId="{8BBCCB6A-9320-CB5E-4420-5DA92594547A}"/>
          </ac:grpSpMkLst>
        </pc:grpChg>
        <pc:grpChg chg="mod topLvl">
          <ac:chgData name="Diederik Wéreau" userId="3de4d852-29bc-42f2-a35f-4ac12fa5bc69" providerId="ADAL" clId="{ED67D86B-4C8C-48D4-91D7-2FA7DC0A381D}" dt="2024-05-07T09:59:40.148" v="15441" actId="165"/>
          <ac:grpSpMkLst>
            <pc:docMk/>
            <pc:sldMk cId="2400755918" sldId="350"/>
            <ac:grpSpMk id="53" creationId="{FF8D07CB-050B-3027-834E-E846FD73DF1F}"/>
          </ac:grpSpMkLst>
        </pc:grpChg>
        <pc:grpChg chg="mod">
          <ac:chgData name="Diederik Wéreau" userId="3de4d852-29bc-42f2-a35f-4ac12fa5bc69" providerId="ADAL" clId="{ED67D86B-4C8C-48D4-91D7-2FA7DC0A381D}" dt="2024-05-07T09:59:40.148" v="15441" actId="165"/>
          <ac:grpSpMkLst>
            <pc:docMk/>
            <pc:sldMk cId="2400755918" sldId="350"/>
            <ac:grpSpMk id="57" creationId="{6F88C58A-D8D2-2E60-2B7C-5EC5E0431F8D}"/>
          </ac:grpSpMkLst>
        </pc:grpChg>
        <pc:grpChg chg="mod topLvl">
          <ac:chgData name="Diederik Wéreau" userId="3de4d852-29bc-42f2-a35f-4ac12fa5bc69" providerId="ADAL" clId="{ED67D86B-4C8C-48D4-91D7-2FA7DC0A381D}" dt="2024-05-07T09:59:40.148" v="15441" actId="165"/>
          <ac:grpSpMkLst>
            <pc:docMk/>
            <pc:sldMk cId="2400755918" sldId="350"/>
            <ac:grpSpMk id="61" creationId="{17F8C1CB-9D8A-C83F-D062-5E4C383F4967}"/>
          </ac:grpSpMkLst>
        </pc:grpChg>
        <pc:grpChg chg="mod">
          <ac:chgData name="Diederik Wéreau" userId="3de4d852-29bc-42f2-a35f-4ac12fa5bc69" providerId="ADAL" clId="{ED67D86B-4C8C-48D4-91D7-2FA7DC0A381D}" dt="2024-05-07T09:59:40.148" v="15441" actId="165"/>
          <ac:grpSpMkLst>
            <pc:docMk/>
            <pc:sldMk cId="2400755918" sldId="350"/>
            <ac:grpSpMk id="65" creationId="{CE78A3A1-F925-1C04-B7F2-DDA2316AED6B}"/>
          </ac:grpSpMkLst>
        </pc:grpChg>
        <pc:grpChg chg="mod topLvl">
          <ac:chgData name="Diederik Wéreau" userId="3de4d852-29bc-42f2-a35f-4ac12fa5bc69" providerId="ADAL" clId="{ED67D86B-4C8C-48D4-91D7-2FA7DC0A381D}" dt="2024-05-07T09:59:40.148" v="15441" actId="165"/>
          <ac:grpSpMkLst>
            <pc:docMk/>
            <pc:sldMk cId="2400755918" sldId="350"/>
            <ac:grpSpMk id="69" creationId="{0865112B-1F4B-F5E6-3871-7D3FDEF828CA}"/>
          </ac:grpSpMkLst>
        </pc:grpChg>
        <pc:grpChg chg="del">
          <ac:chgData name="Diederik Wéreau" userId="3de4d852-29bc-42f2-a35f-4ac12fa5bc69" providerId="ADAL" clId="{ED67D86B-4C8C-48D4-91D7-2FA7DC0A381D}" dt="2024-05-07T09:59:40.148" v="15441" actId="165"/>
          <ac:grpSpMkLst>
            <pc:docMk/>
            <pc:sldMk cId="2400755918" sldId="350"/>
            <ac:grpSpMk id="73" creationId="{7031437F-A1B3-895C-2DDF-3DE3D1B83D2A}"/>
          </ac:grpSpMkLst>
        </pc:grpChg>
        <pc:grpChg chg="mod topLvl">
          <ac:chgData name="Diederik Wéreau" userId="3de4d852-29bc-42f2-a35f-4ac12fa5bc69" providerId="ADAL" clId="{ED67D86B-4C8C-48D4-91D7-2FA7DC0A381D}" dt="2024-05-07T09:59:40.148" v="15441" actId="165"/>
          <ac:grpSpMkLst>
            <pc:docMk/>
            <pc:sldMk cId="2400755918" sldId="350"/>
            <ac:grpSpMk id="74" creationId="{311B4949-44D1-5D06-C7D9-3C4C74363BB4}"/>
          </ac:grpSpMkLst>
        </pc:grpChg>
        <pc:grpChg chg="del">
          <ac:chgData name="Diederik Wéreau" userId="3de4d852-29bc-42f2-a35f-4ac12fa5bc69" providerId="ADAL" clId="{ED67D86B-4C8C-48D4-91D7-2FA7DC0A381D}" dt="2024-05-07T09:59:40.148" v="15441" actId="165"/>
          <ac:grpSpMkLst>
            <pc:docMk/>
            <pc:sldMk cId="2400755918" sldId="350"/>
            <ac:grpSpMk id="77" creationId="{1A09EFCE-3706-440B-126F-B54033B85F70}"/>
          </ac:grpSpMkLst>
        </pc:grpChg>
        <pc:grpChg chg="del">
          <ac:chgData name="Diederik Wéreau" userId="3de4d852-29bc-42f2-a35f-4ac12fa5bc69" providerId="ADAL" clId="{ED67D86B-4C8C-48D4-91D7-2FA7DC0A381D}" dt="2024-05-07T09:59:40.148" v="15441" actId="165"/>
          <ac:grpSpMkLst>
            <pc:docMk/>
            <pc:sldMk cId="2400755918" sldId="350"/>
            <ac:grpSpMk id="78" creationId="{DE012288-6802-D9E0-C36D-4ED94935F312}"/>
          </ac:grpSpMkLst>
        </pc:grpChg>
        <pc:grpChg chg="del">
          <ac:chgData name="Diederik Wéreau" userId="3de4d852-29bc-42f2-a35f-4ac12fa5bc69" providerId="ADAL" clId="{ED67D86B-4C8C-48D4-91D7-2FA7DC0A381D}" dt="2024-05-07T09:59:40.148" v="15441" actId="165"/>
          <ac:grpSpMkLst>
            <pc:docMk/>
            <pc:sldMk cId="2400755918" sldId="350"/>
            <ac:grpSpMk id="79" creationId="{06B74FFA-3289-A731-606B-51056E673878}"/>
          </ac:grpSpMkLst>
        </pc:grpChg>
        <pc:picChg chg="mod">
          <ac:chgData name="Diederik Wéreau" userId="3de4d852-29bc-42f2-a35f-4ac12fa5bc69" providerId="ADAL" clId="{ED67D86B-4C8C-48D4-91D7-2FA7DC0A381D}" dt="2024-05-07T09:59:40.148" v="15441" actId="165"/>
          <ac:picMkLst>
            <pc:docMk/>
            <pc:sldMk cId="2400755918" sldId="350"/>
            <ac:picMk id="26" creationId="{E209B4FE-9E62-68BF-F3CA-202707501A8B}"/>
          </ac:picMkLst>
        </pc:picChg>
        <pc:picChg chg="mod">
          <ac:chgData name="Diederik Wéreau" userId="3de4d852-29bc-42f2-a35f-4ac12fa5bc69" providerId="ADAL" clId="{ED67D86B-4C8C-48D4-91D7-2FA7DC0A381D}" dt="2024-05-07T09:59:40.148" v="15441" actId="165"/>
          <ac:picMkLst>
            <pc:docMk/>
            <pc:sldMk cId="2400755918" sldId="350"/>
            <ac:picMk id="27" creationId="{D0470A1B-D32D-3BA6-281B-EE5D39A2F233}"/>
          </ac:picMkLst>
        </pc:picChg>
        <pc:picChg chg="mod topLvl">
          <ac:chgData name="Diederik Wéreau" userId="3de4d852-29bc-42f2-a35f-4ac12fa5bc69" providerId="ADAL" clId="{ED67D86B-4C8C-48D4-91D7-2FA7DC0A381D}" dt="2024-05-07T09:59:40.148" v="15441" actId="165"/>
          <ac:picMkLst>
            <pc:docMk/>
            <pc:sldMk cId="2400755918" sldId="350"/>
            <ac:picMk id="28" creationId="{F397223F-7A2E-29E7-D1CE-1237D575E646}"/>
          </ac:picMkLst>
        </pc:picChg>
        <pc:picChg chg="mod topLvl">
          <ac:chgData name="Diederik Wéreau" userId="3de4d852-29bc-42f2-a35f-4ac12fa5bc69" providerId="ADAL" clId="{ED67D86B-4C8C-48D4-91D7-2FA7DC0A381D}" dt="2024-05-07T09:59:40.148" v="15441" actId="165"/>
          <ac:picMkLst>
            <pc:docMk/>
            <pc:sldMk cId="2400755918" sldId="350"/>
            <ac:picMk id="33" creationId="{33ABAA55-9939-5597-60B7-12167A0E702E}"/>
          </ac:picMkLst>
        </pc:picChg>
        <pc:picChg chg="mod topLvl">
          <ac:chgData name="Diederik Wéreau" userId="3de4d852-29bc-42f2-a35f-4ac12fa5bc69" providerId="ADAL" clId="{ED67D86B-4C8C-48D4-91D7-2FA7DC0A381D}" dt="2024-05-07T09:59:40.148" v="15441" actId="165"/>
          <ac:picMkLst>
            <pc:docMk/>
            <pc:sldMk cId="2400755918" sldId="350"/>
            <ac:picMk id="40" creationId="{1E227E69-F827-09B3-DDBB-BB0AB6DC112C}"/>
          </ac:picMkLst>
        </pc:picChg>
        <pc:picChg chg="mod topLvl">
          <ac:chgData name="Diederik Wéreau" userId="3de4d852-29bc-42f2-a35f-4ac12fa5bc69" providerId="ADAL" clId="{ED67D86B-4C8C-48D4-91D7-2FA7DC0A381D}" dt="2024-05-07T09:59:40.148" v="15441" actId="165"/>
          <ac:picMkLst>
            <pc:docMk/>
            <pc:sldMk cId="2400755918" sldId="350"/>
            <ac:picMk id="44" creationId="{6F4D7629-A245-5368-395D-6C8DFA402EDE}"/>
          </ac:picMkLst>
        </pc:picChg>
        <pc:picChg chg="mod">
          <ac:chgData name="Diederik Wéreau" userId="3de4d852-29bc-42f2-a35f-4ac12fa5bc69" providerId="ADAL" clId="{ED67D86B-4C8C-48D4-91D7-2FA7DC0A381D}" dt="2024-05-07T09:59:40.148" v="15441" actId="165"/>
          <ac:picMkLst>
            <pc:docMk/>
            <pc:sldMk cId="2400755918" sldId="350"/>
            <ac:picMk id="45" creationId="{38B32A58-1665-2D2D-25F8-48FFBDB1642E}"/>
          </ac:picMkLst>
        </pc:picChg>
        <pc:picChg chg="mod topLvl">
          <ac:chgData name="Diederik Wéreau" userId="3de4d852-29bc-42f2-a35f-4ac12fa5bc69" providerId="ADAL" clId="{ED67D86B-4C8C-48D4-91D7-2FA7DC0A381D}" dt="2024-05-07T09:59:40.148" v="15441" actId="165"/>
          <ac:picMkLst>
            <pc:docMk/>
            <pc:sldMk cId="2400755918" sldId="350"/>
            <ac:picMk id="54" creationId="{1258F269-67E8-0009-4EFA-F95A3F27ED98}"/>
          </ac:picMkLst>
        </pc:picChg>
        <pc:picChg chg="mod">
          <ac:chgData name="Diederik Wéreau" userId="3de4d852-29bc-42f2-a35f-4ac12fa5bc69" providerId="ADAL" clId="{ED67D86B-4C8C-48D4-91D7-2FA7DC0A381D}" dt="2024-05-07T09:59:40.148" v="15441" actId="165"/>
          <ac:picMkLst>
            <pc:docMk/>
            <pc:sldMk cId="2400755918" sldId="350"/>
            <ac:picMk id="55" creationId="{15AAF703-9D83-AD70-C52E-4A8087BE2CBD}"/>
          </ac:picMkLst>
        </pc:picChg>
        <pc:picChg chg="mod">
          <ac:chgData name="Diederik Wéreau" userId="3de4d852-29bc-42f2-a35f-4ac12fa5bc69" providerId="ADAL" clId="{ED67D86B-4C8C-48D4-91D7-2FA7DC0A381D}" dt="2024-05-07T09:59:40.148" v="15441" actId="165"/>
          <ac:picMkLst>
            <pc:docMk/>
            <pc:sldMk cId="2400755918" sldId="350"/>
            <ac:picMk id="58" creationId="{7D1BC5E6-A416-6C6A-12D1-85C0D2092186}"/>
          </ac:picMkLst>
        </pc:picChg>
        <pc:picChg chg="mod">
          <ac:chgData name="Diederik Wéreau" userId="3de4d852-29bc-42f2-a35f-4ac12fa5bc69" providerId="ADAL" clId="{ED67D86B-4C8C-48D4-91D7-2FA7DC0A381D}" dt="2024-05-07T09:59:40.148" v="15441" actId="165"/>
          <ac:picMkLst>
            <pc:docMk/>
            <pc:sldMk cId="2400755918" sldId="350"/>
            <ac:picMk id="59" creationId="{6CB3807E-66B0-23BA-A029-ACA9A076AEC5}"/>
          </ac:picMkLst>
        </pc:picChg>
        <pc:picChg chg="mod">
          <ac:chgData name="Diederik Wéreau" userId="3de4d852-29bc-42f2-a35f-4ac12fa5bc69" providerId="ADAL" clId="{ED67D86B-4C8C-48D4-91D7-2FA7DC0A381D}" dt="2024-05-07T09:59:40.148" v="15441" actId="165"/>
          <ac:picMkLst>
            <pc:docMk/>
            <pc:sldMk cId="2400755918" sldId="350"/>
            <ac:picMk id="62" creationId="{A5042FE7-6A3E-6580-50F5-D5FC9727F781}"/>
          </ac:picMkLst>
        </pc:picChg>
        <pc:picChg chg="mod">
          <ac:chgData name="Diederik Wéreau" userId="3de4d852-29bc-42f2-a35f-4ac12fa5bc69" providerId="ADAL" clId="{ED67D86B-4C8C-48D4-91D7-2FA7DC0A381D}" dt="2024-05-07T09:59:40.148" v="15441" actId="165"/>
          <ac:picMkLst>
            <pc:docMk/>
            <pc:sldMk cId="2400755918" sldId="350"/>
            <ac:picMk id="63" creationId="{E50FEE17-B999-0A21-D72E-CA5170994172}"/>
          </ac:picMkLst>
        </pc:picChg>
        <pc:picChg chg="mod">
          <ac:chgData name="Diederik Wéreau" userId="3de4d852-29bc-42f2-a35f-4ac12fa5bc69" providerId="ADAL" clId="{ED67D86B-4C8C-48D4-91D7-2FA7DC0A381D}" dt="2024-05-07T09:59:40.148" v="15441" actId="165"/>
          <ac:picMkLst>
            <pc:docMk/>
            <pc:sldMk cId="2400755918" sldId="350"/>
            <ac:picMk id="66" creationId="{28C4BF25-AF7A-73C1-C634-7E6F8B5F4A47}"/>
          </ac:picMkLst>
        </pc:picChg>
        <pc:picChg chg="mod">
          <ac:chgData name="Diederik Wéreau" userId="3de4d852-29bc-42f2-a35f-4ac12fa5bc69" providerId="ADAL" clId="{ED67D86B-4C8C-48D4-91D7-2FA7DC0A381D}" dt="2024-05-07T09:59:40.148" v="15441" actId="165"/>
          <ac:picMkLst>
            <pc:docMk/>
            <pc:sldMk cId="2400755918" sldId="350"/>
            <ac:picMk id="67" creationId="{1B37FCBD-C57E-B8D1-8615-9E3D346AB58A}"/>
          </ac:picMkLst>
        </pc:picChg>
        <pc:picChg chg="mod">
          <ac:chgData name="Diederik Wéreau" userId="3de4d852-29bc-42f2-a35f-4ac12fa5bc69" providerId="ADAL" clId="{ED67D86B-4C8C-48D4-91D7-2FA7DC0A381D}" dt="2024-05-07T09:59:40.148" v="15441" actId="165"/>
          <ac:picMkLst>
            <pc:docMk/>
            <pc:sldMk cId="2400755918" sldId="350"/>
            <ac:picMk id="70" creationId="{93BF7175-6E27-5065-B929-E8DDBF0618D8}"/>
          </ac:picMkLst>
        </pc:picChg>
        <pc:picChg chg="mod">
          <ac:chgData name="Diederik Wéreau" userId="3de4d852-29bc-42f2-a35f-4ac12fa5bc69" providerId="ADAL" clId="{ED67D86B-4C8C-48D4-91D7-2FA7DC0A381D}" dt="2024-05-07T09:59:40.148" v="15441" actId="165"/>
          <ac:picMkLst>
            <pc:docMk/>
            <pc:sldMk cId="2400755918" sldId="350"/>
            <ac:picMk id="71" creationId="{5E37D3E1-5789-FB92-D4A7-1A28DC6E5478}"/>
          </ac:picMkLst>
        </pc:picChg>
        <pc:cxnChg chg="mod">
          <ac:chgData name="Diederik Wéreau" userId="3de4d852-29bc-42f2-a35f-4ac12fa5bc69" providerId="ADAL" clId="{ED67D86B-4C8C-48D4-91D7-2FA7DC0A381D}" dt="2024-05-07T09:59:40.148" v="15441" actId="165"/>
          <ac:cxnSpMkLst>
            <pc:docMk/>
            <pc:sldMk cId="2400755918" sldId="350"/>
            <ac:cxnSpMk id="31" creationId="{7AFFAD58-E2E4-7745-C31B-877F0FAFCCE8}"/>
          </ac:cxnSpMkLst>
        </pc:cxnChg>
        <pc:cxnChg chg="mod topLvl">
          <ac:chgData name="Diederik Wéreau" userId="3de4d852-29bc-42f2-a35f-4ac12fa5bc69" providerId="ADAL" clId="{ED67D86B-4C8C-48D4-91D7-2FA7DC0A381D}" dt="2024-05-07T09:59:40.148" v="15441" actId="165"/>
          <ac:cxnSpMkLst>
            <pc:docMk/>
            <pc:sldMk cId="2400755918" sldId="350"/>
            <ac:cxnSpMk id="52" creationId="{33F399FA-D57C-3935-E8EB-CCB5DF9BE9F9}"/>
          </ac:cxnSpMkLst>
        </pc:cxnChg>
      </pc:sldChg>
      <pc:sldChg chg="add del">
        <pc:chgData name="Diederik Wéreau" userId="3de4d852-29bc-42f2-a35f-4ac12fa5bc69" providerId="ADAL" clId="{ED67D86B-4C8C-48D4-91D7-2FA7DC0A381D}" dt="2024-05-07T10:04:55.110" v="15505" actId="47"/>
        <pc:sldMkLst>
          <pc:docMk/>
          <pc:sldMk cId="757939180" sldId="351"/>
        </pc:sldMkLst>
      </pc:sldChg>
      <pc:sldChg chg="addSp delSp modSp add mod ord modAnim">
        <pc:chgData name="Diederik Wéreau" userId="3de4d852-29bc-42f2-a35f-4ac12fa5bc69" providerId="ADAL" clId="{ED67D86B-4C8C-48D4-91D7-2FA7DC0A381D}" dt="2024-05-07T12:19:46.162" v="17051"/>
        <pc:sldMkLst>
          <pc:docMk/>
          <pc:sldMk cId="1354643339" sldId="351"/>
        </pc:sldMkLst>
        <pc:spChg chg="mod">
          <ac:chgData name="Diederik Wéreau" userId="3de4d852-29bc-42f2-a35f-4ac12fa5bc69" providerId="ADAL" clId="{ED67D86B-4C8C-48D4-91D7-2FA7DC0A381D}" dt="2024-05-07T12:03:08.195" v="16809" actId="20577"/>
          <ac:spMkLst>
            <pc:docMk/>
            <pc:sldMk cId="1354643339" sldId="351"/>
            <ac:spMk id="2" creationId="{BE46E34F-31F2-B494-A9CB-37F4DBBC93C3}"/>
          </ac:spMkLst>
        </pc:spChg>
        <pc:spChg chg="del mod topLvl">
          <ac:chgData name="Diederik Wéreau" userId="3de4d852-29bc-42f2-a35f-4ac12fa5bc69" providerId="ADAL" clId="{ED67D86B-4C8C-48D4-91D7-2FA7DC0A381D}" dt="2024-05-07T11:47:44.056" v="15728" actId="478"/>
          <ac:spMkLst>
            <pc:docMk/>
            <pc:sldMk cId="1354643339" sldId="351"/>
            <ac:spMk id="6" creationId="{47E79F86-7D06-4FBC-9ABE-F30437970D03}"/>
          </ac:spMkLst>
        </pc:spChg>
        <pc:spChg chg="mod">
          <ac:chgData name="Diederik Wéreau" userId="3de4d852-29bc-42f2-a35f-4ac12fa5bc69" providerId="ADAL" clId="{ED67D86B-4C8C-48D4-91D7-2FA7DC0A381D}" dt="2024-05-07T11:57:52.543" v="16524" actId="165"/>
          <ac:spMkLst>
            <pc:docMk/>
            <pc:sldMk cId="1354643339" sldId="351"/>
            <ac:spMk id="16" creationId="{85145A12-5293-CEFE-01B8-83A0F57113D0}"/>
          </ac:spMkLst>
        </pc:spChg>
        <pc:spChg chg="mod">
          <ac:chgData name="Diederik Wéreau" userId="3de4d852-29bc-42f2-a35f-4ac12fa5bc69" providerId="ADAL" clId="{ED67D86B-4C8C-48D4-91D7-2FA7DC0A381D}" dt="2024-05-07T11:51:39.159" v="16240" actId="1035"/>
          <ac:spMkLst>
            <pc:docMk/>
            <pc:sldMk cId="1354643339" sldId="351"/>
            <ac:spMk id="21" creationId="{BA08375D-CED2-EF1F-EF88-3177DF4823EB}"/>
          </ac:spMkLst>
        </pc:spChg>
        <pc:spChg chg="del mod">
          <ac:chgData name="Diederik Wéreau" userId="3de4d852-29bc-42f2-a35f-4ac12fa5bc69" providerId="ADAL" clId="{ED67D86B-4C8C-48D4-91D7-2FA7DC0A381D}" dt="2024-05-07T11:52:30.033" v="16337" actId="478"/>
          <ac:spMkLst>
            <pc:docMk/>
            <pc:sldMk cId="1354643339" sldId="351"/>
            <ac:spMk id="25" creationId="{3D4B8CA1-C79B-ABA7-FB87-6E08B3D9815F}"/>
          </ac:spMkLst>
        </pc:spChg>
        <pc:spChg chg="add del mod">
          <ac:chgData name="Diederik Wéreau" userId="3de4d852-29bc-42f2-a35f-4ac12fa5bc69" providerId="ADAL" clId="{ED67D86B-4C8C-48D4-91D7-2FA7DC0A381D}" dt="2024-05-07T11:52:14.099" v="16335" actId="478"/>
          <ac:spMkLst>
            <pc:docMk/>
            <pc:sldMk cId="1354643339" sldId="351"/>
            <ac:spMk id="28" creationId="{CBD2852F-A840-6F81-A503-FD94FDFF191B}"/>
          </ac:spMkLst>
        </pc:spChg>
        <pc:spChg chg="add del mod">
          <ac:chgData name="Diederik Wéreau" userId="3de4d852-29bc-42f2-a35f-4ac12fa5bc69" providerId="ADAL" clId="{ED67D86B-4C8C-48D4-91D7-2FA7DC0A381D}" dt="2024-05-07T11:52:11.878" v="16334" actId="478"/>
          <ac:spMkLst>
            <pc:docMk/>
            <pc:sldMk cId="1354643339" sldId="351"/>
            <ac:spMk id="29" creationId="{D770E974-39A0-8757-32A7-11470F79843D}"/>
          </ac:spMkLst>
        </pc:spChg>
        <pc:spChg chg="add mod">
          <ac:chgData name="Diederik Wéreau" userId="3de4d852-29bc-42f2-a35f-4ac12fa5bc69" providerId="ADAL" clId="{ED67D86B-4C8C-48D4-91D7-2FA7DC0A381D}" dt="2024-05-07T11:52:07.738" v="16333" actId="1038"/>
          <ac:spMkLst>
            <pc:docMk/>
            <pc:sldMk cId="1354643339" sldId="351"/>
            <ac:spMk id="32" creationId="{3F10DF17-0EAE-CBFD-490A-41BEB353B827}"/>
          </ac:spMkLst>
        </pc:spChg>
        <pc:spChg chg="del mod topLvl">
          <ac:chgData name="Diederik Wéreau" userId="3de4d852-29bc-42f2-a35f-4ac12fa5bc69" providerId="ADAL" clId="{ED67D86B-4C8C-48D4-91D7-2FA7DC0A381D}" dt="2024-05-07T11:48:17.209" v="15741" actId="478"/>
          <ac:spMkLst>
            <pc:docMk/>
            <pc:sldMk cId="1354643339" sldId="351"/>
            <ac:spMk id="34" creationId="{661882ED-5BF4-3087-6ECF-D974993EBEE2}"/>
          </ac:spMkLst>
        </pc:spChg>
        <pc:spChg chg="del mod topLvl">
          <ac:chgData name="Diederik Wéreau" userId="3de4d852-29bc-42f2-a35f-4ac12fa5bc69" providerId="ADAL" clId="{ED67D86B-4C8C-48D4-91D7-2FA7DC0A381D}" dt="2024-05-07T11:48:21.747" v="15743" actId="478"/>
          <ac:spMkLst>
            <pc:docMk/>
            <pc:sldMk cId="1354643339" sldId="351"/>
            <ac:spMk id="35" creationId="{A12A188C-EAD7-FBF0-A654-86B67DE72FA1}"/>
          </ac:spMkLst>
        </pc:spChg>
        <pc:spChg chg="mod">
          <ac:chgData name="Diederik Wéreau" userId="3de4d852-29bc-42f2-a35f-4ac12fa5bc69" providerId="ADAL" clId="{ED67D86B-4C8C-48D4-91D7-2FA7DC0A381D}" dt="2024-05-07T11:49:05.995" v="15838" actId="12788"/>
          <ac:spMkLst>
            <pc:docMk/>
            <pc:sldMk cId="1354643339" sldId="351"/>
            <ac:spMk id="39" creationId="{EDF33D54-5BE8-8C72-A265-6441FFA985FE}"/>
          </ac:spMkLst>
        </pc:spChg>
        <pc:spChg chg="mod topLvl">
          <ac:chgData name="Diederik Wéreau" userId="3de4d852-29bc-42f2-a35f-4ac12fa5bc69" providerId="ADAL" clId="{ED67D86B-4C8C-48D4-91D7-2FA7DC0A381D}" dt="2024-05-07T11:57:52.543" v="16524" actId="165"/>
          <ac:spMkLst>
            <pc:docMk/>
            <pc:sldMk cId="1354643339" sldId="351"/>
            <ac:spMk id="42" creationId="{9FD9AB49-0129-C3CD-71C0-C40BAB3B6341}"/>
          </ac:spMkLst>
        </pc:spChg>
        <pc:spChg chg="mod topLvl">
          <ac:chgData name="Diederik Wéreau" userId="3de4d852-29bc-42f2-a35f-4ac12fa5bc69" providerId="ADAL" clId="{ED67D86B-4C8C-48D4-91D7-2FA7DC0A381D}" dt="2024-05-07T11:47:39.839" v="15727" actId="165"/>
          <ac:spMkLst>
            <pc:docMk/>
            <pc:sldMk cId="1354643339" sldId="351"/>
            <ac:spMk id="43" creationId="{24D7C199-12D2-E755-1A16-E51E980924E6}"/>
          </ac:spMkLst>
        </pc:spChg>
        <pc:spChg chg="mod topLvl">
          <ac:chgData name="Diederik Wéreau" userId="3de4d852-29bc-42f2-a35f-4ac12fa5bc69" providerId="ADAL" clId="{ED67D86B-4C8C-48D4-91D7-2FA7DC0A381D}" dt="2024-05-07T11:57:52.543" v="16524" actId="165"/>
          <ac:spMkLst>
            <pc:docMk/>
            <pc:sldMk cId="1354643339" sldId="351"/>
            <ac:spMk id="46" creationId="{81979896-8F39-6397-FF95-5292EC50AFD8}"/>
          </ac:spMkLst>
        </pc:spChg>
        <pc:spChg chg="del mod">
          <ac:chgData name="Diederik Wéreau" userId="3de4d852-29bc-42f2-a35f-4ac12fa5bc69" providerId="ADAL" clId="{ED67D86B-4C8C-48D4-91D7-2FA7DC0A381D}" dt="2024-05-07T11:52:28.021" v="16336" actId="478"/>
          <ac:spMkLst>
            <pc:docMk/>
            <pc:sldMk cId="1354643339" sldId="351"/>
            <ac:spMk id="48" creationId="{3B3E1E08-06CF-C416-8E23-84A37BD0D513}"/>
          </ac:spMkLst>
        </pc:spChg>
        <pc:spChg chg="del mod topLvl">
          <ac:chgData name="Diederik Wéreau" userId="3de4d852-29bc-42f2-a35f-4ac12fa5bc69" providerId="ADAL" clId="{ED67D86B-4C8C-48D4-91D7-2FA7DC0A381D}" dt="2024-05-07T11:47:45.649" v="15729" actId="478"/>
          <ac:spMkLst>
            <pc:docMk/>
            <pc:sldMk cId="1354643339" sldId="351"/>
            <ac:spMk id="49" creationId="{5EBA7200-4B06-CC14-347E-B7913F69581A}"/>
          </ac:spMkLst>
        </pc:spChg>
        <pc:spChg chg="add mod topLvl">
          <ac:chgData name="Diederik Wéreau" userId="3de4d852-29bc-42f2-a35f-4ac12fa5bc69" providerId="ADAL" clId="{ED67D86B-4C8C-48D4-91D7-2FA7DC0A381D}" dt="2024-05-07T11:57:52.543" v="16524" actId="165"/>
          <ac:spMkLst>
            <pc:docMk/>
            <pc:sldMk cId="1354643339" sldId="351"/>
            <ac:spMk id="50" creationId="{A5A98CE3-04D9-2A59-2C1D-480905423308}"/>
          </ac:spMkLst>
        </pc:spChg>
        <pc:spChg chg="mod">
          <ac:chgData name="Diederik Wéreau" userId="3de4d852-29bc-42f2-a35f-4ac12fa5bc69" providerId="ADAL" clId="{ED67D86B-4C8C-48D4-91D7-2FA7DC0A381D}" dt="2024-05-07T11:47:39.839" v="15727" actId="165"/>
          <ac:spMkLst>
            <pc:docMk/>
            <pc:sldMk cId="1354643339" sldId="351"/>
            <ac:spMk id="60" creationId="{A971E49A-C161-2E41-EF1A-866F8FA4057E}"/>
          </ac:spMkLst>
        </pc:spChg>
        <pc:spChg chg="mod">
          <ac:chgData name="Diederik Wéreau" userId="3de4d852-29bc-42f2-a35f-4ac12fa5bc69" providerId="ADAL" clId="{ED67D86B-4C8C-48D4-91D7-2FA7DC0A381D}" dt="2024-05-07T11:48:11.680" v="15739" actId="478"/>
          <ac:spMkLst>
            <pc:docMk/>
            <pc:sldMk cId="1354643339" sldId="351"/>
            <ac:spMk id="64" creationId="{7CF819FA-9864-9216-7B91-FBBF00813E3D}"/>
          </ac:spMkLst>
        </pc:spChg>
        <pc:spChg chg="mod">
          <ac:chgData name="Diederik Wéreau" userId="3de4d852-29bc-42f2-a35f-4ac12fa5bc69" providerId="ADAL" clId="{ED67D86B-4C8C-48D4-91D7-2FA7DC0A381D}" dt="2024-05-07T11:47:39.839" v="15727" actId="165"/>
          <ac:spMkLst>
            <pc:docMk/>
            <pc:sldMk cId="1354643339" sldId="351"/>
            <ac:spMk id="68" creationId="{76B5B5C1-EE6E-EA1B-5945-6B49CB35B6BC}"/>
          </ac:spMkLst>
        </pc:spChg>
        <pc:spChg chg="del mod">
          <ac:chgData name="Diederik Wéreau" userId="3de4d852-29bc-42f2-a35f-4ac12fa5bc69" providerId="ADAL" clId="{ED67D86B-4C8C-48D4-91D7-2FA7DC0A381D}" dt="2024-05-07T11:48:08.564" v="15738" actId="478"/>
          <ac:spMkLst>
            <pc:docMk/>
            <pc:sldMk cId="1354643339" sldId="351"/>
            <ac:spMk id="72" creationId="{7219AFA6-16CE-4C4A-B0B3-7B48C0924514}"/>
          </ac:spMkLst>
        </pc:spChg>
        <pc:spChg chg="mod">
          <ac:chgData name="Diederik Wéreau" userId="3de4d852-29bc-42f2-a35f-4ac12fa5bc69" providerId="ADAL" clId="{ED67D86B-4C8C-48D4-91D7-2FA7DC0A381D}" dt="2024-05-07T11:49:05.995" v="15838" actId="12788"/>
          <ac:spMkLst>
            <pc:docMk/>
            <pc:sldMk cId="1354643339" sldId="351"/>
            <ac:spMk id="81" creationId="{A390DF21-8DAD-6C60-AB9C-3FD830335BE9}"/>
          </ac:spMkLst>
        </pc:spChg>
        <pc:spChg chg="del mod">
          <ac:chgData name="Diederik Wéreau" userId="3de4d852-29bc-42f2-a35f-4ac12fa5bc69" providerId="ADAL" clId="{ED67D86B-4C8C-48D4-91D7-2FA7DC0A381D}" dt="2024-05-07T11:47:55.293" v="15735" actId="478"/>
          <ac:spMkLst>
            <pc:docMk/>
            <pc:sldMk cId="1354643339" sldId="351"/>
            <ac:spMk id="86" creationId="{F9E87C19-BDC3-3005-B012-DC8CA62A707B}"/>
          </ac:spMkLst>
        </pc:spChg>
        <pc:spChg chg="mod topLvl">
          <ac:chgData name="Diederik Wéreau" userId="3de4d852-29bc-42f2-a35f-4ac12fa5bc69" providerId="ADAL" clId="{ED67D86B-4C8C-48D4-91D7-2FA7DC0A381D}" dt="2024-05-07T11:57:52.543" v="16524" actId="165"/>
          <ac:spMkLst>
            <pc:docMk/>
            <pc:sldMk cId="1354643339" sldId="351"/>
            <ac:spMk id="94" creationId="{B203184F-50F2-5CC6-BDD6-541B51B9C715}"/>
          </ac:spMkLst>
        </pc:spChg>
        <pc:spChg chg="mod">
          <ac:chgData name="Diederik Wéreau" userId="3de4d852-29bc-42f2-a35f-4ac12fa5bc69" providerId="ADAL" clId="{ED67D86B-4C8C-48D4-91D7-2FA7DC0A381D}" dt="2024-05-07T11:57:52.543" v="16524" actId="165"/>
          <ac:spMkLst>
            <pc:docMk/>
            <pc:sldMk cId="1354643339" sldId="351"/>
            <ac:spMk id="101" creationId="{7B92C5F4-6B7C-47D6-2E07-C18587D60E6B}"/>
          </ac:spMkLst>
        </pc:spChg>
        <pc:spChg chg="mod">
          <ac:chgData name="Diederik Wéreau" userId="3de4d852-29bc-42f2-a35f-4ac12fa5bc69" providerId="ADAL" clId="{ED67D86B-4C8C-48D4-91D7-2FA7DC0A381D}" dt="2024-05-07T11:47:39.839" v="15727" actId="165"/>
          <ac:spMkLst>
            <pc:docMk/>
            <pc:sldMk cId="1354643339" sldId="351"/>
            <ac:spMk id="106" creationId="{736BA466-D6CA-44DD-ECE9-A9D0F9010E83}"/>
          </ac:spMkLst>
        </pc:spChg>
        <pc:spChg chg="add mod">
          <ac:chgData name="Diederik Wéreau" userId="3de4d852-29bc-42f2-a35f-4ac12fa5bc69" providerId="ADAL" clId="{ED67D86B-4C8C-48D4-91D7-2FA7DC0A381D}" dt="2024-05-07T11:55:34.071" v="16514" actId="1076"/>
          <ac:spMkLst>
            <pc:docMk/>
            <pc:sldMk cId="1354643339" sldId="351"/>
            <ac:spMk id="113" creationId="{CF5D9ECF-8965-16F3-576F-73A2B5E834C1}"/>
          </ac:spMkLst>
        </pc:spChg>
        <pc:grpChg chg="add mod">
          <ac:chgData name="Diederik Wéreau" userId="3de4d852-29bc-42f2-a35f-4ac12fa5bc69" providerId="ADAL" clId="{ED67D86B-4C8C-48D4-91D7-2FA7DC0A381D}" dt="2024-05-07T11:49:51.795" v="15910" actId="1036"/>
          <ac:grpSpMkLst>
            <pc:docMk/>
            <pc:sldMk cId="1354643339" sldId="351"/>
            <ac:grpSpMk id="7" creationId="{8A1ACA9A-E88A-A1CC-E35D-6743EDC7C612}"/>
          </ac:grpSpMkLst>
        </pc:grpChg>
        <pc:grpChg chg="add mod">
          <ac:chgData name="Diederik Wéreau" userId="3de4d852-29bc-42f2-a35f-4ac12fa5bc69" providerId="ADAL" clId="{ED67D86B-4C8C-48D4-91D7-2FA7DC0A381D}" dt="2024-05-07T11:53:20.991" v="16381" actId="1036"/>
          <ac:grpSpMkLst>
            <pc:docMk/>
            <pc:sldMk cId="1354643339" sldId="351"/>
            <ac:grpSpMk id="11" creationId="{CBC7BFFC-29A6-37AC-31B1-39061E3DD8BD}"/>
          </ac:grpSpMkLst>
        </pc:grpChg>
        <pc:grpChg chg="add mod topLvl">
          <ac:chgData name="Diederik Wéreau" userId="3de4d852-29bc-42f2-a35f-4ac12fa5bc69" providerId="ADAL" clId="{ED67D86B-4C8C-48D4-91D7-2FA7DC0A381D}" dt="2024-05-07T11:57:52.543" v="16524" actId="165"/>
          <ac:grpSpMkLst>
            <pc:docMk/>
            <pc:sldMk cId="1354643339" sldId="351"/>
            <ac:grpSpMk id="12" creationId="{70748D8C-F16D-0B93-84D2-9FA19487CB5C}"/>
          </ac:grpSpMkLst>
        </pc:grpChg>
        <pc:grpChg chg="mod">
          <ac:chgData name="Diederik Wéreau" userId="3de4d852-29bc-42f2-a35f-4ac12fa5bc69" providerId="ADAL" clId="{ED67D86B-4C8C-48D4-91D7-2FA7DC0A381D}" dt="2024-05-07T11:57:52.543" v="16524" actId="165"/>
          <ac:grpSpMkLst>
            <pc:docMk/>
            <pc:sldMk cId="1354643339" sldId="351"/>
            <ac:grpSpMk id="13" creationId="{A37BF40A-CB44-4EF5-C653-BEB38DCA0744}"/>
          </ac:grpSpMkLst>
        </pc:grpChg>
        <pc:grpChg chg="add mod">
          <ac:chgData name="Diederik Wéreau" userId="3de4d852-29bc-42f2-a35f-4ac12fa5bc69" providerId="ADAL" clId="{ED67D86B-4C8C-48D4-91D7-2FA7DC0A381D}" dt="2024-05-07T11:51:39.159" v="16240" actId="1035"/>
          <ac:grpSpMkLst>
            <pc:docMk/>
            <pc:sldMk cId="1354643339" sldId="351"/>
            <ac:grpSpMk id="17" creationId="{10214175-1A72-09D4-9A6F-E8780D42D5A2}"/>
          </ac:grpSpMkLst>
        </pc:grpChg>
        <pc:grpChg chg="mod">
          <ac:chgData name="Diederik Wéreau" userId="3de4d852-29bc-42f2-a35f-4ac12fa5bc69" providerId="ADAL" clId="{ED67D86B-4C8C-48D4-91D7-2FA7DC0A381D}" dt="2024-05-07T11:51:39.159" v="16240" actId="1035"/>
          <ac:grpSpMkLst>
            <pc:docMk/>
            <pc:sldMk cId="1354643339" sldId="351"/>
            <ac:grpSpMk id="18" creationId="{6A1E0B03-FB93-86E1-16CC-349EADE727ED}"/>
          </ac:grpSpMkLst>
        </pc:grpChg>
        <pc:grpChg chg="add del mod">
          <ac:chgData name="Diederik Wéreau" userId="3de4d852-29bc-42f2-a35f-4ac12fa5bc69" providerId="ADAL" clId="{ED67D86B-4C8C-48D4-91D7-2FA7DC0A381D}" dt="2024-05-07T11:52:37.585" v="16338" actId="478"/>
          <ac:grpSpMkLst>
            <pc:docMk/>
            <pc:sldMk cId="1354643339" sldId="351"/>
            <ac:grpSpMk id="22" creationId="{55387F27-FDF5-8745-2C95-7EA2D4AB8C11}"/>
          </ac:grpSpMkLst>
        </pc:grpChg>
        <pc:grpChg chg="del mod topLvl">
          <ac:chgData name="Diederik Wéreau" userId="3de4d852-29bc-42f2-a35f-4ac12fa5bc69" providerId="ADAL" clId="{ED67D86B-4C8C-48D4-91D7-2FA7DC0A381D}" dt="2024-05-07T11:47:50.562" v="15731" actId="478"/>
          <ac:grpSpMkLst>
            <pc:docMk/>
            <pc:sldMk cId="1354643339" sldId="351"/>
            <ac:grpSpMk id="57" creationId="{6F88C58A-D8D2-2E60-2B7C-5EC5E0431F8D}"/>
          </ac:grpSpMkLst>
        </pc:grpChg>
        <pc:grpChg chg="del mod topLvl">
          <ac:chgData name="Diederik Wéreau" userId="3de4d852-29bc-42f2-a35f-4ac12fa5bc69" providerId="ADAL" clId="{ED67D86B-4C8C-48D4-91D7-2FA7DC0A381D}" dt="2024-05-07T11:47:56.819" v="15736" actId="478"/>
          <ac:grpSpMkLst>
            <pc:docMk/>
            <pc:sldMk cId="1354643339" sldId="351"/>
            <ac:grpSpMk id="65" creationId="{CE78A3A1-F925-1C04-B7F2-DDA2316AED6B}"/>
          </ac:grpSpMkLst>
        </pc:grpChg>
        <pc:grpChg chg="add del mod">
          <ac:chgData name="Diederik Wéreau" userId="3de4d852-29bc-42f2-a35f-4ac12fa5bc69" providerId="ADAL" clId="{ED67D86B-4C8C-48D4-91D7-2FA7DC0A381D}" dt="2024-05-07T11:53:42.234" v="16383" actId="478"/>
          <ac:grpSpMkLst>
            <pc:docMk/>
            <pc:sldMk cId="1354643339" sldId="351"/>
            <ac:grpSpMk id="69" creationId="{1BC4E1EE-FBC2-B8CA-D139-CA7666457FDB}"/>
          </ac:grpSpMkLst>
        </pc:grpChg>
        <pc:grpChg chg="del">
          <ac:chgData name="Diederik Wéreau" userId="3de4d852-29bc-42f2-a35f-4ac12fa5bc69" providerId="ADAL" clId="{ED67D86B-4C8C-48D4-91D7-2FA7DC0A381D}" dt="2024-05-07T11:47:39.839" v="15727" actId="165"/>
          <ac:grpSpMkLst>
            <pc:docMk/>
            <pc:sldMk cId="1354643339" sldId="351"/>
            <ac:grpSpMk id="91" creationId="{08D8B1BE-33DA-18F9-CD80-86C7E10331B0}"/>
          </ac:grpSpMkLst>
        </pc:grpChg>
        <pc:grpChg chg="del">
          <ac:chgData name="Diederik Wéreau" userId="3de4d852-29bc-42f2-a35f-4ac12fa5bc69" providerId="ADAL" clId="{ED67D86B-4C8C-48D4-91D7-2FA7DC0A381D}" dt="2024-05-07T11:47:39.839" v="15727" actId="165"/>
          <ac:grpSpMkLst>
            <pc:docMk/>
            <pc:sldMk cId="1354643339" sldId="351"/>
            <ac:grpSpMk id="92" creationId="{7C3B8233-3854-2A4B-8BEC-FF631F98BD18}"/>
          </ac:grpSpMkLst>
        </pc:grpChg>
        <pc:grpChg chg="del">
          <ac:chgData name="Diederik Wéreau" userId="3de4d852-29bc-42f2-a35f-4ac12fa5bc69" providerId="ADAL" clId="{ED67D86B-4C8C-48D4-91D7-2FA7DC0A381D}" dt="2024-05-07T11:47:39.839" v="15727" actId="165"/>
          <ac:grpSpMkLst>
            <pc:docMk/>
            <pc:sldMk cId="1354643339" sldId="351"/>
            <ac:grpSpMk id="97" creationId="{EE64D97E-1AE7-DA89-5098-81D19D6128D2}"/>
          </ac:grpSpMkLst>
        </pc:grpChg>
        <pc:grpChg chg="mod topLvl">
          <ac:chgData name="Diederik Wéreau" userId="3de4d852-29bc-42f2-a35f-4ac12fa5bc69" providerId="ADAL" clId="{ED67D86B-4C8C-48D4-91D7-2FA7DC0A381D}" dt="2024-05-07T11:57:52.543" v="16524" actId="165"/>
          <ac:grpSpMkLst>
            <pc:docMk/>
            <pc:sldMk cId="1354643339" sldId="351"/>
            <ac:grpSpMk id="98" creationId="{A2CC09DC-BF86-4251-9AF9-A656EB500063}"/>
          </ac:grpSpMkLst>
        </pc:grpChg>
        <pc:grpChg chg="del">
          <ac:chgData name="Diederik Wéreau" userId="3de4d852-29bc-42f2-a35f-4ac12fa5bc69" providerId="ADAL" clId="{ED67D86B-4C8C-48D4-91D7-2FA7DC0A381D}" dt="2024-05-07T11:47:39.839" v="15727" actId="165"/>
          <ac:grpSpMkLst>
            <pc:docMk/>
            <pc:sldMk cId="1354643339" sldId="351"/>
            <ac:grpSpMk id="102" creationId="{FCEEC15C-13E2-3FA9-4948-B1D1ADA892E3}"/>
          </ac:grpSpMkLst>
        </pc:grpChg>
        <pc:grpChg chg="mod topLvl">
          <ac:chgData name="Diederik Wéreau" userId="3de4d852-29bc-42f2-a35f-4ac12fa5bc69" providerId="ADAL" clId="{ED67D86B-4C8C-48D4-91D7-2FA7DC0A381D}" dt="2024-05-07T11:47:39.839" v="15727" actId="165"/>
          <ac:grpSpMkLst>
            <pc:docMk/>
            <pc:sldMk cId="1354643339" sldId="351"/>
            <ac:grpSpMk id="103" creationId="{989EB3F9-9F1A-DD1F-D781-EEDC84722AE7}"/>
          </ac:grpSpMkLst>
        </pc:grpChg>
        <pc:grpChg chg="del mod">
          <ac:chgData name="Diederik Wéreau" userId="3de4d852-29bc-42f2-a35f-4ac12fa5bc69" providerId="ADAL" clId="{ED67D86B-4C8C-48D4-91D7-2FA7DC0A381D}" dt="2024-05-07T11:48:08.564" v="15738" actId="478"/>
          <ac:grpSpMkLst>
            <pc:docMk/>
            <pc:sldMk cId="1354643339" sldId="351"/>
            <ac:grpSpMk id="108" creationId="{2DAC690D-51B8-A90B-78E5-7E17142C9AAF}"/>
          </ac:grpSpMkLst>
        </pc:grpChg>
        <pc:grpChg chg="del mod topLvl">
          <ac:chgData name="Diederik Wéreau" userId="3de4d852-29bc-42f2-a35f-4ac12fa5bc69" providerId="ADAL" clId="{ED67D86B-4C8C-48D4-91D7-2FA7DC0A381D}" dt="2024-05-07T11:48:19.115" v="15742" actId="478"/>
          <ac:grpSpMkLst>
            <pc:docMk/>
            <pc:sldMk cId="1354643339" sldId="351"/>
            <ac:grpSpMk id="109" creationId="{844FAB9F-6787-622C-9D6B-DDF2B488D371}"/>
          </ac:grpSpMkLst>
        </pc:grpChg>
        <pc:grpChg chg="del mod topLvl">
          <ac:chgData name="Diederik Wéreau" userId="3de4d852-29bc-42f2-a35f-4ac12fa5bc69" providerId="ADAL" clId="{ED67D86B-4C8C-48D4-91D7-2FA7DC0A381D}" dt="2024-05-07T11:48:17.209" v="15741" actId="478"/>
          <ac:grpSpMkLst>
            <pc:docMk/>
            <pc:sldMk cId="1354643339" sldId="351"/>
            <ac:grpSpMk id="110" creationId="{42D2DC1A-04AC-2FBB-7895-07E38C21B1BE}"/>
          </ac:grpSpMkLst>
        </pc:grpChg>
        <pc:grpChg chg="del">
          <ac:chgData name="Diederik Wéreau" userId="3de4d852-29bc-42f2-a35f-4ac12fa5bc69" providerId="ADAL" clId="{ED67D86B-4C8C-48D4-91D7-2FA7DC0A381D}" dt="2024-05-07T11:47:39.839" v="15727" actId="165"/>
          <ac:grpSpMkLst>
            <pc:docMk/>
            <pc:sldMk cId="1354643339" sldId="351"/>
            <ac:grpSpMk id="111" creationId="{F5BA6633-7B21-2A27-57BC-08B2E7F21545}"/>
          </ac:grpSpMkLst>
        </pc:grpChg>
        <pc:grpChg chg="del">
          <ac:chgData name="Diederik Wéreau" userId="3de4d852-29bc-42f2-a35f-4ac12fa5bc69" providerId="ADAL" clId="{ED67D86B-4C8C-48D4-91D7-2FA7DC0A381D}" dt="2024-05-07T11:47:39.839" v="15727" actId="165"/>
          <ac:grpSpMkLst>
            <pc:docMk/>
            <pc:sldMk cId="1354643339" sldId="351"/>
            <ac:grpSpMk id="112" creationId="{2F26F098-D1D4-64AF-68B5-D79C44635552}"/>
          </ac:grpSpMkLst>
        </pc:grpChg>
        <pc:grpChg chg="add del mod">
          <ac:chgData name="Diederik Wéreau" userId="3de4d852-29bc-42f2-a35f-4ac12fa5bc69" providerId="ADAL" clId="{ED67D86B-4C8C-48D4-91D7-2FA7DC0A381D}" dt="2024-05-07T11:57:52.543" v="16524" actId="165"/>
          <ac:grpSpMkLst>
            <pc:docMk/>
            <pc:sldMk cId="1354643339" sldId="351"/>
            <ac:grpSpMk id="114" creationId="{7E9323A0-038E-D5E8-4BA0-63A68CE9076A}"/>
          </ac:grpSpMkLst>
        </pc:grpChg>
        <pc:picChg chg="mod">
          <ac:chgData name="Diederik Wéreau" userId="3de4d852-29bc-42f2-a35f-4ac12fa5bc69" providerId="ADAL" clId="{ED67D86B-4C8C-48D4-91D7-2FA7DC0A381D}" dt="2024-05-07T11:57:52.543" v="16524" actId="165"/>
          <ac:picMkLst>
            <pc:docMk/>
            <pc:sldMk cId="1354643339" sldId="351"/>
            <ac:picMk id="14" creationId="{41B1B062-7D62-C567-36AB-445F8B5DFC62}"/>
          </ac:picMkLst>
        </pc:picChg>
        <pc:picChg chg="mod">
          <ac:chgData name="Diederik Wéreau" userId="3de4d852-29bc-42f2-a35f-4ac12fa5bc69" providerId="ADAL" clId="{ED67D86B-4C8C-48D4-91D7-2FA7DC0A381D}" dt="2024-05-07T11:57:52.543" v="16524" actId="165"/>
          <ac:picMkLst>
            <pc:docMk/>
            <pc:sldMk cId="1354643339" sldId="351"/>
            <ac:picMk id="15" creationId="{AAB02892-C80C-CDBD-0856-A1B55ECEA39D}"/>
          </ac:picMkLst>
        </pc:picChg>
        <pc:picChg chg="mod">
          <ac:chgData name="Diederik Wéreau" userId="3de4d852-29bc-42f2-a35f-4ac12fa5bc69" providerId="ADAL" clId="{ED67D86B-4C8C-48D4-91D7-2FA7DC0A381D}" dt="2024-05-07T11:51:39.159" v="16240" actId="1035"/>
          <ac:picMkLst>
            <pc:docMk/>
            <pc:sldMk cId="1354643339" sldId="351"/>
            <ac:picMk id="19" creationId="{5B16D778-91F5-6ABE-F698-7843D11C2D04}"/>
          </ac:picMkLst>
        </pc:picChg>
        <pc:picChg chg="mod">
          <ac:chgData name="Diederik Wéreau" userId="3de4d852-29bc-42f2-a35f-4ac12fa5bc69" providerId="ADAL" clId="{ED67D86B-4C8C-48D4-91D7-2FA7DC0A381D}" dt="2024-05-07T11:51:39.159" v="16240" actId="1035"/>
          <ac:picMkLst>
            <pc:docMk/>
            <pc:sldMk cId="1354643339" sldId="351"/>
            <ac:picMk id="20" creationId="{A8A954B8-2C44-1F30-7632-48A333A87545}"/>
          </ac:picMkLst>
        </pc:picChg>
        <pc:picChg chg="mod">
          <ac:chgData name="Diederik Wéreau" userId="3de4d852-29bc-42f2-a35f-4ac12fa5bc69" providerId="ADAL" clId="{ED67D86B-4C8C-48D4-91D7-2FA7DC0A381D}" dt="2024-05-07T11:52:07.738" v="16333" actId="1038"/>
          <ac:picMkLst>
            <pc:docMk/>
            <pc:sldMk cId="1354643339" sldId="351"/>
            <ac:picMk id="23" creationId="{1F8A283C-2AEF-E575-D6EF-0A76AA44AF45}"/>
          </ac:picMkLst>
        </pc:picChg>
        <pc:picChg chg="mod">
          <ac:chgData name="Diederik Wéreau" userId="3de4d852-29bc-42f2-a35f-4ac12fa5bc69" providerId="ADAL" clId="{ED67D86B-4C8C-48D4-91D7-2FA7DC0A381D}" dt="2024-05-07T11:52:07.738" v="16333" actId="1038"/>
          <ac:picMkLst>
            <pc:docMk/>
            <pc:sldMk cId="1354643339" sldId="351"/>
            <ac:picMk id="24" creationId="{603701A0-6A35-2054-C759-B5FBFF8C21A3}"/>
          </ac:picMkLst>
        </pc:picChg>
        <pc:picChg chg="mod">
          <ac:chgData name="Diederik Wéreau" userId="3de4d852-29bc-42f2-a35f-4ac12fa5bc69" providerId="ADAL" clId="{ED67D86B-4C8C-48D4-91D7-2FA7DC0A381D}" dt="2024-05-07T11:49:22.101" v="15881" actId="164"/>
          <ac:picMkLst>
            <pc:docMk/>
            <pc:sldMk cId="1354643339" sldId="351"/>
            <ac:picMk id="26" creationId="{E209B4FE-9E62-68BF-F3CA-202707501A8B}"/>
          </ac:picMkLst>
        </pc:picChg>
        <pc:picChg chg="mod">
          <ac:chgData name="Diederik Wéreau" userId="3de4d852-29bc-42f2-a35f-4ac12fa5bc69" providerId="ADAL" clId="{ED67D86B-4C8C-48D4-91D7-2FA7DC0A381D}" dt="2024-05-07T11:49:22.101" v="15881" actId="164"/>
          <ac:picMkLst>
            <pc:docMk/>
            <pc:sldMk cId="1354643339" sldId="351"/>
            <ac:picMk id="27" creationId="{D0470A1B-D32D-3BA6-281B-EE5D39A2F233}"/>
          </ac:picMkLst>
        </pc:picChg>
        <pc:picChg chg="add mod">
          <ac:chgData name="Diederik Wéreau" userId="3de4d852-29bc-42f2-a35f-4ac12fa5bc69" providerId="ADAL" clId="{ED67D86B-4C8C-48D4-91D7-2FA7DC0A381D}" dt="2024-05-07T11:52:07.738" v="16333" actId="1038"/>
          <ac:picMkLst>
            <pc:docMk/>
            <pc:sldMk cId="1354643339" sldId="351"/>
            <ac:picMk id="30" creationId="{DD3DF8CD-216E-1EF6-C45C-985E1C6F2803}"/>
          </ac:picMkLst>
        </pc:picChg>
        <pc:picChg chg="mod topLvl">
          <ac:chgData name="Diederik Wéreau" userId="3de4d852-29bc-42f2-a35f-4ac12fa5bc69" providerId="ADAL" clId="{ED67D86B-4C8C-48D4-91D7-2FA7DC0A381D}" dt="2024-05-07T11:57:52.543" v="16524" actId="165"/>
          <ac:picMkLst>
            <pc:docMk/>
            <pc:sldMk cId="1354643339" sldId="351"/>
            <ac:picMk id="33" creationId="{33ABAA55-9939-5597-60B7-12167A0E702E}"/>
          </ac:picMkLst>
        </pc:picChg>
        <pc:picChg chg="add del mod">
          <ac:chgData name="Diederik Wéreau" userId="3de4d852-29bc-42f2-a35f-4ac12fa5bc69" providerId="ADAL" clId="{ED67D86B-4C8C-48D4-91D7-2FA7DC0A381D}" dt="2024-05-07T11:55:02.853" v="16495" actId="478"/>
          <ac:picMkLst>
            <pc:docMk/>
            <pc:sldMk cId="1354643339" sldId="351"/>
            <ac:picMk id="36" creationId="{C3A598EE-F320-B93A-D367-971900123635}"/>
          </ac:picMkLst>
        </pc:picChg>
        <pc:picChg chg="mod">
          <ac:chgData name="Diederik Wéreau" userId="3de4d852-29bc-42f2-a35f-4ac12fa5bc69" providerId="ADAL" clId="{ED67D86B-4C8C-48D4-91D7-2FA7DC0A381D}" dt="2024-05-07T11:49:05.995" v="15838" actId="12788"/>
          <ac:picMkLst>
            <pc:docMk/>
            <pc:sldMk cId="1354643339" sldId="351"/>
            <ac:picMk id="38" creationId="{D528A512-4697-A878-06B3-07D81EE2F1CD}"/>
          </ac:picMkLst>
        </pc:picChg>
        <pc:picChg chg="mod topLvl">
          <ac:chgData name="Diederik Wéreau" userId="3de4d852-29bc-42f2-a35f-4ac12fa5bc69" providerId="ADAL" clId="{ED67D86B-4C8C-48D4-91D7-2FA7DC0A381D}" dt="2024-05-07T11:57:52.543" v="16524" actId="165"/>
          <ac:picMkLst>
            <pc:docMk/>
            <pc:sldMk cId="1354643339" sldId="351"/>
            <ac:picMk id="40" creationId="{1E227E69-F827-09B3-DDBB-BB0AB6DC112C}"/>
          </ac:picMkLst>
        </pc:picChg>
        <pc:picChg chg="mod">
          <ac:chgData name="Diederik Wéreau" userId="3de4d852-29bc-42f2-a35f-4ac12fa5bc69" providerId="ADAL" clId="{ED67D86B-4C8C-48D4-91D7-2FA7DC0A381D}" dt="2024-05-07T11:49:05.995" v="15838" actId="12788"/>
          <ac:picMkLst>
            <pc:docMk/>
            <pc:sldMk cId="1354643339" sldId="351"/>
            <ac:picMk id="41" creationId="{7E584B8F-0454-8A4F-0C3A-14EF35BE59AB}"/>
          </ac:picMkLst>
        </pc:picChg>
        <pc:picChg chg="mod topLvl">
          <ac:chgData name="Diederik Wéreau" userId="3de4d852-29bc-42f2-a35f-4ac12fa5bc69" providerId="ADAL" clId="{ED67D86B-4C8C-48D4-91D7-2FA7DC0A381D}" dt="2024-05-07T11:47:39.839" v="15727" actId="165"/>
          <ac:picMkLst>
            <pc:docMk/>
            <pc:sldMk cId="1354643339" sldId="351"/>
            <ac:picMk id="44" creationId="{6F4D7629-A245-5368-395D-6C8DFA402EDE}"/>
          </ac:picMkLst>
        </pc:picChg>
        <pc:picChg chg="mod topLvl">
          <ac:chgData name="Diederik Wéreau" userId="3de4d852-29bc-42f2-a35f-4ac12fa5bc69" providerId="ADAL" clId="{ED67D86B-4C8C-48D4-91D7-2FA7DC0A381D}" dt="2024-05-07T11:57:52.543" v="16524" actId="165"/>
          <ac:picMkLst>
            <pc:docMk/>
            <pc:sldMk cId="1354643339" sldId="351"/>
            <ac:picMk id="45" creationId="{38B32A58-1665-2D2D-25F8-48FFBDB1642E}"/>
          </ac:picMkLst>
        </pc:picChg>
        <pc:picChg chg="add mod topLvl">
          <ac:chgData name="Diederik Wéreau" userId="3de4d852-29bc-42f2-a35f-4ac12fa5bc69" providerId="ADAL" clId="{ED67D86B-4C8C-48D4-91D7-2FA7DC0A381D}" dt="2024-05-07T11:57:52.543" v="16524" actId="165"/>
          <ac:picMkLst>
            <pc:docMk/>
            <pc:sldMk cId="1354643339" sldId="351"/>
            <ac:picMk id="47" creationId="{BE1D3273-D1CF-1C63-A860-36C4536642BE}"/>
          </ac:picMkLst>
        </pc:picChg>
        <pc:picChg chg="add del mod">
          <ac:chgData name="Diederik Wéreau" userId="3de4d852-29bc-42f2-a35f-4ac12fa5bc69" providerId="ADAL" clId="{ED67D86B-4C8C-48D4-91D7-2FA7DC0A381D}" dt="2024-05-07T11:54:38.931" v="16403" actId="478"/>
          <ac:picMkLst>
            <pc:docMk/>
            <pc:sldMk cId="1354643339" sldId="351"/>
            <ac:picMk id="51" creationId="{D6AC53C9-0685-D607-5F0D-22F9B1349CDD}"/>
          </ac:picMkLst>
        </pc:picChg>
        <pc:picChg chg="add mod topLvl">
          <ac:chgData name="Diederik Wéreau" userId="3de4d852-29bc-42f2-a35f-4ac12fa5bc69" providerId="ADAL" clId="{ED67D86B-4C8C-48D4-91D7-2FA7DC0A381D}" dt="2024-05-07T11:57:52.543" v="16524" actId="165"/>
          <ac:picMkLst>
            <pc:docMk/>
            <pc:sldMk cId="1354643339" sldId="351"/>
            <ac:picMk id="53" creationId="{BA2018B4-A389-C6BE-DE79-599663286E68}"/>
          </ac:picMkLst>
        </pc:picChg>
        <pc:picChg chg="mod topLvl">
          <ac:chgData name="Diederik Wéreau" userId="3de4d852-29bc-42f2-a35f-4ac12fa5bc69" providerId="ADAL" clId="{ED67D86B-4C8C-48D4-91D7-2FA7DC0A381D}" dt="2024-05-07T11:47:39.839" v="15727" actId="165"/>
          <ac:picMkLst>
            <pc:docMk/>
            <pc:sldMk cId="1354643339" sldId="351"/>
            <ac:picMk id="54" creationId="{1258F269-67E8-0009-4EFA-F95A3F27ED98}"/>
          </ac:picMkLst>
        </pc:picChg>
        <pc:picChg chg="mod topLvl">
          <ac:chgData name="Diederik Wéreau" userId="3de4d852-29bc-42f2-a35f-4ac12fa5bc69" providerId="ADAL" clId="{ED67D86B-4C8C-48D4-91D7-2FA7DC0A381D}" dt="2024-05-07T11:47:39.839" v="15727" actId="165"/>
          <ac:picMkLst>
            <pc:docMk/>
            <pc:sldMk cId="1354643339" sldId="351"/>
            <ac:picMk id="55" creationId="{15AAF703-9D83-AD70-C52E-4A8087BE2CBD}"/>
          </ac:picMkLst>
        </pc:picChg>
        <pc:picChg chg="mod">
          <ac:chgData name="Diederik Wéreau" userId="3de4d852-29bc-42f2-a35f-4ac12fa5bc69" providerId="ADAL" clId="{ED67D86B-4C8C-48D4-91D7-2FA7DC0A381D}" dt="2024-05-07T11:47:39.839" v="15727" actId="165"/>
          <ac:picMkLst>
            <pc:docMk/>
            <pc:sldMk cId="1354643339" sldId="351"/>
            <ac:picMk id="58" creationId="{7D1BC5E6-A416-6C6A-12D1-85C0D2092186}"/>
          </ac:picMkLst>
        </pc:picChg>
        <pc:picChg chg="mod">
          <ac:chgData name="Diederik Wéreau" userId="3de4d852-29bc-42f2-a35f-4ac12fa5bc69" providerId="ADAL" clId="{ED67D86B-4C8C-48D4-91D7-2FA7DC0A381D}" dt="2024-05-07T11:47:39.839" v="15727" actId="165"/>
          <ac:picMkLst>
            <pc:docMk/>
            <pc:sldMk cId="1354643339" sldId="351"/>
            <ac:picMk id="59" creationId="{6CB3807E-66B0-23BA-A029-ACA9A076AEC5}"/>
          </ac:picMkLst>
        </pc:picChg>
        <pc:picChg chg="add mod">
          <ac:chgData name="Diederik Wéreau" userId="3de4d852-29bc-42f2-a35f-4ac12fa5bc69" providerId="ADAL" clId="{ED67D86B-4C8C-48D4-91D7-2FA7DC0A381D}" dt="2024-05-07T11:52:07.738" v="16333" actId="1038"/>
          <ac:picMkLst>
            <pc:docMk/>
            <pc:sldMk cId="1354643339" sldId="351"/>
            <ac:picMk id="61" creationId="{8D7FB6F7-CCC1-10E5-EAAF-1738746134E0}"/>
          </ac:picMkLst>
        </pc:picChg>
        <pc:picChg chg="mod">
          <ac:chgData name="Diederik Wéreau" userId="3de4d852-29bc-42f2-a35f-4ac12fa5bc69" providerId="ADAL" clId="{ED67D86B-4C8C-48D4-91D7-2FA7DC0A381D}" dt="2024-05-07T11:48:11.680" v="15739" actId="478"/>
          <ac:picMkLst>
            <pc:docMk/>
            <pc:sldMk cId="1354643339" sldId="351"/>
            <ac:picMk id="62" creationId="{A5042FE7-6A3E-6580-50F5-D5FC9727F781}"/>
          </ac:picMkLst>
        </pc:picChg>
        <pc:picChg chg="mod">
          <ac:chgData name="Diederik Wéreau" userId="3de4d852-29bc-42f2-a35f-4ac12fa5bc69" providerId="ADAL" clId="{ED67D86B-4C8C-48D4-91D7-2FA7DC0A381D}" dt="2024-05-07T11:48:11.680" v="15739" actId="478"/>
          <ac:picMkLst>
            <pc:docMk/>
            <pc:sldMk cId="1354643339" sldId="351"/>
            <ac:picMk id="63" creationId="{E50FEE17-B999-0A21-D72E-CA5170994172}"/>
          </ac:picMkLst>
        </pc:picChg>
        <pc:picChg chg="mod">
          <ac:chgData name="Diederik Wéreau" userId="3de4d852-29bc-42f2-a35f-4ac12fa5bc69" providerId="ADAL" clId="{ED67D86B-4C8C-48D4-91D7-2FA7DC0A381D}" dt="2024-05-07T11:47:39.839" v="15727" actId="165"/>
          <ac:picMkLst>
            <pc:docMk/>
            <pc:sldMk cId="1354643339" sldId="351"/>
            <ac:picMk id="66" creationId="{28C4BF25-AF7A-73C1-C634-7E6F8B5F4A47}"/>
          </ac:picMkLst>
        </pc:picChg>
        <pc:picChg chg="mod">
          <ac:chgData name="Diederik Wéreau" userId="3de4d852-29bc-42f2-a35f-4ac12fa5bc69" providerId="ADAL" clId="{ED67D86B-4C8C-48D4-91D7-2FA7DC0A381D}" dt="2024-05-07T11:47:39.839" v="15727" actId="165"/>
          <ac:picMkLst>
            <pc:docMk/>
            <pc:sldMk cId="1354643339" sldId="351"/>
            <ac:picMk id="67" creationId="{1B37FCBD-C57E-B8D1-8615-9E3D346AB58A}"/>
          </ac:picMkLst>
        </pc:picChg>
        <pc:picChg chg="del mod">
          <ac:chgData name="Diederik Wéreau" userId="3de4d852-29bc-42f2-a35f-4ac12fa5bc69" providerId="ADAL" clId="{ED67D86B-4C8C-48D4-91D7-2FA7DC0A381D}" dt="2024-05-07T11:48:06.073" v="15737" actId="478"/>
          <ac:picMkLst>
            <pc:docMk/>
            <pc:sldMk cId="1354643339" sldId="351"/>
            <ac:picMk id="70" creationId="{93BF7175-6E27-5065-B929-E8DDBF0618D8}"/>
          </ac:picMkLst>
        </pc:picChg>
        <pc:picChg chg="del mod">
          <ac:chgData name="Diederik Wéreau" userId="3de4d852-29bc-42f2-a35f-4ac12fa5bc69" providerId="ADAL" clId="{ED67D86B-4C8C-48D4-91D7-2FA7DC0A381D}" dt="2024-05-07T11:48:11.680" v="15739" actId="478"/>
          <ac:picMkLst>
            <pc:docMk/>
            <pc:sldMk cId="1354643339" sldId="351"/>
            <ac:picMk id="71" creationId="{5E37D3E1-5789-FB92-D4A7-1A28DC6E5478}"/>
          </ac:picMkLst>
        </pc:picChg>
        <pc:picChg chg="mod topLvl">
          <ac:chgData name="Diederik Wéreau" userId="3de4d852-29bc-42f2-a35f-4ac12fa5bc69" providerId="ADAL" clId="{ED67D86B-4C8C-48D4-91D7-2FA7DC0A381D}" dt="2024-05-07T11:57:52.543" v="16524" actId="165"/>
          <ac:picMkLst>
            <pc:docMk/>
            <pc:sldMk cId="1354643339" sldId="351"/>
            <ac:picMk id="73" creationId="{D2A08DD6-828C-CF16-6706-F9954E4257B7}"/>
          </ac:picMkLst>
        </pc:picChg>
        <pc:picChg chg="del mod">
          <ac:chgData name="Diederik Wéreau" userId="3de4d852-29bc-42f2-a35f-4ac12fa5bc69" providerId="ADAL" clId="{ED67D86B-4C8C-48D4-91D7-2FA7DC0A381D}" dt="2024-05-07T11:53:42.234" v="16383" actId="478"/>
          <ac:picMkLst>
            <pc:docMk/>
            <pc:sldMk cId="1354643339" sldId="351"/>
            <ac:picMk id="74" creationId="{E5736EFD-90DD-F8F1-D82C-B9A923E83DC5}"/>
          </ac:picMkLst>
        </pc:picChg>
        <pc:picChg chg="mod">
          <ac:chgData name="Diederik Wéreau" userId="3de4d852-29bc-42f2-a35f-4ac12fa5bc69" providerId="ADAL" clId="{ED67D86B-4C8C-48D4-91D7-2FA7DC0A381D}" dt="2024-05-07T11:49:05.995" v="15838" actId="12788"/>
          <ac:picMkLst>
            <pc:docMk/>
            <pc:sldMk cId="1354643339" sldId="351"/>
            <ac:picMk id="76" creationId="{C78799D6-C915-4D04-C6AE-F7E6D31620C5}"/>
          </ac:picMkLst>
        </pc:picChg>
        <pc:picChg chg="add mod topLvl">
          <ac:chgData name="Diederik Wéreau" userId="3de4d852-29bc-42f2-a35f-4ac12fa5bc69" providerId="ADAL" clId="{ED67D86B-4C8C-48D4-91D7-2FA7DC0A381D}" dt="2024-05-07T11:57:52.543" v="16524" actId="165"/>
          <ac:picMkLst>
            <pc:docMk/>
            <pc:sldMk cId="1354643339" sldId="351"/>
            <ac:picMk id="79" creationId="{E028B4D6-29CA-48E5-F91F-223F7DA16CDD}"/>
          </ac:picMkLst>
        </pc:picChg>
        <pc:picChg chg="mod">
          <ac:chgData name="Diederik Wéreau" userId="3de4d852-29bc-42f2-a35f-4ac12fa5bc69" providerId="ADAL" clId="{ED67D86B-4C8C-48D4-91D7-2FA7DC0A381D}" dt="2024-05-07T11:49:05.995" v="15838" actId="12788"/>
          <ac:picMkLst>
            <pc:docMk/>
            <pc:sldMk cId="1354643339" sldId="351"/>
            <ac:picMk id="80" creationId="{1BD2F879-8311-1FA7-C755-3941A809DA34}"/>
          </ac:picMkLst>
        </pc:picChg>
        <pc:picChg chg="mod">
          <ac:chgData name="Diederik Wéreau" userId="3de4d852-29bc-42f2-a35f-4ac12fa5bc69" providerId="ADAL" clId="{ED67D86B-4C8C-48D4-91D7-2FA7DC0A381D}" dt="2024-05-07T11:49:05.995" v="15838" actId="12788"/>
          <ac:picMkLst>
            <pc:docMk/>
            <pc:sldMk cId="1354643339" sldId="351"/>
            <ac:picMk id="82" creationId="{92E710B1-749A-64F5-DA6E-BB550B1B5664}"/>
          </ac:picMkLst>
        </pc:picChg>
        <pc:picChg chg="mod">
          <ac:chgData name="Diederik Wéreau" userId="3de4d852-29bc-42f2-a35f-4ac12fa5bc69" providerId="ADAL" clId="{ED67D86B-4C8C-48D4-91D7-2FA7DC0A381D}" dt="2024-05-07T11:49:05.995" v="15838" actId="12788"/>
          <ac:picMkLst>
            <pc:docMk/>
            <pc:sldMk cId="1354643339" sldId="351"/>
            <ac:picMk id="83" creationId="{789D9C6C-0331-3AD8-D99B-D618A111BDD0}"/>
          </ac:picMkLst>
        </pc:picChg>
        <pc:picChg chg="add mod topLvl">
          <ac:chgData name="Diederik Wéreau" userId="3de4d852-29bc-42f2-a35f-4ac12fa5bc69" providerId="ADAL" clId="{ED67D86B-4C8C-48D4-91D7-2FA7DC0A381D}" dt="2024-05-07T11:57:52.543" v="16524" actId="165"/>
          <ac:picMkLst>
            <pc:docMk/>
            <pc:sldMk cId="1354643339" sldId="351"/>
            <ac:picMk id="84" creationId="{9F0F63F5-F6FB-073E-D27F-3757CD00091E}"/>
          </ac:picMkLst>
        </pc:picChg>
        <pc:picChg chg="del">
          <ac:chgData name="Diederik Wéreau" userId="3de4d852-29bc-42f2-a35f-4ac12fa5bc69" providerId="ADAL" clId="{ED67D86B-4C8C-48D4-91D7-2FA7DC0A381D}" dt="2024-05-07T11:47:51.984" v="15732" actId="478"/>
          <ac:picMkLst>
            <pc:docMk/>
            <pc:sldMk cId="1354643339" sldId="351"/>
            <ac:picMk id="85" creationId="{B246CC23-3EB7-FC3B-9496-412AE97B9A5D}"/>
          </ac:picMkLst>
        </pc:picChg>
        <pc:picChg chg="del">
          <ac:chgData name="Diederik Wéreau" userId="3de4d852-29bc-42f2-a35f-4ac12fa5bc69" providerId="ADAL" clId="{ED67D86B-4C8C-48D4-91D7-2FA7DC0A381D}" dt="2024-05-07T11:47:53.183" v="15733" actId="478"/>
          <ac:picMkLst>
            <pc:docMk/>
            <pc:sldMk cId="1354643339" sldId="351"/>
            <ac:picMk id="87" creationId="{5AE468E3-5DF6-FDAB-9AC2-1F040DB006EB}"/>
          </ac:picMkLst>
        </pc:picChg>
        <pc:picChg chg="mod">
          <ac:chgData name="Diederik Wéreau" userId="3de4d852-29bc-42f2-a35f-4ac12fa5bc69" providerId="ADAL" clId="{ED67D86B-4C8C-48D4-91D7-2FA7DC0A381D}" dt="2024-05-07T11:49:51.795" v="15910" actId="1036"/>
          <ac:picMkLst>
            <pc:docMk/>
            <pc:sldMk cId="1354643339" sldId="351"/>
            <ac:picMk id="88" creationId="{5CE97B1B-7206-EFC4-D73E-FED6051EFA0F}"/>
          </ac:picMkLst>
        </pc:picChg>
        <pc:picChg chg="mod">
          <ac:chgData name="Diederik Wéreau" userId="3de4d852-29bc-42f2-a35f-4ac12fa5bc69" providerId="ADAL" clId="{ED67D86B-4C8C-48D4-91D7-2FA7DC0A381D}" dt="2024-05-07T11:49:51.795" v="15910" actId="1036"/>
          <ac:picMkLst>
            <pc:docMk/>
            <pc:sldMk cId="1354643339" sldId="351"/>
            <ac:picMk id="90" creationId="{AAF16059-F6B8-6F9F-8F27-90DCA1C40155}"/>
          </ac:picMkLst>
        </pc:picChg>
        <pc:picChg chg="mod topLvl">
          <ac:chgData name="Diederik Wéreau" userId="3de4d852-29bc-42f2-a35f-4ac12fa5bc69" providerId="ADAL" clId="{ED67D86B-4C8C-48D4-91D7-2FA7DC0A381D}" dt="2024-05-07T11:57:52.543" v="16524" actId="165"/>
          <ac:picMkLst>
            <pc:docMk/>
            <pc:sldMk cId="1354643339" sldId="351"/>
            <ac:picMk id="93" creationId="{A62FFCAF-803C-932D-470B-A4973F37E52D}"/>
          </ac:picMkLst>
        </pc:picChg>
        <pc:picChg chg="mod topLvl">
          <ac:chgData name="Diederik Wéreau" userId="3de4d852-29bc-42f2-a35f-4ac12fa5bc69" providerId="ADAL" clId="{ED67D86B-4C8C-48D4-91D7-2FA7DC0A381D}" dt="2024-05-07T11:57:52.543" v="16524" actId="165"/>
          <ac:picMkLst>
            <pc:docMk/>
            <pc:sldMk cId="1354643339" sldId="351"/>
            <ac:picMk id="99" creationId="{AA3F7A67-ED12-1AE8-321D-06CD2B801CE5}"/>
          </ac:picMkLst>
        </pc:picChg>
        <pc:picChg chg="mod">
          <ac:chgData name="Diederik Wéreau" userId="3de4d852-29bc-42f2-a35f-4ac12fa5bc69" providerId="ADAL" clId="{ED67D86B-4C8C-48D4-91D7-2FA7DC0A381D}" dt="2024-05-07T11:57:52.543" v="16524" actId="165"/>
          <ac:picMkLst>
            <pc:docMk/>
            <pc:sldMk cId="1354643339" sldId="351"/>
            <ac:picMk id="100" creationId="{7467CE05-A0E5-59DF-E680-AAC4752EC3AE}"/>
          </ac:picMkLst>
        </pc:picChg>
        <pc:picChg chg="mod topLvl">
          <ac:chgData name="Diederik Wéreau" userId="3de4d852-29bc-42f2-a35f-4ac12fa5bc69" providerId="ADAL" clId="{ED67D86B-4C8C-48D4-91D7-2FA7DC0A381D}" dt="2024-05-07T11:47:39.839" v="15727" actId="165"/>
          <ac:picMkLst>
            <pc:docMk/>
            <pc:sldMk cId="1354643339" sldId="351"/>
            <ac:picMk id="104" creationId="{877C0FA7-81B4-3ACF-AB87-67DE58E162C5}"/>
          </ac:picMkLst>
        </pc:picChg>
        <pc:picChg chg="mod">
          <ac:chgData name="Diederik Wéreau" userId="3de4d852-29bc-42f2-a35f-4ac12fa5bc69" providerId="ADAL" clId="{ED67D86B-4C8C-48D4-91D7-2FA7DC0A381D}" dt="2024-05-07T11:47:39.839" v="15727" actId="165"/>
          <ac:picMkLst>
            <pc:docMk/>
            <pc:sldMk cId="1354643339" sldId="351"/>
            <ac:picMk id="105" creationId="{D380FA4C-34E5-1D8E-8AB8-A75D228DE3E1}"/>
          </ac:picMkLst>
        </pc:picChg>
        <pc:picChg chg="add mod">
          <ac:chgData name="Diederik Wéreau" userId="3de4d852-29bc-42f2-a35f-4ac12fa5bc69" providerId="ADAL" clId="{ED67D86B-4C8C-48D4-91D7-2FA7DC0A381D}" dt="2024-05-07T11:55:07.207" v="16512" actId="1035"/>
          <ac:picMkLst>
            <pc:docMk/>
            <pc:sldMk cId="1354643339" sldId="351"/>
            <ac:picMk id="107" creationId="{788633AC-34C4-6D59-3FA2-B9E2AC4A6B3B}"/>
          </ac:picMkLst>
        </pc:picChg>
        <pc:cxnChg chg="del mod topLvl">
          <ac:chgData name="Diederik Wéreau" userId="3de4d852-29bc-42f2-a35f-4ac12fa5bc69" providerId="ADAL" clId="{ED67D86B-4C8C-48D4-91D7-2FA7DC0A381D}" dt="2024-05-07T11:47:48.646" v="15730" actId="478"/>
          <ac:cxnSpMkLst>
            <pc:docMk/>
            <pc:sldMk cId="1354643339" sldId="351"/>
            <ac:cxnSpMk id="31" creationId="{7AFFAD58-E2E4-7745-C31B-877F0FAFCCE8}"/>
          </ac:cxnSpMkLst>
        </pc:cxnChg>
        <pc:cxnChg chg="mod">
          <ac:chgData name="Diederik Wéreau" userId="3de4d852-29bc-42f2-a35f-4ac12fa5bc69" providerId="ADAL" clId="{ED67D86B-4C8C-48D4-91D7-2FA7DC0A381D}" dt="2024-05-07T11:53:27.120" v="16382" actId="14100"/>
          <ac:cxnSpMkLst>
            <pc:docMk/>
            <pc:sldMk cId="1354643339" sldId="351"/>
            <ac:cxnSpMk id="37" creationId="{323E259F-8A9D-65B2-6243-DB45176E8684}"/>
          </ac:cxnSpMkLst>
        </pc:cxnChg>
        <pc:cxnChg chg="del mod">
          <ac:chgData name="Diederik Wéreau" userId="3de4d852-29bc-42f2-a35f-4ac12fa5bc69" providerId="ADAL" clId="{ED67D86B-4C8C-48D4-91D7-2FA7DC0A381D}" dt="2024-05-07T11:48:15.086" v="15740" actId="478"/>
          <ac:cxnSpMkLst>
            <pc:docMk/>
            <pc:sldMk cId="1354643339" sldId="351"/>
            <ac:cxnSpMk id="52" creationId="{33F399FA-D57C-3935-E8EB-CCB5DF9BE9F9}"/>
          </ac:cxnSpMkLst>
        </pc:cxnChg>
        <pc:cxnChg chg="add mod">
          <ac:chgData name="Diederik Wéreau" userId="3de4d852-29bc-42f2-a35f-4ac12fa5bc69" providerId="ADAL" clId="{ED67D86B-4C8C-48D4-91D7-2FA7DC0A381D}" dt="2024-05-07T11:53:18.300" v="16375" actId="1036"/>
          <ac:cxnSpMkLst>
            <pc:docMk/>
            <pc:sldMk cId="1354643339" sldId="351"/>
            <ac:cxnSpMk id="77" creationId="{17344EA2-DE7A-1F8D-82BA-F6691D64AC15}"/>
          </ac:cxnSpMkLst>
        </pc:cxnChg>
      </pc:sldChg>
      <pc:sldChg chg="addSp delSp modSp mod delAnim">
        <pc:chgData name="Diederik Wéreau" userId="3de4d852-29bc-42f2-a35f-4ac12fa5bc69" providerId="ADAL" clId="{ED67D86B-4C8C-48D4-91D7-2FA7DC0A381D}" dt="2024-05-07T13:40:05.413" v="18671" actId="1076"/>
        <pc:sldMkLst>
          <pc:docMk/>
          <pc:sldMk cId="2074900509" sldId="352"/>
        </pc:sldMkLst>
        <pc:spChg chg="mod">
          <ac:chgData name="Diederik Wéreau" userId="3de4d852-29bc-42f2-a35f-4ac12fa5bc69" providerId="ADAL" clId="{ED67D86B-4C8C-48D4-91D7-2FA7DC0A381D}" dt="2024-05-07T13:10:16.184" v="17847"/>
          <ac:spMkLst>
            <pc:docMk/>
            <pc:sldMk cId="2074900509" sldId="352"/>
            <ac:spMk id="4" creationId="{FD2D6034-0956-FDEB-9100-FA5C3BE71DB4}"/>
          </ac:spMkLst>
        </pc:spChg>
        <pc:spChg chg="mod">
          <ac:chgData name="Diederik Wéreau" userId="3de4d852-29bc-42f2-a35f-4ac12fa5bc69" providerId="ADAL" clId="{ED67D86B-4C8C-48D4-91D7-2FA7DC0A381D}" dt="2024-05-07T13:40:05.413" v="18671" actId="1076"/>
          <ac:spMkLst>
            <pc:docMk/>
            <pc:sldMk cId="2074900509" sldId="352"/>
            <ac:spMk id="18" creationId="{9D388334-6989-A842-9558-67976E807118}"/>
          </ac:spMkLst>
        </pc:spChg>
        <pc:spChg chg="mod">
          <ac:chgData name="Diederik Wéreau" userId="3de4d852-29bc-42f2-a35f-4ac12fa5bc69" providerId="ADAL" clId="{ED67D86B-4C8C-48D4-91D7-2FA7DC0A381D}" dt="2024-05-07T13:10:39.378" v="17853" actId="571"/>
          <ac:spMkLst>
            <pc:docMk/>
            <pc:sldMk cId="2074900509" sldId="352"/>
            <ac:spMk id="19" creationId="{07AB6E4F-4157-A688-9D6A-41D7FB379F0F}"/>
          </ac:spMkLst>
        </pc:spChg>
        <pc:grpChg chg="add mod ord">
          <ac:chgData name="Diederik Wéreau" userId="3de4d852-29bc-42f2-a35f-4ac12fa5bc69" providerId="ADAL" clId="{ED67D86B-4C8C-48D4-91D7-2FA7DC0A381D}" dt="2024-05-07T13:10:51.115" v="17858" actId="1076"/>
          <ac:grpSpMkLst>
            <pc:docMk/>
            <pc:sldMk cId="2074900509" sldId="352"/>
            <ac:grpSpMk id="2" creationId="{4FB7FC8E-8FAC-AF13-A3B0-65C4EB8C8601}"/>
          </ac:grpSpMkLst>
        </pc:grpChg>
        <pc:grpChg chg="mod">
          <ac:chgData name="Diederik Wéreau" userId="3de4d852-29bc-42f2-a35f-4ac12fa5bc69" providerId="ADAL" clId="{ED67D86B-4C8C-48D4-91D7-2FA7DC0A381D}" dt="2024-05-07T13:10:16.184" v="17847"/>
          <ac:grpSpMkLst>
            <pc:docMk/>
            <pc:sldMk cId="2074900509" sldId="352"/>
            <ac:grpSpMk id="3" creationId="{4357D707-195F-7093-D39A-1E8414B598D7}"/>
          </ac:grpSpMkLst>
        </pc:grpChg>
        <pc:grpChg chg="add mod">
          <ac:chgData name="Diederik Wéreau" userId="3de4d852-29bc-42f2-a35f-4ac12fa5bc69" providerId="ADAL" clId="{ED67D86B-4C8C-48D4-91D7-2FA7DC0A381D}" dt="2024-05-07T13:10:39.378" v="17853" actId="571"/>
          <ac:grpSpMkLst>
            <pc:docMk/>
            <pc:sldMk cId="2074900509" sldId="352"/>
            <ac:grpSpMk id="7" creationId="{864EB709-96EF-34C7-646E-49836124DEA1}"/>
          </ac:grpSpMkLst>
        </pc:grpChg>
        <pc:grpChg chg="mod">
          <ac:chgData name="Diederik Wéreau" userId="3de4d852-29bc-42f2-a35f-4ac12fa5bc69" providerId="ADAL" clId="{ED67D86B-4C8C-48D4-91D7-2FA7DC0A381D}" dt="2024-05-07T13:10:39.378" v="17853" actId="571"/>
          <ac:grpSpMkLst>
            <pc:docMk/>
            <pc:sldMk cId="2074900509" sldId="352"/>
            <ac:grpSpMk id="16" creationId="{7D94BE5E-0CE0-6F1B-EE6F-FE8B03D4C5BA}"/>
          </ac:grpSpMkLst>
        </pc:grpChg>
        <pc:grpChg chg="add mod">
          <ac:chgData name="Diederik Wéreau" userId="3de4d852-29bc-42f2-a35f-4ac12fa5bc69" providerId="ADAL" clId="{ED67D86B-4C8C-48D4-91D7-2FA7DC0A381D}" dt="2024-05-07T13:14:31.741" v="18013" actId="1037"/>
          <ac:grpSpMkLst>
            <pc:docMk/>
            <pc:sldMk cId="2074900509" sldId="352"/>
            <ac:grpSpMk id="24" creationId="{79775ACC-48E1-F315-D383-705DD4028EC7}"/>
          </ac:grpSpMkLst>
        </pc:grpChg>
        <pc:grpChg chg="del">
          <ac:chgData name="Diederik Wéreau" userId="3de4d852-29bc-42f2-a35f-4ac12fa5bc69" providerId="ADAL" clId="{ED67D86B-4C8C-48D4-91D7-2FA7DC0A381D}" dt="2024-05-07T13:10:15.597" v="17846" actId="478"/>
          <ac:grpSpMkLst>
            <pc:docMk/>
            <pc:sldMk cId="2074900509" sldId="352"/>
            <ac:grpSpMk id="25" creationId="{C4E2B024-FE64-99AF-1FAF-56396B244706}"/>
          </ac:grpSpMkLst>
        </pc:grpChg>
        <pc:picChg chg="mod">
          <ac:chgData name="Diederik Wéreau" userId="3de4d852-29bc-42f2-a35f-4ac12fa5bc69" providerId="ADAL" clId="{ED67D86B-4C8C-48D4-91D7-2FA7DC0A381D}" dt="2024-05-07T13:10:46.361" v="17857" actId="1076"/>
          <ac:picMkLst>
            <pc:docMk/>
            <pc:sldMk cId="2074900509" sldId="352"/>
            <ac:picMk id="5" creationId="{7EE97207-A69C-E22B-35E4-183270C9E40B}"/>
          </ac:picMkLst>
        </pc:picChg>
        <pc:picChg chg="mod">
          <ac:chgData name="Diederik Wéreau" userId="3de4d852-29bc-42f2-a35f-4ac12fa5bc69" providerId="ADAL" clId="{ED67D86B-4C8C-48D4-91D7-2FA7DC0A381D}" dt="2024-05-07T13:10:16.184" v="17847"/>
          <ac:picMkLst>
            <pc:docMk/>
            <pc:sldMk cId="2074900509" sldId="352"/>
            <ac:picMk id="6" creationId="{039085A8-065B-BB3D-1DD3-9253DEF73745}"/>
          </ac:picMkLst>
        </pc:picChg>
        <pc:picChg chg="mod">
          <ac:chgData name="Diederik Wéreau" userId="3de4d852-29bc-42f2-a35f-4ac12fa5bc69" providerId="ADAL" clId="{ED67D86B-4C8C-48D4-91D7-2FA7DC0A381D}" dt="2024-05-07T13:13:17.806" v="17874" actId="1076"/>
          <ac:picMkLst>
            <pc:docMk/>
            <pc:sldMk cId="2074900509" sldId="352"/>
            <ac:picMk id="15" creationId="{F25E74FA-7483-E6CD-CB3F-3807869A27F9}"/>
          </ac:picMkLst>
        </pc:picChg>
        <pc:picChg chg="mod">
          <ac:chgData name="Diederik Wéreau" userId="3de4d852-29bc-42f2-a35f-4ac12fa5bc69" providerId="ADAL" clId="{ED67D86B-4C8C-48D4-91D7-2FA7DC0A381D}" dt="2024-05-07T13:10:39.378" v="17853" actId="571"/>
          <ac:picMkLst>
            <pc:docMk/>
            <pc:sldMk cId="2074900509" sldId="352"/>
            <ac:picMk id="20" creationId="{60983EFD-646C-4558-431C-B1C0B3A3E697}"/>
          </ac:picMkLst>
        </pc:picChg>
        <pc:picChg chg="mod">
          <ac:chgData name="Diederik Wéreau" userId="3de4d852-29bc-42f2-a35f-4ac12fa5bc69" providerId="ADAL" clId="{ED67D86B-4C8C-48D4-91D7-2FA7DC0A381D}" dt="2024-05-07T13:10:39.378" v="17853" actId="571"/>
          <ac:picMkLst>
            <pc:docMk/>
            <pc:sldMk cId="2074900509" sldId="352"/>
            <ac:picMk id="21" creationId="{2ADD8C50-F09D-27C3-DADC-6C94B38677E2}"/>
          </ac:picMkLst>
        </pc:picChg>
        <pc:picChg chg="add del mod">
          <ac:chgData name="Diederik Wéreau" userId="3de4d852-29bc-42f2-a35f-4ac12fa5bc69" providerId="ADAL" clId="{ED67D86B-4C8C-48D4-91D7-2FA7DC0A381D}" dt="2024-05-07T13:13:13.169" v="17873" actId="478"/>
          <ac:picMkLst>
            <pc:docMk/>
            <pc:sldMk cId="2074900509" sldId="352"/>
            <ac:picMk id="23" creationId="{22D68661-C384-07EB-7EA0-B517026AC908}"/>
          </ac:picMkLst>
        </pc:picChg>
        <pc:picChg chg="mod">
          <ac:chgData name="Diederik Wéreau" userId="3de4d852-29bc-42f2-a35f-4ac12fa5bc69" providerId="ADAL" clId="{ED67D86B-4C8C-48D4-91D7-2FA7DC0A381D}" dt="2024-05-07T13:14:31.741" v="18013" actId="1037"/>
          <ac:picMkLst>
            <pc:docMk/>
            <pc:sldMk cId="2074900509" sldId="352"/>
            <ac:picMk id="28" creationId="{8F37AFEF-9D77-1766-AC5D-3F1B9C3544BC}"/>
          </ac:picMkLst>
        </pc:picChg>
        <pc:picChg chg="mod">
          <ac:chgData name="Diederik Wéreau" userId="3de4d852-29bc-42f2-a35f-4ac12fa5bc69" providerId="ADAL" clId="{ED67D86B-4C8C-48D4-91D7-2FA7DC0A381D}" dt="2024-05-07T13:14:31.741" v="18013" actId="1037"/>
          <ac:picMkLst>
            <pc:docMk/>
            <pc:sldMk cId="2074900509" sldId="352"/>
            <ac:picMk id="29" creationId="{462B5835-FE8C-F821-74A2-080C8BD214B9}"/>
          </ac:picMkLst>
        </pc:picChg>
      </pc:sldChg>
      <pc:sldChg chg="addSp delSp modSp add del modAnim">
        <pc:chgData name="Diederik Wéreau" userId="3de4d852-29bc-42f2-a35f-4ac12fa5bc69" providerId="ADAL" clId="{ED67D86B-4C8C-48D4-91D7-2FA7DC0A381D}" dt="2024-05-07T12:03:30.398" v="16811" actId="2696"/>
        <pc:sldMkLst>
          <pc:docMk/>
          <pc:sldMk cId="3216521963" sldId="354"/>
        </pc:sldMkLst>
        <pc:spChg chg="mod">
          <ac:chgData name="Diederik Wéreau" userId="3de4d852-29bc-42f2-a35f-4ac12fa5bc69" providerId="ADAL" clId="{ED67D86B-4C8C-48D4-91D7-2FA7DC0A381D}" dt="2024-05-07T12:02:50.301" v="16793" actId="478"/>
          <ac:spMkLst>
            <pc:docMk/>
            <pc:sldMk cId="3216521963" sldId="354"/>
            <ac:spMk id="27" creationId="{B4CDE1CA-6928-CFF8-ED54-12EDA323F830}"/>
          </ac:spMkLst>
        </pc:spChg>
        <pc:spChg chg="mod">
          <ac:chgData name="Diederik Wéreau" userId="3de4d852-29bc-42f2-a35f-4ac12fa5bc69" providerId="ADAL" clId="{ED67D86B-4C8C-48D4-91D7-2FA7DC0A381D}" dt="2024-05-07T12:01:42.797" v="16643" actId="1038"/>
          <ac:spMkLst>
            <pc:docMk/>
            <pc:sldMk cId="3216521963" sldId="354"/>
            <ac:spMk id="42" creationId="{9FD9AB49-0129-C3CD-71C0-C40BAB3B6341}"/>
          </ac:spMkLst>
        </pc:spChg>
        <pc:spChg chg="mod">
          <ac:chgData name="Diederik Wéreau" userId="3de4d852-29bc-42f2-a35f-4ac12fa5bc69" providerId="ADAL" clId="{ED67D86B-4C8C-48D4-91D7-2FA7DC0A381D}" dt="2024-05-07T12:01:42.797" v="16643" actId="1038"/>
          <ac:spMkLst>
            <pc:docMk/>
            <pc:sldMk cId="3216521963" sldId="354"/>
            <ac:spMk id="56" creationId="{74385F98-4D9A-A86A-7930-5D9B11B6AD68}"/>
          </ac:spMkLst>
        </pc:spChg>
        <pc:spChg chg="mod">
          <ac:chgData name="Diederik Wéreau" userId="3de4d852-29bc-42f2-a35f-4ac12fa5bc69" providerId="ADAL" clId="{ED67D86B-4C8C-48D4-91D7-2FA7DC0A381D}" dt="2024-05-07T12:02:47.988" v="16790" actId="478"/>
          <ac:spMkLst>
            <pc:docMk/>
            <pc:sldMk cId="3216521963" sldId="354"/>
            <ac:spMk id="63" creationId="{F9ABA6A1-C866-4A4F-9076-CEAB2FA61693}"/>
          </ac:spMkLst>
        </pc:spChg>
        <pc:spChg chg="add mod">
          <ac:chgData name="Diederik Wéreau" userId="3de4d852-29bc-42f2-a35f-4ac12fa5bc69" providerId="ADAL" clId="{ED67D86B-4C8C-48D4-91D7-2FA7DC0A381D}" dt="2024-05-07T12:02:45.782" v="16786" actId="1035"/>
          <ac:spMkLst>
            <pc:docMk/>
            <pc:sldMk cId="3216521963" sldId="354"/>
            <ac:spMk id="80" creationId="{64A106B1-B39D-C7EB-9EB8-0DD2A611C2B3}"/>
          </ac:spMkLst>
        </pc:spChg>
        <pc:spChg chg="mod">
          <ac:chgData name="Diederik Wéreau" userId="3de4d852-29bc-42f2-a35f-4ac12fa5bc69" providerId="ADAL" clId="{ED67D86B-4C8C-48D4-91D7-2FA7DC0A381D}" dt="2024-05-07T12:02:45.782" v="16786" actId="1035"/>
          <ac:spMkLst>
            <pc:docMk/>
            <pc:sldMk cId="3216521963" sldId="354"/>
            <ac:spMk id="85" creationId="{DC307BE4-53C2-4E0D-7824-643C7EDEAF89}"/>
          </ac:spMkLst>
        </pc:spChg>
        <pc:grpChg chg="add mod">
          <ac:chgData name="Diederik Wéreau" userId="3de4d852-29bc-42f2-a35f-4ac12fa5bc69" providerId="ADAL" clId="{ED67D86B-4C8C-48D4-91D7-2FA7DC0A381D}" dt="2024-05-07T12:02:50.301" v="16793" actId="478"/>
          <ac:grpSpMkLst>
            <pc:docMk/>
            <pc:sldMk cId="3216521963" sldId="354"/>
            <ac:grpSpMk id="17" creationId="{D6A9489B-F5C3-FDD4-2E42-63454A6375FB}"/>
          </ac:grpSpMkLst>
        </pc:grpChg>
        <pc:grpChg chg="add mod">
          <ac:chgData name="Diederik Wéreau" userId="3de4d852-29bc-42f2-a35f-4ac12fa5bc69" providerId="ADAL" clId="{ED67D86B-4C8C-48D4-91D7-2FA7DC0A381D}" dt="2024-05-07T12:02:47.988" v="16790" actId="478"/>
          <ac:grpSpMkLst>
            <pc:docMk/>
            <pc:sldMk cId="3216521963" sldId="354"/>
            <ac:grpSpMk id="39" creationId="{72D4E617-85D9-2BF4-94BE-EBF9D74DF018}"/>
          </ac:grpSpMkLst>
        </pc:grpChg>
        <pc:grpChg chg="mod">
          <ac:chgData name="Diederik Wéreau" userId="3de4d852-29bc-42f2-a35f-4ac12fa5bc69" providerId="ADAL" clId="{ED67D86B-4C8C-48D4-91D7-2FA7DC0A381D}" dt="2024-05-07T12:01:42.797" v="16643" actId="1038"/>
          <ac:grpSpMkLst>
            <pc:docMk/>
            <pc:sldMk cId="3216521963" sldId="354"/>
            <ac:grpSpMk id="41" creationId="{DB0E6932-FED6-540A-3967-CC36FDF36523}"/>
          </ac:grpSpMkLst>
        </pc:grpChg>
        <pc:grpChg chg="mod">
          <ac:chgData name="Diederik Wéreau" userId="3de4d852-29bc-42f2-a35f-4ac12fa5bc69" providerId="ADAL" clId="{ED67D86B-4C8C-48D4-91D7-2FA7DC0A381D}" dt="2024-05-07T12:01:42.797" v="16643" actId="1038"/>
          <ac:grpSpMkLst>
            <pc:docMk/>
            <pc:sldMk cId="3216521963" sldId="354"/>
            <ac:grpSpMk id="51" creationId="{0C17FD00-25E1-443A-7CD6-7F942CF849F0}"/>
          </ac:grpSpMkLst>
        </pc:grpChg>
        <pc:grpChg chg="add mod">
          <ac:chgData name="Diederik Wéreau" userId="3de4d852-29bc-42f2-a35f-4ac12fa5bc69" providerId="ADAL" clId="{ED67D86B-4C8C-48D4-91D7-2FA7DC0A381D}" dt="2024-05-07T12:02:45.782" v="16786" actId="1035"/>
          <ac:grpSpMkLst>
            <pc:docMk/>
            <pc:sldMk cId="3216521963" sldId="354"/>
            <ac:grpSpMk id="81" creationId="{3ED835F4-36D3-4202-9E0D-DA8C47A25EA1}"/>
          </ac:grpSpMkLst>
        </pc:grpChg>
        <pc:grpChg chg="mod">
          <ac:chgData name="Diederik Wéreau" userId="3de4d852-29bc-42f2-a35f-4ac12fa5bc69" providerId="ADAL" clId="{ED67D86B-4C8C-48D4-91D7-2FA7DC0A381D}" dt="2024-05-07T12:02:45.782" v="16786" actId="1035"/>
          <ac:grpSpMkLst>
            <pc:docMk/>
            <pc:sldMk cId="3216521963" sldId="354"/>
            <ac:grpSpMk id="82" creationId="{B87276EB-1C36-3C24-252E-F80AE6355144}"/>
          </ac:grpSpMkLst>
        </pc:grpChg>
        <pc:picChg chg="add mod">
          <ac:chgData name="Diederik Wéreau" userId="3de4d852-29bc-42f2-a35f-4ac12fa5bc69" providerId="ADAL" clId="{ED67D86B-4C8C-48D4-91D7-2FA7DC0A381D}" dt="2024-05-07T12:00:25.951" v="16589" actId="1037"/>
          <ac:picMkLst>
            <pc:docMk/>
            <pc:sldMk cId="3216521963" sldId="354"/>
            <ac:picMk id="2" creationId="{4F735F69-AE46-EAA9-C9F0-746D0CBCF37C}"/>
          </ac:picMkLst>
        </pc:picChg>
        <pc:picChg chg="mod">
          <ac:chgData name="Diederik Wéreau" userId="3de4d852-29bc-42f2-a35f-4ac12fa5bc69" providerId="ADAL" clId="{ED67D86B-4C8C-48D4-91D7-2FA7DC0A381D}" dt="2024-05-07T12:02:50.301" v="16793" actId="478"/>
          <ac:picMkLst>
            <pc:docMk/>
            <pc:sldMk cId="3216521963" sldId="354"/>
            <ac:picMk id="18" creationId="{B446550D-A508-7A2F-DD7F-7D4DFC8F0828}"/>
          </ac:picMkLst>
        </pc:picChg>
        <pc:picChg chg="add del mod">
          <ac:chgData name="Diederik Wéreau" userId="3de4d852-29bc-42f2-a35f-4ac12fa5bc69" providerId="ADAL" clId="{ED67D86B-4C8C-48D4-91D7-2FA7DC0A381D}" dt="2024-05-07T12:02:50.301" v="16793" actId="478"/>
          <ac:picMkLst>
            <pc:docMk/>
            <pc:sldMk cId="3216521963" sldId="354"/>
            <ac:picMk id="26" creationId="{4407BBE8-9B7F-6300-0027-2945FD21DCF0}"/>
          </ac:picMkLst>
        </pc:picChg>
        <pc:picChg chg="add mod">
          <ac:chgData name="Diederik Wéreau" userId="3de4d852-29bc-42f2-a35f-4ac12fa5bc69" providerId="ADAL" clId="{ED67D86B-4C8C-48D4-91D7-2FA7DC0A381D}" dt="2024-05-07T12:00:25.951" v="16589" actId="1037"/>
          <ac:picMkLst>
            <pc:docMk/>
            <pc:sldMk cId="3216521963" sldId="354"/>
            <ac:picMk id="28" creationId="{136BCCC2-18E9-0399-1BB4-3219A91028C5}"/>
          </ac:picMkLst>
        </pc:picChg>
        <pc:picChg chg="mod">
          <ac:chgData name="Diederik Wéreau" userId="3de4d852-29bc-42f2-a35f-4ac12fa5bc69" providerId="ADAL" clId="{ED67D86B-4C8C-48D4-91D7-2FA7DC0A381D}" dt="2024-05-07T12:01:42.797" v="16643" actId="1038"/>
          <ac:picMkLst>
            <pc:docMk/>
            <pc:sldMk cId="3216521963" sldId="354"/>
            <ac:picMk id="40" creationId="{1E227E69-F827-09B3-DDBB-BB0AB6DC112C}"/>
          </ac:picMkLst>
        </pc:picChg>
        <pc:picChg chg="mod">
          <ac:chgData name="Diederik Wéreau" userId="3de4d852-29bc-42f2-a35f-4ac12fa5bc69" providerId="ADAL" clId="{ED67D86B-4C8C-48D4-91D7-2FA7DC0A381D}" dt="2024-05-07T12:02:47.988" v="16790" actId="478"/>
          <ac:picMkLst>
            <pc:docMk/>
            <pc:sldMk cId="3216521963" sldId="354"/>
            <ac:picMk id="53" creationId="{989849C6-3359-346C-51FD-C44481C9B34D}"/>
          </ac:picMkLst>
        </pc:picChg>
        <pc:picChg chg="mod">
          <ac:chgData name="Diederik Wéreau" userId="3de4d852-29bc-42f2-a35f-4ac12fa5bc69" providerId="ADAL" clId="{ED67D86B-4C8C-48D4-91D7-2FA7DC0A381D}" dt="2024-05-07T12:01:42.797" v="16643" actId="1038"/>
          <ac:picMkLst>
            <pc:docMk/>
            <pc:sldMk cId="3216521963" sldId="354"/>
            <ac:picMk id="54" creationId="{73287751-C753-6DAF-C713-8316E0B4DAEA}"/>
          </ac:picMkLst>
        </pc:picChg>
        <pc:picChg chg="mod">
          <ac:chgData name="Diederik Wéreau" userId="3de4d852-29bc-42f2-a35f-4ac12fa5bc69" providerId="ADAL" clId="{ED67D86B-4C8C-48D4-91D7-2FA7DC0A381D}" dt="2024-05-07T12:01:42.797" v="16643" actId="1038"/>
          <ac:picMkLst>
            <pc:docMk/>
            <pc:sldMk cId="3216521963" sldId="354"/>
            <ac:picMk id="55" creationId="{F8A6334D-789D-BD38-7BC6-0B81B12D9BCF}"/>
          </ac:picMkLst>
        </pc:picChg>
        <pc:picChg chg="add del mod">
          <ac:chgData name="Diederik Wéreau" userId="3de4d852-29bc-42f2-a35f-4ac12fa5bc69" providerId="ADAL" clId="{ED67D86B-4C8C-48D4-91D7-2FA7DC0A381D}" dt="2024-05-07T12:02:47.988" v="16790" actId="478"/>
          <ac:picMkLst>
            <pc:docMk/>
            <pc:sldMk cId="3216521963" sldId="354"/>
            <ac:picMk id="62" creationId="{230EDF98-E0A3-A553-644E-1ABCF84078C2}"/>
          </ac:picMkLst>
        </pc:picChg>
        <pc:picChg chg="add mod">
          <ac:chgData name="Diederik Wéreau" userId="3de4d852-29bc-42f2-a35f-4ac12fa5bc69" providerId="ADAL" clId="{ED67D86B-4C8C-48D4-91D7-2FA7DC0A381D}" dt="2024-05-07T12:00:25.951" v="16589" actId="1037"/>
          <ac:picMkLst>
            <pc:docMk/>
            <pc:sldMk cId="3216521963" sldId="354"/>
            <ac:picMk id="64" creationId="{718B90E3-E4E7-F756-88B2-2DE77E7CFD4D}"/>
          </ac:picMkLst>
        </pc:picChg>
        <pc:picChg chg="add del mod">
          <ac:chgData name="Diederik Wéreau" userId="3de4d852-29bc-42f2-a35f-4ac12fa5bc69" providerId="ADAL" clId="{ED67D86B-4C8C-48D4-91D7-2FA7DC0A381D}" dt="2024-05-07T12:00:40.676" v="16591" actId="478"/>
          <ac:picMkLst>
            <pc:docMk/>
            <pc:sldMk cId="3216521963" sldId="354"/>
            <ac:picMk id="65" creationId="{67C3F068-F54D-53E2-7321-EBEE0EF40DFE}"/>
          </ac:picMkLst>
        </pc:picChg>
        <pc:picChg chg="add mod">
          <ac:chgData name="Diederik Wéreau" userId="3de4d852-29bc-42f2-a35f-4ac12fa5bc69" providerId="ADAL" clId="{ED67D86B-4C8C-48D4-91D7-2FA7DC0A381D}" dt="2024-05-07T12:02:52.071" v="16798" actId="1038"/>
          <ac:picMkLst>
            <pc:docMk/>
            <pc:sldMk cId="3216521963" sldId="354"/>
            <ac:picMk id="76" creationId="{C9A2E905-E6B3-1EAE-CED6-9506736F7894}"/>
          </ac:picMkLst>
        </pc:picChg>
        <pc:picChg chg="add mod">
          <ac:chgData name="Diederik Wéreau" userId="3de4d852-29bc-42f2-a35f-4ac12fa5bc69" providerId="ADAL" clId="{ED67D86B-4C8C-48D4-91D7-2FA7DC0A381D}" dt="2024-05-07T12:02:49.731" v="16791" actId="1076"/>
          <ac:picMkLst>
            <pc:docMk/>
            <pc:sldMk cId="3216521963" sldId="354"/>
            <ac:picMk id="77" creationId="{88F1D410-425F-D492-F736-E8B6B77B97EF}"/>
          </ac:picMkLst>
        </pc:picChg>
        <pc:picChg chg="add mod">
          <ac:chgData name="Diederik Wéreau" userId="3de4d852-29bc-42f2-a35f-4ac12fa5bc69" providerId="ADAL" clId="{ED67D86B-4C8C-48D4-91D7-2FA7DC0A381D}" dt="2024-05-07T12:02:47.106" v="16788" actId="1076"/>
          <ac:picMkLst>
            <pc:docMk/>
            <pc:sldMk cId="3216521963" sldId="354"/>
            <ac:picMk id="78" creationId="{AA6C953C-5010-A260-1EB8-392D9556D10A}"/>
          </ac:picMkLst>
        </pc:picChg>
        <pc:picChg chg="add mod">
          <ac:chgData name="Diederik Wéreau" userId="3de4d852-29bc-42f2-a35f-4ac12fa5bc69" providerId="ADAL" clId="{ED67D86B-4C8C-48D4-91D7-2FA7DC0A381D}" dt="2024-05-07T12:02:45.782" v="16786" actId="1035"/>
          <ac:picMkLst>
            <pc:docMk/>
            <pc:sldMk cId="3216521963" sldId="354"/>
            <ac:picMk id="79" creationId="{9142C654-0DCD-1CBD-DB02-3F07089F8055}"/>
          </ac:picMkLst>
        </pc:picChg>
        <pc:picChg chg="mod">
          <ac:chgData name="Diederik Wéreau" userId="3de4d852-29bc-42f2-a35f-4ac12fa5bc69" providerId="ADAL" clId="{ED67D86B-4C8C-48D4-91D7-2FA7DC0A381D}" dt="2024-05-07T12:02:45.782" v="16786" actId="1035"/>
          <ac:picMkLst>
            <pc:docMk/>
            <pc:sldMk cId="3216521963" sldId="354"/>
            <ac:picMk id="83" creationId="{158FF0D4-BB99-AFE0-9924-B41F338F1BB2}"/>
          </ac:picMkLst>
        </pc:picChg>
        <pc:picChg chg="mod">
          <ac:chgData name="Diederik Wéreau" userId="3de4d852-29bc-42f2-a35f-4ac12fa5bc69" providerId="ADAL" clId="{ED67D86B-4C8C-48D4-91D7-2FA7DC0A381D}" dt="2024-05-07T12:02:45.782" v="16786" actId="1035"/>
          <ac:picMkLst>
            <pc:docMk/>
            <pc:sldMk cId="3216521963" sldId="354"/>
            <ac:picMk id="84" creationId="{09201ADE-F144-D270-72F0-94250B16BD1E}"/>
          </ac:picMkLst>
        </pc:picChg>
      </pc:sldChg>
      <pc:sldChg chg="addSp delSp modSp add mod modTransition modAnim">
        <pc:chgData name="Diederik Wéreau" userId="3de4d852-29bc-42f2-a35f-4ac12fa5bc69" providerId="ADAL" clId="{ED67D86B-4C8C-48D4-91D7-2FA7DC0A381D}" dt="2024-05-07T12:24:15.479" v="17303"/>
        <pc:sldMkLst>
          <pc:docMk/>
          <pc:sldMk cId="4133131034" sldId="354"/>
        </pc:sldMkLst>
        <pc:spChg chg="add mod">
          <ac:chgData name="Diederik Wéreau" userId="3de4d852-29bc-42f2-a35f-4ac12fa5bc69" providerId="ADAL" clId="{ED67D86B-4C8C-48D4-91D7-2FA7DC0A381D}" dt="2024-05-07T12:16:20.391" v="17032" actId="164"/>
          <ac:spMkLst>
            <pc:docMk/>
            <pc:sldMk cId="4133131034" sldId="354"/>
            <ac:spMk id="22" creationId="{C80D0A36-0644-F4A4-E6CA-435B604E60F3}"/>
          </ac:spMkLst>
        </pc:spChg>
        <pc:spChg chg="add mod topLvl">
          <ac:chgData name="Diederik Wéreau" userId="3de4d852-29bc-42f2-a35f-4ac12fa5bc69" providerId="ADAL" clId="{ED67D86B-4C8C-48D4-91D7-2FA7DC0A381D}" dt="2024-05-07T12:20:45.653" v="17054" actId="165"/>
          <ac:spMkLst>
            <pc:docMk/>
            <pc:sldMk cId="4133131034" sldId="354"/>
            <ac:spMk id="25" creationId="{35F64C9E-D702-85E3-E5FA-E770A4722383}"/>
          </ac:spMkLst>
        </pc:spChg>
        <pc:spChg chg="mod topLvl">
          <ac:chgData name="Diederik Wéreau" userId="3de4d852-29bc-42f2-a35f-4ac12fa5bc69" providerId="ADAL" clId="{ED67D86B-4C8C-48D4-91D7-2FA7DC0A381D}" dt="2024-05-07T12:20:45.653" v="17054" actId="165"/>
          <ac:spMkLst>
            <pc:docMk/>
            <pc:sldMk cId="4133131034" sldId="354"/>
            <ac:spMk id="42" creationId="{9FD9AB49-0129-C3CD-71C0-C40BAB3B6341}"/>
          </ac:spMkLst>
        </pc:spChg>
        <pc:spChg chg="mod">
          <ac:chgData name="Diederik Wéreau" userId="3de4d852-29bc-42f2-a35f-4ac12fa5bc69" providerId="ADAL" clId="{ED67D86B-4C8C-48D4-91D7-2FA7DC0A381D}" dt="2024-05-07T12:11:56.278" v="16981" actId="207"/>
          <ac:spMkLst>
            <pc:docMk/>
            <pc:sldMk cId="4133131034" sldId="354"/>
            <ac:spMk id="50" creationId="{A5A98CE3-04D9-2A59-2C1D-480905423308}"/>
          </ac:spMkLst>
        </pc:spChg>
        <pc:spChg chg="add mod">
          <ac:chgData name="Diederik Wéreau" userId="3de4d852-29bc-42f2-a35f-4ac12fa5bc69" providerId="ADAL" clId="{ED67D86B-4C8C-48D4-91D7-2FA7DC0A381D}" dt="2024-05-07T12:06:40.677" v="16886" actId="1035"/>
          <ac:spMkLst>
            <pc:docMk/>
            <pc:sldMk cId="4133131034" sldId="354"/>
            <ac:spMk id="58" creationId="{2941A3DE-62DD-E528-6275-3AB533EC1829}"/>
          </ac:spMkLst>
        </pc:spChg>
        <pc:spChg chg="mod">
          <ac:chgData name="Diederik Wéreau" userId="3de4d852-29bc-42f2-a35f-4ac12fa5bc69" providerId="ADAL" clId="{ED67D86B-4C8C-48D4-91D7-2FA7DC0A381D}" dt="2024-05-07T12:20:45.653" v="17054" actId="165"/>
          <ac:spMkLst>
            <pc:docMk/>
            <pc:sldMk cId="4133131034" sldId="354"/>
            <ac:spMk id="64" creationId="{E563B222-A802-7337-6521-0A131725C667}"/>
          </ac:spMkLst>
        </pc:spChg>
        <pc:spChg chg="mod">
          <ac:chgData name="Diederik Wéreau" userId="3de4d852-29bc-42f2-a35f-4ac12fa5bc69" providerId="ADAL" clId="{ED67D86B-4C8C-48D4-91D7-2FA7DC0A381D}" dt="2024-05-07T12:13:13.760" v="16994"/>
          <ac:spMkLst>
            <pc:docMk/>
            <pc:sldMk cId="4133131034" sldId="354"/>
            <ac:spMk id="68" creationId="{4A298CF3-22A7-44BB-1955-81AA99AEA955}"/>
          </ac:spMkLst>
        </pc:spChg>
        <pc:spChg chg="mod">
          <ac:chgData name="Diederik Wéreau" userId="3de4d852-29bc-42f2-a35f-4ac12fa5bc69" providerId="ADAL" clId="{ED67D86B-4C8C-48D4-91D7-2FA7DC0A381D}" dt="2024-05-07T12:13:39.417" v="17008" actId="1038"/>
          <ac:spMkLst>
            <pc:docMk/>
            <pc:sldMk cId="4133131034" sldId="354"/>
            <ac:spMk id="71" creationId="{50718B65-3255-8847-5E19-571BCAE43EFA}"/>
          </ac:spMkLst>
        </pc:spChg>
        <pc:spChg chg="mod">
          <ac:chgData name="Diederik Wéreau" userId="3de4d852-29bc-42f2-a35f-4ac12fa5bc69" providerId="ADAL" clId="{ED67D86B-4C8C-48D4-91D7-2FA7DC0A381D}" dt="2024-05-07T12:12:55.329" v="16991" actId="207"/>
          <ac:spMkLst>
            <pc:docMk/>
            <pc:sldMk cId="4133131034" sldId="354"/>
            <ac:spMk id="81" creationId="{A390DF21-8DAD-6C60-AB9C-3FD830335BE9}"/>
          </ac:spMkLst>
        </pc:spChg>
        <pc:spChg chg="mod ord">
          <ac:chgData name="Diederik Wéreau" userId="3de4d852-29bc-42f2-a35f-4ac12fa5bc69" providerId="ADAL" clId="{ED67D86B-4C8C-48D4-91D7-2FA7DC0A381D}" dt="2024-05-07T12:07:41.779" v="16936" actId="12789"/>
          <ac:spMkLst>
            <pc:docMk/>
            <pc:sldMk cId="4133131034" sldId="354"/>
            <ac:spMk id="94" creationId="{B203184F-50F2-5CC6-BDD6-541B51B9C715}"/>
          </ac:spMkLst>
        </pc:spChg>
        <pc:spChg chg="del">
          <ac:chgData name="Diederik Wéreau" userId="3de4d852-29bc-42f2-a35f-4ac12fa5bc69" providerId="ADAL" clId="{ED67D86B-4C8C-48D4-91D7-2FA7DC0A381D}" dt="2024-05-07T12:05:51.947" v="16867" actId="478"/>
          <ac:spMkLst>
            <pc:docMk/>
            <pc:sldMk cId="4133131034" sldId="354"/>
            <ac:spMk id="113" creationId="{CF5D9ECF-8965-16F3-576F-73A2B5E834C1}"/>
          </ac:spMkLst>
        </pc:spChg>
        <pc:grpChg chg="add del">
          <ac:chgData name="Diederik Wéreau" userId="3de4d852-29bc-42f2-a35f-4ac12fa5bc69" providerId="ADAL" clId="{ED67D86B-4C8C-48D4-91D7-2FA7DC0A381D}" dt="2024-05-07T12:10:06.291" v="16958" actId="478"/>
          <ac:grpSpMkLst>
            <pc:docMk/>
            <pc:sldMk cId="4133131034" sldId="354"/>
            <ac:grpSpMk id="12" creationId="{70748D8C-F16D-0B93-84D2-9FA19487CB5C}"/>
          </ac:grpSpMkLst>
        </pc:grpChg>
        <pc:grpChg chg="add del mod">
          <ac:chgData name="Diederik Wéreau" userId="3de4d852-29bc-42f2-a35f-4ac12fa5bc69" providerId="ADAL" clId="{ED67D86B-4C8C-48D4-91D7-2FA7DC0A381D}" dt="2024-05-07T12:04:48.688" v="16857" actId="478"/>
          <ac:grpSpMkLst>
            <pc:docMk/>
            <pc:sldMk cId="4133131034" sldId="354"/>
            <ac:grpSpMk id="34" creationId="{6B7533BE-050D-6395-0984-447D7B9D6832}"/>
          </ac:grpSpMkLst>
        </pc:grpChg>
        <pc:grpChg chg="add del mod">
          <ac:chgData name="Diederik Wéreau" userId="3de4d852-29bc-42f2-a35f-4ac12fa5bc69" providerId="ADAL" clId="{ED67D86B-4C8C-48D4-91D7-2FA7DC0A381D}" dt="2024-05-07T12:08:34.526" v="16952" actId="478"/>
          <ac:grpSpMkLst>
            <pc:docMk/>
            <pc:sldMk cId="4133131034" sldId="354"/>
            <ac:grpSpMk id="59" creationId="{8CB3C052-6619-B4CF-3114-8F471FFBB634}"/>
          </ac:grpSpMkLst>
        </pc:grpChg>
        <pc:grpChg chg="mod topLvl">
          <ac:chgData name="Diederik Wéreau" userId="3de4d852-29bc-42f2-a35f-4ac12fa5bc69" providerId="ADAL" clId="{ED67D86B-4C8C-48D4-91D7-2FA7DC0A381D}" dt="2024-05-07T12:20:45.653" v="17054" actId="165"/>
          <ac:grpSpMkLst>
            <pc:docMk/>
            <pc:sldMk cId="4133131034" sldId="354"/>
            <ac:grpSpMk id="60" creationId="{1D368FD8-98EF-CE21-6C6D-ADF253CA1E70}"/>
          </ac:grpSpMkLst>
        </pc:grpChg>
        <pc:grpChg chg="add mod">
          <ac:chgData name="Diederik Wéreau" userId="3de4d852-29bc-42f2-a35f-4ac12fa5bc69" providerId="ADAL" clId="{ED67D86B-4C8C-48D4-91D7-2FA7DC0A381D}" dt="2024-05-07T12:13:13.760" v="16994"/>
          <ac:grpSpMkLst>
            <pc:docMk/>
            <pc:sldMk cId="4133131034" sldId="354"/>
            <ac:grpSpMk id="66" creationId="{44615984-A8B2-3934-FC21-158F3EA7119B}"/>
          </ac:grpSpMkLst>
        </pc:grpChg>
        <pc:grpChg chg="add mod">
          <ac:chgData name="Diederik Wéreau" userId="3de4d852-29bc-42f2-a35f-4ac12fa5bc69" providerId="ADAL" clId="{ED67D86B-4C8C-48D4-91D7-2FA7DC0A381D}" dt="2024-05-07T12:16:03.441" v="17031" actId="164"/>
          <ac:grpSpMkLst>
            <pc:docMk/>
            <pc:sldMk cId="4133131034" sldId="354"/>
            <ac:grpSpMk id="69" creationId="{3E4F1C47-300F-414B-AFD7-1983C7EDB68A}"/>
          </ac:grpSpMkLst>
        </pc:grpChg>
        <pc:grpChg chg="add del mod">
          <ac:chgData name="Diederik Wéreau" userId="3de4d852-29bc-42f2-a35f-4ac12fa5bc69" providerId="ADAL" clId="{ED67D86B-4C8C-48D4-91D7-2FA7DC0A381D}" dt="2024-05-07T12:20:45.653" v="17054" actId="165"/>
          <ac:grpSpMkLst>
            <pc:docMk/>
            <pc:sldMk cId="4133131034" sldId="354"/>
            <ac:grpSpMk id="74" creationId="{B0104638-07F3-37C8-1DF1-13D6EAA876A8}"/>
          </ac:grpSpMkLst>
        </pc:grpChg>
        <pc:grpChg chg="add mod">
          <ac:chgData name="Diederik Wéreau" userId="3de4d852-29bc-42f2-a35f-4ac12fa5bc69" providerId="ADAL" clId="{ED67D86B-4C8C-48D4-91D7-2FA7DC0A381D}" dt="2024-05-07T12:16:03.441" v="17031" actId="164"/>
          <ac:grpSpMkLst>
            <pc:docMk/>
            <pc:sldMk cId="4133131034" sldId="354"/>
            <ac:grpSpMk id="75" creationId="{11F97D13-89E7-B1F5-DA1D-3CB13F025C33}"/>
          </ac:grpSpMkLst>
        </pc:grpChg>
        <pc:grpChg chg="add mod">
          <ac:chgData name="Diederik Wéreau" userId="3de4d852-29bc-42f2-a35f-4ac12fa5bc69" providerId="ADAL" clId="{ED67D86B-4C8C-48D4-91D7-2FA7DC0A381D}" dt="2024-05-07T12:16:20.391" v="17032" actId="164"/>
          <ac:grpSpMkLst>
            <pc:docMk/>
            <pc:sldMk cId="4133131034" sldId="354"/>
            <ac:grpSpMk id="78" creationId="{7712D14B-11A8-4341-73B4-06B32911B91E}"/>
          </ac:grpSpMkLst>
        </pc:grpChg>
        <pc:grpChg chg="del">
          <ac:chgData name="Diederik Wéreau" userId="3de4d852-29bc-42f2-a35f-4ac12fa5bc69" providerId="ADAL" clId="{ED67D86B-4C8C-48D4-91D7-2FA7DC0A381D}" dt="2024-05-07T12:10:01.318" v="16956" actId="478"/>
          <ac:grpSpMkLst>
            <pc:docMk/>
            <pc:sldMk cId="4133131034" sldId="354"/>
            <ac:grpSpMk id="98" creationId="{A2CC09DC-BF86-4251-9AF9-A656EB500063}"/>
          </ac:grpSpMkLst>
        </pc:grpChg>
        <pc:picChg chg="ord">
          <ac:chgData name="Diederik Wéreau" userId="3de4d852-29bc-42f2-a35f-4ac12fa5bc69" providerId="ADAL" clId="{ED67D86B-4C8C-48D4-91D7-2FA7DC0A381D}" dt="2024-05-07T12:13:56.489" v="17017" actId="167"/>
          <ac:picMkLst>
            <pc:docMk/>
            <pc:sldMk cId="4133131034" sldId="354"/>
            <ac:picMk id="5" creationId="{469AC27E-E333-B026-6F76-1E6BB8BDF900}"/>
          </ac:picMkLst>
        </pc:picChg>
        <pc:picChg chg="add mod">
          <ac:chgData name="Diederik Wéreau" userId="3de4d852-29bc-42f2-a35f-4ac12fa5bc69" providerId="ADAL" clId="{ED67D86B-4C8C-48D4-91D7-2FA7DC0A381D}" dt="2024-05-07T12:16:20.391" v="17032" actId="164"/>
          <ac:picMkLst>
            <pc:docMk/>
            <pc:sldMk cId="4133131034" sldId="354"/>
            <ac:picMk id="6" creationId="{F04DBFA3-9914-7DA1-F70D-5E48C3E0415A}"/>
          </ac:picMkLst>
        </pc:picChg>
        <pc:picChg chg="mod">
          <ac:chgData name="Diederik Wéreau" userId="3de4d852-29bc-42f2-a35f-4ac12fa5bc69" providerId="ADAL" clId="{ED67D86B-4C8C-48D4-91D7-2FA7DC0A381D}" dt="2024-05-07T12:10:41.617" v="16964"/>
          <ac:picMkLst>
            <pc:docMk/>
            <pc:sldMk cId="4133131034" sldId="354"/>
            <ac:picMk id="14" creationId="{41B1B062-7D62-C567-36AB-445F8B5DFC62}"/>
          </ac:picMkLst>
        </pc:picChg>
        <pc:picChg chg="mod">
          <ac:chgData name="Diederik Wéreau" userId="3de4d852-29bc-42f2-a35f-4ac12fa5bc69" providerId="ADAL" clId="{ED67D86B-4C8C-48D4-91D7-2FA7DC0A381D}" dt="2024-05-07T12:10:47.220" v="16966" actId="29295"/>
          <ac:picMkLst>
            <pc:docMk/>
            <pc:sldMk cId="4133131034" sldId="354"/>
            <ac:picMk id="15" creationId="{AAB02892-C80C-CDBD-0856-A1B55ECEA39D}"/>
          </ac:picMkLst>
        </pc:picChg>
        <pc:picChg chg="add del mod">
          <ac:chgData name="Diederik Wéreau" userId="3de4d852-29bc-42f2-a35f-4ac12fa5bc69" providerId="ADAL" clId="{ED67D86B-4C8C-48D4-91D7-2FA7DC0A381D}" dt="2024-05-07T12:05:23.390" v="16864" actId="478"/>
          <ac:picMkLst>
            <pc:docMk/>
            <pc:sldMk cId="4133131034" sldId="354"/>
            <ac:picMk id="23" creationId="{26C1B425-83E6-A75E-1ADC-6D1B56EF141C}"/>
          </ac:picMkLst>
        </pc:picChg>
        <pc:picChg chg="add mod topLvl">
          <ac:chgData name="Diederik Wéreau" userId="3de4d852-29bc-42f2-a35f-4ac12fa5bc69" providerId="ADAL" clId="{ED67D86B-4C8C-48D4-91D7-2FA7DC0A381D}" dt="2024-05-07T12:20:45.653" v="17054" actId="165"/>
          <ac:picMkLst>
            <pc:docMk/>
            <pc:sldMk cId="4133131034" sldId="354"/>
            <ac:picMk id="24" creationId="{70D92604-2E82-832E-101B-67771B47A1E9}"/>
          </ac:picMkLst>
        </pc:picChg>
        <pc:picChg chg="add del mod">
          <ac:chgData name="Diederik Wéreau" userId="3de4d852-29bc-42f2-a35f-4ac12fa5bc69" providerId="ADAL" clId="{ED67D86B-4C8C-48D4-91D7-2FA7DC0A381D}" dt="2024-05-07T12:05:11.824" v="16862" actId="478"/>
          <ac:picMkLst>
            <pc:docMk/>
            <pc:sldMk cId="4133131034" sldId="354"/>
            <ac:picMk id="28" creationId="{815A152F-218C-34B2-FC51-220C8CEC0578}"/>
          </ac:picMkLst>
        </pc:picChg>
        <pc:picChg chg="add mod topLvl">
          <ac:chgData name="Diederik Wéreau" userId="3de4d852-29bc-42f2-a35f-4ac12fa5bc69" providerId="ADAL" clId="{ED67D86B-4C8C-48D4-91D7-2FA7DC0A381D}" dt="2024-05-07T12:20:45.653" v="17054" actId="165"/>
          <ac:picMkLst>
            <pc:docMk/>
            <pc:sldMk cId="4133131034" sldId="354"/>
            <ac:picMk id="29" creationId="{B0CD9196-9D4D-77D4-DD85-E545FA04E656}"/>
          </ac:picMkLst>
        </pc:picChg>
        <pc:picChg chg="add mod">
          <ac:chgData name="Diederik Wéreau" userId="3de4d852-29bc-42f2-a35f-4ac12fa5bc69" providerId="ADAL" clId="{ED67D86B-4C8C-48D4-91D7-2FA7DC0A381D}" dt="2024-05-07T12:04:28.641" v="16855" actId="1038"/>
          <ac:picMkLst>
            <pc:docMk/>
            <pc:sldMk cId="4133131034" sldId="354"/>
            <ac:picMk id="31" creationId="{6637F1DE-FEBB-C26A-6D30-CF882FE672D3}"/>
          </ac:picMkLst>
        </pc:picChg>
        <pc:picChg chg="mod">
          <ac:chgData name="Diederik Wéreau" userId="3de4d852-29bc-42f2-a35f-4ac12fa5bc69" providerId="ADAL" clId="{ED67D86B-4C8C-48D4-91D7-2FA7DC0A381D}" dt="2024-05-07T12:10:31.833" v="16962"/>
          <ac:picMkLst>
            <pc:docMk/>
            <pc:sldMk cId="4133131034" sldId="354"/>
            <ac:picMk id="33" creationId="{33ABAA55-9939-5597-60B7-12167A0E702E}"/>
          </ac:picMkLst>
        </pc:picChg>
        <pc:picChg chg="mod topLvl">
          <ac:chgData name="Diederik Wéreau" userId="3de4d852-29bc-42f2-a35f-4ac12fa5bc69" providerId="ADAL" clId="{ED67D86B-4C8C-48D4-91D7-2FA7DC0A381D}" dt="2024-05-07T12:20:45.653" v="17054" actId="165"/>
          <ac:picMkLst>
            <pc:docMk/>
            <pc:sldMk cId="4133131034" sldId="354"/>
            <ac:picMk id="35" creationId="{B6A74294-2E65-C366-A0CC-0026104DF15A}"/>
          </ac:picMkLst>
        </pc:picChg>
        <pc:picChg chg="del mod">
          <ac:chgData name="Diederik Wéreau" userId="3de4d852-29bc-42f2-a35f-4ac12fa5bc69" providerId="ADAL" clId="{ED67D86B-4C8C-48D4-91D7-2FA7DC0A381D}" dt="2024-05-07T12:04:48.688" v="16857" actId="478"/>
          <ac:picMkLst>
            <pc:docMk/>
            <pc:sldMk cId="4133131034" sldId="354"/>
            <ac:picMk id="36" creationId="{46153E92-D39B-1522-0EDC-774D614BCD67}"/>
          </ac:picMkLst>
        </pc:picChg>
        <pc:picChg chg="mod topLvl">
          <ac:chgData name="Diederik Wéreau" userId="3de4d852-29bc-42f2-a35f-4ac12fa5bc69" providerId="ADAL" clId="{ED67D86B-4C8C-48D4-91D7-2FA7DC0A381D}" dt="2024-05-07T12:20:45.653" v="17054" actId="165"/>
          <ac:picMkLst>
            <pc:docMk/>
            <pc:sldMk cId="4133131034" sldId="354"/>
            <ac:picMk id="40" creationId="{1E227E69-F827-09B3-DDBB-BB0AB6DC112C}"/>
          </ac:picMkLst>
        </pc:picChg>
        <pc:picChg chg="add del mod">
          <ac:chgData name="Diederik Wéreau" userId="3de4d852-29bc-42f2-a35f-4ac12fa5bc69" providerId="ADAL" clId="{ED67D86B-4C8C-48D4-91D7-2FA7DC0A381D}" dt="2024-05-07T12:10:56.042" v="16968" actId="207"/>
          <ac:picMkLst>
            <pc:docMk/>
            <pc:sldMk cId="4133131034" sldId="354"/>
            <ac:picMk id="45" creationId="{38B32A58-1665-2D2D-25F8-48FFBDB1642E}"/>
          </ac:picMkLst>
        </pc:picChg>
        <pc:picChg chg="mod">
          <ac:chgData name="Diederik Wéreau" userId="3de4d852-29bc-42f2-a35f-4ac12fa5bc69" providerId="ADAL" clId="{ED67D86B-4C8C-48D4-91D7-2FA7DC0A381D}" dt="2024-05-07T12:11:16.538" v="16974" actId="29295"/>
          <ac:picMkLst>
            <pc:docMk/>
            <pc:sldMk cId="4133131034" sldId="354"/>
            <ac:picMk id="47" creationId="{BE1D3273-D1CF-1C63-A860-36C4536642BE}"/>
          </ac:picMkLst>
        </pc:picChg>
        <pc:picChg chg="add mod topLvl">
          <ac:chgData name="Diederik Wéreau" userId="3de4d852-29bc-42f2-a35f-4ac12fa5bc69" providerId="ADAL" clId="{ED67D86B-4C8C-48D4-91D7-2FA7DC0A381D}" dt="2024-05-07T12:20:45.653" v="17054" actId="165"/>
          <ac:picMkLst>
            <pc:docMk/>
            <pc:sldMk cId="4133131034" sldId="354"/>
            <ac:picMk id="48" creationId="{10AF3B97-C032-136D-EFDC-F08D3A192EE8}"/>
          </ac:picMkLst>
        </pc:picChg>
        <pc:picChg chg="add mod topLvl">
          <ac:chgData name="Diederik Wéreau" userId="3de4d852-29bc-42f2-a35f-4ac12fa5bc69" providerId="ADAL" clId="{ED67D86B-4C8C-48D4-91D7-2FA7DC0A381D}" dt="2024-05-07T12:20:45.653" v="17054" actId="165"/>
          <ac:picMkLst>
            <pc:docMk/>
            <pc:sldMk cId="4133131034" sldId="354"/>
            <ac:picMk id="49" creationId="{45F20020-EE9F-0200-8771-FBEF9D7423F8}"/>
          </ac:picMkLst>
        </pc:picChg>
        <pc:picChg chg="add mod">
          <ac:chgData name="Diederik Wéreau" userId="3de4d852-29bc-42f2-a35f-4ac12fa5bc69" providerId="ADAL" clId="{ED67D86B-4C8C-48D4-91D7-2FA7DC0A381D}" dt="2024-05-07T12:16:20.391" v="17032" actId="164"/>
          <ac:picMkLst>
            <pc:docMk/>
            <pc:sldMk cId="4133131034" sldId="354"/>
            <ac:picMk id="51" creationId="{C5BA76FE-4210-3C2C-7519-4B7B61D441A3}"/>
          </ac:picMkLst>
        </pc:picChg>
        <pc:picChg chg="mod">
          <ac:chgData name="Diederik Wéreau" userId="3de4d852-29bc-42f2-a35f-4ac12fa5bc69" providerId="ADAL" clId="{ED67D86B-4C8C-48D4-91D7-2FA7DC0A381D}" dt="2024-05-07T12:11:31.953" v="16978" actId="207"/>
          <ac:picMkLst>
            <pc:docMk/>
            <pc:sldMk cId="4133131034" sldId="354"/>
            <ac:picMk id="53" creationId="{BA2018B4-A389-C6BE-DE79-599663286E68}"/>
          </ac:picMkLst>
        </pc:picChg>
        <pc:picChg chg="mod">
          <ac:chgData name="Diederik Wéreau" userId="3de4d852-29bc-42f2-a35f-4ac12fa5bc69" providerId="ADAL" clId="{ED67D86B-4C8C-48D4-91D7-2FA7DC0A381D}" dt="2024-05-07T12:13:50.375" v="17016" actId="1036"/>
          <ac:picMkLst>
            <pc:docMk/>
            <pc:sldMk cId="4133131034" sldId="354"/>
            <ac:picMk id="54" creationId="{1258F269-67E8-0009-4EFA-F95A3F27ED98}"/>
          </ac:picMkLst>
        </pc:picChg>
        <pc:picChg chg="mod">
          <ac:chgData name="Diederik Wéreau" userId="3de4d852-29bc-42f2-a35f-4ac12fa5bc69" providerId="ADAL" clId="{ED67D86B-4C8C-48D4-91D7-2FA7DC0A381D}" dt="2024-05-07T12:13:50.375" v="17016" actId="1036"/>
          <ac:picMkLst>
            <pc:docMk/>
            <pc:sldMk cId="4133131034" sldId="354"/>
            <ac:picMk id="55" creationId="{15AAF703-9D83-AD70-C52E-4A8087BE2CBD}"/>
          </ac:picMkLst>
        </pc:picChg>
        <pc:picChg chg="add mod">
          <ac:chgData name="Diederik Wéreau" userId="3de4d852-29bc-42f2-a35f-4ac12fa5bc69" providerId="ADAL" clId="{ED67D86B-4C8C-48D4-91D7-2FA7DC0A381D}" dt="2024-05-07T12:06:40.677" v="16886" actId="1035"/>
          <ac:picMkLst>
            <pc:docMk/>
            <pc:sldMk cId="4133131034" sldId="354"/>
            <ac:picMk id="57" creationId="{F8FFFD80-77FD-F01D-8C30-17C00E74D743}"/>
          </ac:picMkLst>
        </pc:picChg>
        <pc:picChg chg="del mod">
          <ac:chgData name="Diederik Wéreau" userId="3de4d852-29bc-42f2-a35f-4ac12fa5bc69" providerId="ADAL" clId="{ED67D86B-4C8C-48D4-91D7-2FA7DC0A381D}" dt="2024-05-07T12:08:34.526" v="16952" actId="478"/>
          <ac:picMkLst>
            <pc:docMk/>
            <pc:sldMk cId="4133131034" sldId="354"/>
            <ac:picMk id="62" creationId="{7778353A-DBC7-8B51-E75C-8043A336D38B}"/>
          </ac:picMkLst>
        </pc:picChg>
        <pc:picChg chg="mod">
          <ac:chgData name="Diederik Wéreau" userId="3de4d852-29bc-42f2-a35f-4ac12fa5bc69" providerId="ADAL" clId="{ED67D86B-4C8C-48D4-91D7-2FA7DC0A381D}" dt="2024-05-07T12:20:45.653" v="17054" actId="165"/>
          <ac:picMkLst>
            <pc:docMk/>
            <pc:sldMk cId="4133131034" sldId="354"/>
            <ac:picMk id="63" creationId="{D7D7A33D-C4B0-9058-32B9-A4C634784EEB}"/>
          </ac:picMkLst>
        </pc:picChg>
        <pc:picChg chg="add mod topLvl">
          <ac:chgData name="Diederik Wéreau" userId="3de4d852-29bc-42f2-a35f-4ac12fa5bc69" providerId="ADAL" clId="{ED67D86B-4C8C-48D4-91D7-2FA7DC0A381D}" dt="2024-05-07T12:20:45.653" v="17054" actId="165"/>
          <ac:picMkLst>
            <pc:docMk/>
            <pc:sldMk cId="4133131034" sldId="354"/>
            <ac:picMk id="65" creationId="{C96A43FB-E572-B016-9698-994ABDC1B33C}"/>
          </ac:picMkLst>
        </pc:picChg>
        <pc:picChg chg="mod">
          <ac:chgData name="Diederik Wéreau" userId="3de4d852-29bc-42f2-a35f-4ac12fa5bc69" providerId="ADAL" clId="{ED67D86B-4C8C-48D4-91D7-2FA7DC0A381D}" dt="2024-05-07T12:13:13.760" v="16994"/>
          <ac:picMkLst>
            <pc:docMk/>
            <pc:sldMk cId="4133131034" sldId="354"/>
            <ac:picMk id="67" creationId="{FC16B334-2325-0CCB-A1F6-883FFD50F342}"/>
          </ac:picMkLst>
        </pc:picChg>
        <pc:picChg chg="mod">
          <ac:chgData name="Diederik Wéreau" userId="3de4d852-29bc-42f2-a35f-4ac12fa5bc69" providerId="ADAL" clId="{ED67D86B-4C8C-48D4-91D7-2FA7DC0A381D}" dt="2024-05-07T12:13:39.417" v="17008" actId="1038"/>
          <ac:picMkLst>
            <pc:docMk/>
            <pc:sldMk cId="4133131034" sldId="354"/>
            <ac:picMk id="70" creationId="{180EA74F-4CF1-3E24-E210-888D1931C534}"/>
          </ac:picMkLst>
        </pc:picChg>
        <pc:picChg chg="add mod">
          <ac:chgData name="Diederik Wéreau" userId="3de4d852-29bc-42f2-a35f-4ac12fa5bc69" providerId="ADAL" clId="{ED67D86B-4C8C-48D4-91D7-2FA7DC0A381D}" dt="2024-05-07T12:16:03.441" v="17031" actId="164"/>
          <ac:picMkLst>
            <pc:docMk/>
            <pc:sldMk cId="4133131034" sldId="354"/>
            <ac:picMk id="72" creationId="{1AA9A193-88F3-AC95-5A48-0E84E6D6C70E}"/>
          </ac:picMkLst>
        </pc:picChg>
        <pc:picChg chg="mod">
          <ac:chgData name="Diederik Wéreau" userId="3de4d852-29bc-42f2-a35f-4ac12fa5bc69" providerId="ADAL" clId="{ED67D86B-4C8C-48D4-91D7-2FA7DC0A381D}" dt="2024-05-07T12:11:03.941" v="16970" actId="207"/>
          <ac:picMkLst>
            <pc:docMk/>
            <pc:sldMk cId="4133131034" sldId="354"/>
            <ac:picMk id="73" creationId="{D2A08DD6-828C-CF16-6706-F9954E4257B7}"/>
          </ac:picMkLst>
        </pc:picChg>
        <pc:picChg chg="mod">
          <ac:chgData name="Diederik Wéreau" userId="3de4d852-29bc-42f2-a35f-4ac12fa5bc69" providerId="ADAL" clId="{ED67D86B-4C8C-48D4-91D7-2FA7DC0A381D}" dt="2024-05-07T12:13:01.585" v="16993" actId="207"/>
          <ac:picMkLst>
            <pc:docMk/>
            <pc:sldMk cId="4133131034" sldId="354"/>
            <ac:picMk id="76" creationId="{C78799D6-C915-4D04-C6AE-F7E6D31620C5}"/>
          </ac:picMkLst>
        </pc:picChg>
        <pc:picChg chg="mod">
          <ac:chgData name="Diederik Wéreau" userId="3de4d852-29bc-42f2-a35f-4ac12fa5bc69" providerId="ADAL" clId="{ED67D86B-4C8C-48D4-91D7-2FA7DC0A381D}" dt="2024-05-07T12:11:11.697" v="16972"/>
          <ac:picMkLst>
            <pc:docMk/>
            <pc:sldMk cId="4133131034" sldId="354"/>
            <ac:picMk id="79" creationId="{E028B4D6-29CA-48E5-F91F-223F7DA16CDD}"/>
          </ac:picMkLst>
        </pc:picChg>
        <pc:picChg chg="mod">
          <ac:chgData name="Diederik Wéreau" userId="3de4d852-29bc-42f2-a35f-4ac12fa5bc69" providerId="ADAL" clId="{ED67D86B-4C8C-48D4-91D7-2FA7DC0A381D}" dt="2024-05-07T12:12:26.442" v="16987" actId="29295"/>
          <ac:picMkLst>
            <pc:docMk/>
            <pc:sldMk cId="4133131034" sldId="354"/>
            <ac:picMk id="80" creationId="{1BD2F879-8311-1FA7-C755-3941A809DA34}"/>
          </ac:picMkLst>
        </pc:picChg>
        <pc:picChg chg="mod">
          <ac:chgData name="Diederik Wéreau" userId="3de4d852-29bc-42f2-a35f-4ac12fa5bc69" providerId="ADAL" clId="{ED67D86B-4C8C-48D4-91D7-2FA7DC0A381D}" dt="2024-05-07T12:12:31.975" v="16989"/>
          <ac:picMkLst>
            <pc:docMk/>
            <pc:sldMk cId="4133131034" sldId="354"/>
            <ac:picMk id="82" creationId="{92E710B1-749A-64F5-DA6E-BB550B1B5664}"/>
          </ac:picMkLst>
        </pc:picChg>
        <pc:picChg chg="mod">
          <ac:chgData name="Diederik Wéreau" userId="3de4d852-29bc-42f2-a35f-4ac12fa5bc69" providerId="ADAL" clId="{ED67D86B-4C8C-48D4-91D7-2FA7DC0A381D}" dt="2024-05-07T12:11:21.023" v="16976"/>
          <ac:picMkLst>
            <pc:docMk/>
            <pc:sldMk cId="4133131034" sldId="354"/>
            <ac:picMk id="84" creationId="{9F0F63F5-F6FB-073E-D27F-3757CD00091E}"/>
          </ac:picMkLst>
        </pc:picChg>
        <pc:picChg chg="mod">
          <ac:chgData name="Diederik Wéreau" userId="3de4d852-29bc-42f2-a35f-4ac12fa5bc69" providerId="ADAL" clId="{ED67D86B-4C8C-48D4-91D7-2FA7DC0A381D}" dt="2024-05-07T12:12:13.984" v="16983" actId="29295"/>
          <ac:picMkLst>
            <pc:docMk/>
            <pc:sldMk cId="4133131034" sldId="354"/>
            <ac:picMk id="88" creationId="{5CE97B1B-7206-EFC4-D73E-FED6051EFA0F}"/>
          </ac:picMkLst>
        </pc:picChg>
        <pc:picChg chg="mod">
          <ac:chgData name="Diederik Wéreau" userId="3de4d852-29bc-42f2-a35f-4ac12fa5bc69" providerId="ADAL" clId="{ED67D86B-4C8C-48D4-91D7-2FA7DC0A381D}" dt="2024-05-07T12:12:19.162" v="16985"/>
          <ac:picMkLst>
            <pc:docMk/>
            <pc:sldMk cId="4133131034" sldId="354"/>
            <ac:picMk id="90" creationId="{AAF16059-F6B8-6F9F-8F27-90DCA1C40155}"/>
          </ac:picMkLst>
        </pc:picChg>
        <pc:picChg chg="mod ord">
          <ac:chgData name="Diederik Wéreau" userId="3de4d852-29bc-42f2-a35f-4ac12fa5bc69" providerId="ADAL" clId="{ED67D86B-4C8C-48D4-91D7-2FA7DC0A381D}" dt="2024-05-07T12:07:41.779" v="16936" actId="12789"/>
          <ac:picMkLst>
            <pc:docMk/>
            <pc:sldMk cId="4133131034" sldId="354"/>
            <ac:picMk id="93" creationId="{A62FFCAF-803C-932D-470B-A4973F37E52D}"/>
          </ac:picMkLst>
        </pc:picChg>
        <pc:picChg chg="del">
          <ac:chgData name="Diederik Wéreau" userId="3de4d852-29bc-42f2-a35f-4ac12fa5bc69" providerId="ADAL" clId="{ED67D86B-4C8C-48D4-91D7-2FA7DC0A381D}" dt="2024-05-07T12:10:01.318" v="16956" actId="478"/>
          <ac:picMkLst>
            <pc:docMk/>
            <pc:sldMk cId="4133131034" sldId="354"/>
            <ac:picMk id="99" creationId="{AA3F7A67-ED12-1AE8-321D-06CD2B801CE5}"/>
          </ac:picMkLst>
        </pc:picChg>
        <pc:cxnChg chg="mod">
          <ac:chgData name="Diederik Wéreau" userId="3de4d852-29bc-42f2-a35f-4ac12fa5bc69" providerId="ADAL" clId="{ED67D86B-4C8C-48D4-91D7-2FA7DC0A381D}" dt="2024-05-07T12:06:07.724" v="16868" actId="14100"/>
          <ac:cxnSpMkLst>
            <pc:docMk/>
            <pc:sldMk cId="4133131034" sldId="354"/>
            <ac:cxnSpMk id="37" creationId="{323E259F-8A9D-65B2-6243-DB45176E8684}"/>
          </ac:cxnSpMkLst>
        </pc:cxnChg>
        <pc:cxnChg chg="mod">
          <ac:chgData name="Diederik Wéreau" userId="3de4d852-29bc-42f2-a35f-4ac12fa5bc69" providerId="ADAL" clId="{ED67D86B-4C8C-48D4-91D7-2FA7DC0A381D}" dt="2024-05-07T12:22:01.356" v="17099" actId="1038"/>
          <ac:cxnSpMkLst>
            <pc:docMk/>
            <pc:sldMk cId="4133131034" sldId="354"/>
            <ac:cxnSpMk id="77" creationId="{17344EA2-DE7A-1F8D-82BA-F6691D64AC15}"/>
          </ac:cxnSpMkLst>
        </pc:cxnChg>
        <pc:cxnChg chg="add mod">
          <ac:chgData name="Diederik Wéreau" userId="3de4d852-29bc-42f2-a35f-4ac12fa5bc69" providerId="ADAL" clId="{ED67D86B-4C8C-48D4-91D7-2FA7DC0A381D}" dt="2024-05-07T12:23:52.394" v="17301" actId="1036"/>
          <ac:cxnSpMkLst>
            <pc:docMk/>
            <pc:sldMk cId="4133131034" sldId="354"/>
            <ac:cxnSpMk id="85" creationId="{766EE4BA-2672-B515-A3C3-120A370103F4}"/>
          </ac:cxnSpMkLst>
        </pc:cxnChg>
      </pc:sldChg>
      <pc:sldChg chg="addSp delSp modSp add mod ord modTransition delAnim modAnim">
        <pc:chgData name="Diederik Wéreau" userId="3de4d852-29bc-42f2-a35f-4ac12fa5bc69" providerId="ADAL" clId="{ED67D86B-4C8C-48D4-91D7-2FA7DC0A381D}" dt="2024-05-07T12:57:22.585" v="17816"/>
        <pc:sldMkLst>
          <pc:docMk/>
          <pc:sldMk cId="2677106997" sldId="355"/>
        </pc:sldMkLst>
        <pc:spChg chg="add mod">
          <ac:chgData name="Diederik Wéreau" userId="3de4d852-29bc-42f2-a35f-4ac12fa5bc69" providerId="ADAL" clId="{ED67D86B-4C8C-48D4-91D7-2FA7DC0A381D}" dt="2024-05-07T12:25:59.060" v="17312"/>
          <ac:spMkLst>
            <pc:docMk/>
            <pc:sldMk cId="2677106997" sldId="355"/>
            <ac:spMk id="28" creationId="{B0B8EED8-B1D5-6090-7E1C-1C6D09BBB55B}"/>
          </ac:spMkLst>
        </pc:spChg>
        <pc:spChg chg="del">
          <ac:chgData name="Diederik Wéreau" userId="3de4d852-29bc-42f2-a35f-4ac12fa5bc69" providerId="ADAL" clId="{ED67D86B-4C8C-48D4-91D7-2FA7DC0A381D}" dt="2024-05-07T12:25:12.675" v="17307" actId="478"/>
          <ac:spMkLst>
            <pc:docMk/>
            <pc:sldMk cId="2677106997" sldId="355"/>
            <ac:spMk id="32" creationId="{3F10DF17-0EAE-CBFD-490A-41BEB353B827}"/>
          </ac:spMkLst>
        </pc:spChg>
        <pc:spChg chg="add mod">
          <ac:chgData name="Diederik Wéreau" userId="3de4d852-29bc-42f2-a35f-4ac12fa5bc69" providerId="ADAL" clId="{ED67D86B-4C8C-48D4-91D7-2FA7DC0A381D}" dt="2024-05-07T12:26:28.301" v="17315" actId="1076"/>
          <ac:spMkLst>
            <pc:docMk/>
            <pc:sldMk cId="2677106997" sldId="355"/>
            <ac:spMk id="49" creationId="{4B20BEFC-FDA0-3B15-DACA-55B34EE7DA0A}"/>
          </ac:spMkLst>
        </pc:spChg>
        <pc:spChg chg="del">
          <ac:chgData name="Diederik Wéreau" userId="3de4d852-29bc-42f2-a35f-4ac12fa5bc69" providerId="ADAL" clId="{ED67D86B-4C8C-48D4-91D7-2FA7DC0A381D}" dt="2024-05-07T12:25:12.675" v="17307" actId="478"/>
          <ac:spMkLst>
            <pc:docMk/>
            <pc:sldMk cId="2677106997" sldId="355"/>
            <ac:spMk id="50" creationId="{A5A98CE3-04D9-2A59-2C1D-480905423308}"/>
          </ac:spMkLst>
        </pc:spChg>
        <pc:spChg chg="del">
          <ac:chgData name="Diederik Wéreau" userId="3de4d852-29bc-42f2-a35f-4ac12fa5bc69" providerId="ADAL" clId="{ED67D86B-4C8C-48D4-91D7-2FA7DC0A381D}" dt="2024-05-07T12:56:51.904" v="17815" actId="478"/>
          <ac:spMkLst>
            <pc:docMk/>
            <pc:sldMk cId="2677106997" sldId="355"/>
            <ac:spMk id="94" creationId="{B203184F-50F2-5CC6-BDD6-541B51B9C715}"/>
          </ac:spMkLst>
        </pc:spChg>
        <pc:spChg chg="del">
          <ac:chgData name="Diederik Wéreau" userId="3de4d852-29bc-42f2-a35f-4ac12fa5bc69" providerId="ADAL" clId="{ED67D86B-4C8C-48D4-91D7-2FA7DC0A381D}" dt="2024-05-07T12:25:27.489" v="17308" actId="478"/>
          <ac:spMkLst>
            <pc:docMk/>
            <pc:sldMk cId="2677106997" sldId="355"/>
            <ac:spMk id="113" creationId="{CF5D9ECF-8965-16F3-576F-73A2B5E834C1}"/>
          </ac:spMkLst>
        </pc:spChg>
        <pc:grpChg chg="del">
          <ac:chgData name="Diederik Wéreau" userId="3de4d852-29bc-42f2-a35f-4ac12fa5bc69" providerId="ADAL" clId="{ED67D86B-4C8C-48D4-91D7-2FA7DC0A381D}" dt="2024-05-07T12:25:43.029" v="17310" actId="478"/>
          <ac:grpSpMkLst>
            <pc:docMk/>
            <pc:sldMk cId="2677106997" sldId="355"/>
            <ac:grpSpMk id="12" creationId="{70748D8C-F16D-0B93-84D2-9FA19487CB5C}"/>
          </ac:grpSpMkLst>
        </pc:grpChg>
        <pc:grpChg chg="del">
          <ac:chgData name="Diederik Wéreau" userId="3de4d852-29bc-42f2-a35f-4ac12fa5bc69" providerId="ADAL" clId="{ED67D86B-4C8C-48D4-91D7-2FA7DC0A381D}" dt="2024-05-07T12:25:43.029" v="17310" actId="478"/>
          <ac:grpSpMkLst>
            <pc:docMk/>
            <pc:sldMk cId="2677106997" sldId="355"/>
            <ac:grpSpMk id="17" creationId="{10214175-1A72-09D4-9A6F-E8780D42D5A2}"/>
          </ac:grpSpMkLst>
        </pc:grpChg>
        <pc:grpChg chg="add mod">
          <ac:chgData name="Diederik Wéreau" userId="3de4d852-29bc-42f2-a35f-4ac12fa5bc69" providerId="ADAL" clId="{ED67D86B-4C8C-48D4-91D7-2FA7DC0A381D}" dt="2024-05-07T12:25:59.060" v="17312"/>
          <ac:grpSpMkLst>
            <pc:docMk/>
            <pc:sldMk cId="2677106997" sldId="355"/>
            <ac:grpSpMk id="22" creationId="{24FA6D9E-D921-3A4B-9649-28D6BDA1C9C0}"/>
          </ac:grpSpMkLst>
        </pc:grpChg>
        <pc:grpChg chg="add mod">
          <ac:chgData name="Diederik Wéreau" userId="3de4d852-29bc-42f2-a35f-4ac12fa5bc69" providerId="ADAL" clId="{ED67D86B-4C8C-48D4-91D7-2FA7DC0A381D}" dt="2024-05-07T12:26:28.301" v="17315" actId="1076"/>
          <ac:grpSpMkLst>
            <pc:docMk/>
            <pc:sldMk cId="2677106997" sldId="355"/>
            <ac:grpSpMk id="34" creationId="{346E39AD-28FF-36C5-2847-C8C39E35CFEA}"/>
          </ac:grpSpMkLst>
        </pc:grpChg>
        <pc:picChg chg="mod">
          <ac:chgData name="Diederik Wéreau" userId="3de4d852-29bc-42f2-a35f-4ac12fa5bc69" providerId="ADAL" clId="{ED67D86B-4C8C-48D4-91D7-2FA7DC0A381D}" dt="2024-05-07T12:25:59.060" v="17312"/>
          <ac:picMkLst>
            <pc:docMk/>
            <pc:sldMk cId="2677106997" sldId="355"/>
            <ac:picMk id="23" creationId="{19D87A5A-5991-1326-C3F0-B0ABD2ED4F19}"/>
          </ac:picMkLst>
        </pc:picChg>
        <pc:picChg chg="mod">
          <ac:chgData name="Diederik Wéreau" userId="3de4d852-29bc-42f2-a35f-4ac12fa5bc69" providerId="ADAL" clId="{ED67D86B-4C8C-48D4-91D7-2FA7DC0A381D}" dt="2024-05-07T12:25:59.060" v="17312"/>
          <ac:picMkLst>
            <pc:docMk/>
            <pc:sldMk cId="2677106997" sldId="355"/>
            <ac:picMk id="24" creationId="{47203B0D-B44E-1B4A-FDAF-3433EAC98C6D}"/>
          </ac:picMkLst>
        </pc:picChg>
        <pc:picChg chg="add mod">
          <ac:chgData name="Diederik Wéreau" userId="3de4d852-29bc-42f2-a35f-4ac12fa5bc69" providerId="ADAL" clId="{ED67D86B-4C8C-48D4-91D7-2FA7DC0A381D}" dt="2024-05-07T12:25:59.060" v="17312"/>
          <ac:picMkLst>
            <pc:docMk/>
            <pc:sldMk cId="2677106997" sldId="355"/>
            <ac:picMk id="25" creationId="{0953A21F-F9A4-CF4F-A8C0-E635395881AF}"/>
          </ac:picMkLst>
        </pc:picChg>
        <pc:picChg chg="add mod">
          <ac:chgData name="Diederik Wéreau" userId="3de4d852-29bc-42f2-a35f-4ac12fa5bc69" providerId="ADAL" clId="{ED67D86B-4C8C-48D4-91D7-2FA7DC0A381D}" dt="2024-05-07T12:25:59.060" v="17312"/>
          <ac:picMkLst>
            <pc:docMk/>
            <pc:sldMk cId="2677106997" sldId="355"/>
            <ac:picMk id="29" creationId="{F7E0CCA5-F766-C722-DC0D-7369ECDAE0F6}"/>
          </ac:picMkLst>
        </pc:picChg>
        <pc:picChg chg="del">
          <ac:chgData name="Diederik Wéreau" userId="3de4d852-29bc-42f2-a35f-4ac12fa5bc69" providerId="ADAL" clId="{ED67D86B-4C8C-48D4-91D7-2FA7DC0A381D}" dt="2024-05-07T12:25:12.675" v="17307" actId="478"/>
          <ac:picMkLst>
            <pc:docMk/>
            <pc:sldMk cId="2677106997" sldId="355"/>
            <ac:picMk id="30" creationId="{DD3DF8CD-216E-1EF6-C45C-985E1C6F2803}"/>
          </ac:picMkLst>
        </pc:picChg>
        <pc:picChg chg="add mod">
          <ac:chgData name="Diederik Wéreau" userId="3de4d852-29bc-42f2-a35f-4ac12fa5bc69" providerId="ADAL" clId="{ED67D86B-4C8C-48D4-91D7-2FA7DC0A381D}" dt="2024-05-07T12:25:59.060" v="17312"/>
          <ac:picMkLst>
            <pc:docMk/>
            <pc:sldMk cId="2677106997" sldId="355"/>
            <ac:picMk id="31" creationId="{BD37E8B3-2171-1F62-50AA-F2BE7F1FFA28}"/>
          </ac:picMkLst>
        </pc:picChg>
        <pc:picChg chg="mod">
          <ac:chgData name="Diederik Wéreau" userId="3de4d852-29bc-42f2-a35f-4ac12fa5bc69" providerId="ADAL" clId="{ED67D86B-4C8C-48D4-91D7-2FA7DC0A381D}" dt="2024-05-07T12:26:28.301" v="17315" actId="1076"/>
          <ac:picMkLst>
            <pc:docMk/>
            <pc:sldMk cId="2677106997" sldId="355"/>
            <ac:picMk id="35" creationId="{6B842D62-3499-AF1E-676F-3A03C14F7AC0}"/>
          </ac:picMkLst>
        </pc:picChg>
        <pc:picChg chg="mod">
          <ac:chgData name="Diederik Wéreau" userId="3de4d852-29bc-42f2-a35f-4ac12fa5bc69" providerId="ADAL" clId="{ED67D86B-4C8C-48D4-91D7-2FA7DC0A381D}" dt="2024-05-07T12:26:28.301" v="17315" actId="1076"/>
          <ac:picMkLst>
            <pc:docMk/>
            <pc:sldMk cId="2677106997" sldId="355"/>
            <ac:picMk id="36" creationId="{944F2EA1-22DF-F7CA-3E27-AFEE65FACBE3}"/>
          </ac:picMkLst>
        </pc:picChg>
        <pc:picChg chg="del">
          <ac:chgData name="Diederik Wéreau" userId="3de4d852-29bc-42f2-a35f-4ac12fa5bc69" providerId="ADAL" clId="{ED67D86B-4C8C-48D4-91D7-2FA7DC0A381D}" dt="2024-05-07T12:25:12.675" v="17307" actId="478"/>
          <ac:picMkLst>
            <pc:docMk/>
            <pc:sldMk cId="2677106997" sldId="355"/>
            <ac:picMk id="47" creationId="{BE1D3273-D1CF-1C63-A860-36C4536642BE}"/>
          </ac:picMkLst>
        </pc:picChg>
        <pc:picChg chg="add mod">
          <ac:chgData name="Diederik Wéreau" userId="3de4d852-29bc-42f2-a35f-4ac12fa5bc69" providerId="ADAL" clId="{ED67D86B-4C8C-48D4-91D7-2FA7DC0A381D}" dt="2024-05-07T12:26:28.301" v="17315" actId="1076"/>
          <ac:picMkLst>
            <pc:docMk/>
            <pc:sldMk cId="2677106997" sldId="355"/>
            <ac:picMk id="48" creationId="{5C683346-CC85-1B29-7824-0892E8F68D5E}"/>
          </ac:picMkLst>
        </pc:picChg>
        <pc:picChg chg="add mod">
          <ac:chgData name="Diederik Wéreau" userId="3de4d852-29bc-42f2-a35f-4ac12fa5bc69" providerId="ADAL" clId="{ED67D86B-4C8C-48D4-91D7-2FA7DC0A381D}" dt="2024-05-07T12:26:28.301" v="17315" actId="1076"/>
          <ac:picMkLst>
            <pc:docMk/>
            <pc:sldMk cId="2677106997" sldId="355"/>
            <ac:picMk id="51" creationId="{B8116E78-62B1-4200-BF85-368DABAEDD99}"/>
          </ac:picMkLst>
        </pc:picChg>
        <pc:picChg chg="add mod">
          <ac:chgData name="Diederik Wéreau" userId="3de4d852-29bc-42f2-a35f-4ac12fa5bc69" providerId="ADAL" clId="{ED67D86B-4C8C-48D4-91D7-2FA7DC0A381D}" dt="2024-05-07T12:26:28.301" v="17315" actId="1076"/>
          <ac:picMkLst>
            <pc:docMk/>
            <pc:sldMk cId="2677106997" sldId="355"/>
            <ac:picMk id="52" creationId="{8C326464-BC36-6211-01B3-34F0C731AE9D}"/>
          </ac:picMkLst>
        </pc:picChg>
        <pc:picChg chg="del">
          <ac:chgData name="Diederik Wéreau" userId="3de4d852-29bc-42f2-a35f-4ac12fa5bc69" providerId="ADAL" clId="{ED67D86B-4C8C-48D4-91D7-2FA7DC0A381D}" dt="2024-05-07T12:25:12.675" v="17307" actId="478"/>
          <ac:picMkLst>
            <pc:docMk/>
            <pc:sldMk cId="2677106997" sldId="355"/>
            <ac:picMk id="53" creationId="{BA2018B4-A389-C6BE-DE79-599663286E68}"/>
          </ac:picMkLst>
        </pc:picChg>
        <pc:picChg chg="del">
          <ac:chgData name="Diederik Wéreau" userId="3de4d852-29bc-42f2-a35f-4ac12fa5bc69" providerId="ADAL" clId="{ED67D86B-4C8C-48D4-91D7-2FA7DC0A381D}" dt="2024-05-07T12:25:12.675" v="17307" actId="478"/>
          <ac:picMkLst>
            <pc:docMk/>
            <pc:sldMk cId="2677106997" sldId="355"/>
            <ac:picMk id="61" creationId="{8D7FB6F7-CCC1-10E5-EAAF-1738746134E0}"/>
          </ac:picMkLst>
        </pc:picChg>
        <pc:picChg chg="del">
          <ac:chgData name="Diederik Wéreau" userId="3de4d852-29bc-42f2-a35f-4ac12fa5bc69" providerId="ADAL" clId="{ED67D86B-4C8C-48D4-91D7-2FA7DC0A381D}" dt="2024-05-07T12:25:12.675" v="17307" actId="478"/>
          <ac:picMkLst>
            <pc:docMk/>
            <pc:sldMk cId="2677106997" sldId="355"/>
            <ac:picMk id="73" creationId="{D2A08DD6-828C-CF16-6706-F9954E4257B7}"/>
          </ac:picMkLst>
        </pc:picChg>
        <pc:picChg chg="del">
          <ac:chgData name="Diederik Wéreau" userId="3de4d852-29bc-42f2-a35f-4ac12fa5bc69" providerId="ADAL" clId="{ED67D86B-4C8C-48D4-91D7-2FA7DC0A381D}" dt="2024-05-07T12:25:12.675" v="17307" actId="478"/>
          <ac:picMkLst>
            <pc:docMk/>
            <pc:sldMk cId="2677106997" sldId="355"/>
            <ac:picMk id="79" creationId="{E028B4D6-29CA-48E5-F91F-223F7DA16CDD}"/>
          </ac:picMkLst>
        </pc:picChg>
        <pc:picChg chg="del">
          <ac:chgData name="Diederik Wéreau" userId="3de4d852-29bc-42f2-a35f-4ac12fa5bc69" providerId="ADAL" clId="{ED67D86B-4C8C-48D4-91D7-2FA7DC0A381D}" dt="2024-05-07T12:25:12.675" v="17307" actId="478"/>
          <ac:picMkLst>
            <pc:docMk/>
            <pc:sldMk cId="2677106997" sldId="355"/>
            <ac:picMk id="84" creationId="{9F0F63F5-F6FB-073E-D27F-3757CD00091E}"/>
          </ac:picMkLst>
        </pc:picChg>
        <pc:picChg chg="del">
          <ac:chgData name="Diederik Wéreau" userId="3de4d852-29bc-42f2-a35f-4ac12fa5bc69" providerId="ADAL" clId="{ED67D86B-4C8C-48D4-91D7-2FA7DC0A381D}" dt="2024-05-07T12:56:51.904" v="17815" actId="478"/>
          <ac:picMkLst>
            <pc:docMk/>
            <pc:sldMk cId="2677106997" sldId="355"/>
            <ac:picMk id="93" creationId="{A62FFCAF-803C-932D-470B-A4973F37E52D}"/>
          </ac:picMkLst>
        </pc:picChg>
        <pc:picChg chg="del">
          <ac:chgData name="Diederik Wéreau" userId="3de4d852-29bc-42f2-a35f-4ac12fa5bc69" providerId="ADAL" clId="{ED67D86B-4C8C-48D4-91D7-2FA7DC0A381D}" dt="2024-05-07T12:25:12.675" v="17307" actId="478"/>
          <ac:picMkLst>
            <pc:docMk/>
            <pc:sldMk cId="2677106997" sldId="355"/>
            <ac:picMk id="107" creationId="{788633AC-34C4-6D59-3FA2-B9E2AC4A6B3B}"/>
          </ac:picMkLst>
        </pc:picChg>
        <pc:cxnChg chg="add mod">
          <ac:chgData name="Diederik Wéreau" userId="3de4d852-29bc-42f2-a35f-4ac12fa5bc69" providerId="ADAL" clId="{ED67D86B-4C8C-48D4-91D7-2FA7DC0A381D}" dt="2024-05-07T12:25:33.932" v="17309"/>
          <ac:cxnSpMkLst>
            <pc:docMk/>
            <pc:sldMk cId="2677106997" sldId="355"/>
            <ac:cxnSpMk id="6" creationId="{F050A9B2-B378-089D-D513-2F7EA131AC97}"/>
          </ac:cxnSpMkLst>
        </pc:cxnChg>
        <pc:cxnChg chg="del">
          <ac:chgData name="Diederik Wéreau" userId="3de4d852-29bc-42f2-a35f-4ac12fa5bc69" providerId="ADAL" clId="{ED67D86B-4C8C-48D4-91D7-2FA7DC0A381D}" dt="2024-05-07T12:25:27.489" v="17308" actId="478"/>
          <ac:cxnSpMkLst>
            <pc:docMk/>
            <pc:sldMk cId="2677106997" sldId="355"/>
            <ac:cxnSpMk id="37" creationId="{323E259F-8A9D-65B2-6243-DB45176E8684}"/>
          </ac:cxnSpMkLst>
        </pc:cxnChg>
        <pc:cxnChg chg="del">
          <ac:chgData name="Diederik Wéreau" userId="3de4d852-29bc-42f2-a35f-4ac12fa5bc69" providerId="ADAL" clId="{ED67D86B-4C8C-48D4-91D7-2FA7DC0A381D}" dt="2024-05-07T12:25:51.344" v="17311" actId="478"/>
          <ac:cxnSpMkLst>
            <pc:docMk/>
            <pc:sldMk cId="2677106997" sldId="355"/>
            <ac:cxnSpMk id="77" creationId="{17344EA2-DE7A-1F8D-82BA-F6691D64AC15}"/>
          </ac:cxnSpMkLst>
        </pc:cxnChg>
      </pc:sldChg>
      <pc:sldChg chg="delSp add del mod setBg">
        <pc:chgData name="Diederik Wéreau" userId="3de4d852-29bc-42f2-a35f-4ac12fa5bc69" providerId="ADAL" clId="{ED67D86B-4C8C-48D4-91D7-2FA7DC0A381D}" dt="2024-05-07T13:07:22.964" v="17839" actId="47"/>
        <pc:sldMkLst>
          <pc:docMk/>
          <pc:sldMk cId="1173924582" sldId="356"/>
        </pc:sldMkLst>
        <pc:picChg chg="del">
          <ac:chgData name="Diederik Wéreau" userId="3de4d852-29bc-42f2-a35f-4ac12fa5bc69" providerId="ADAL" clId="{ED67D86B-4C8C-48D4-91D7-2FA7DC0A381D}" dt="2024-05-07T12:42:38.599" v="17736" actId="478"/>
          <ac:picMkLst>
            <pc:docMk/>
            <pc:sldMk cId="1173924582" sldId="356"/>
            <ac:picMk id="3" creationId="{D083A820-6648-A0C3-1990-3BC4C7BDFF39}"/>
          </ac:picMkLst>
        </pc:picChg>
        <pc:picChg chg="del">
          <ac:chgData name="Diederik Wéreau" userId="3de4d852-29bc-42f2-a35f-4ac12fa5bc69" providerId="ADAL" clId="{ED67D86B-4C8C-48D4-91D7-2FA7DC0A381D}" dt="2024-05-07T12:42:38.599" v="17736" actId="478"/>
          <ac:picMkLst>
            <pc:docMk/>
            <pc:sldMk cId="1173924582" sldId="356"/>
            <ac:picMk id="4" creationId="{C84EEF09-FA36-2AFC-9402-3CD2366C7381}"/>
          </ac:picMkLst>
        </pc:picChg>
        <pc:picChg chg="del">
          <ac:chgData name="Diederik Wéreau" userId="3de4d852-29bc-42f2-a35f-4ac12fa5bc69" providerId="ADAL" clId="{ED67D86B-4C8C-48D4-91D7-2FA7DC0A381D}" dt="2024-05-07T12:42:38.599" v="17736" actId="478"/>
          <ac:picMkLst>
            <pc:docMk/>
            <pc:sldMk cId="1173924582" sldId="356"/>
            <ac:picMk id="5" creationId="{B929D400-E7E8-7FA6-AD57-1098D2EC8132}"/>
          </ac:picMkLst>
        </pc:picChg>
      </pc:sldChg>
      <pc:sldChg chg="addSp modSp new mod setBg">
        <pc:chgData name="Diederik Wéreau" userId="3de4d852-29bc-42f2-a35f-4ac12fa5bc69" providerId="ADAL" clId="{ED67D86B-4C8C-48D4-91D7-2FA7DC0A381D}" dt="2024-05-07T12:41:50.800" v="17734" actId="20577"/>
        <pc:sldMkLst>
          <pc:docMk/>
          <pc:sldMk cId="2432656916" sldId="357"/>
        </pc:sldMkLst>
        <pc:spChg chg="add mod">
          <ac:chgData name="Diederik Wéreau" userId="3de4d852-29bc-42f2-a35f-4ac12fa5bc69" providerId="ADAL" clId="{ED67D86B-4C8C-48D4-91D7-2FA7DC0A381D}" dt="2024-05-07T12:33:20.145" v="17397"/>
          <ac:spMkLst>
            <pc:docMk/>
            <pc:sldMk cId="2432656916" sldId="357"/>
            <ac:spMk id="2" creationId="{A4535521-A953-0D28-B57E-58D3513BC681}"/>
          </ac:spMkLst>
        </pc:spChg>
        <pc:spChg chg="add mod">
          <ac:chgData name="Diederik Wéreau" userId="3de4d852-29bc-42f2-a35f-4ac12fa5bc69" providerId="ADAL" clId="{ED67D86B-4C8C-48D4-91D7-2FA7DC0A381D}" dt="2024-05-07T12:33:19.720" v="17396"/>
          <ac:spMkLst>
            <pc:docMk/>
            <pc:sldMk cId="2432656916" sldId="357"/>
            <ac:spMk id="3" creationId="{4E1E4D20-9D65-7669-E70E-B283BAC46997}"/>
          </ac:spMkLst>
        </pc:spChg>
        <pc:spChg chg="add mod">
          <ac:chgData name="Diederik Wéreau" userId="3de4d852-29bc-42f2-a35f-4ac12fa5bc69" providerId="ADAL" clId="{ED67D86B-4C8C-48D4-91D7-2FA7DC0A381D}" dt="2024-05-07T12:36:24.187" v="17457" actId="14100"/>
          <ac:spMkLst>
            <pc:docMk/>
            <pc:sldMk cId="2432656916" sldId="357"/>
            <ac:spMk id="4" creationId="{603C9F02-733B-DE3D-433F-20F891006AAB}"/>
          </ac:spMkLst>
        </pc:spChg>
        <pc:spChg chg="add mod">
          <ac:chgData name="Diederik Wéreau" userId="3de4d852-29bc-42f2-a35f-4ac12fa5bc69" providerId="ADAL" clId="{ED67D86B-4C8C-48D4-91D7-2FA7DC0A381D}" dt="2024-05-07T12:36:20.373" v="17456" actId="1037"/>
          <ac:spMkLst>
            <pc:docMk/>
            <pc:sldMk cId="2432656916" sldId="357"/>
            <ac:spMk id="5" creationId="{E0BAE2E2-498E-A9D0-B70E-FEE481CCD1A7}"/>
          </ac:spMkLst>
        </pc:spChg>
        <pc:spChg chg="add mod">
          <ac:chgData name="Diederik Wéreau" userId="3de4d852-29bc-42f2-a35f-4ac12fa5bc69" providerId="ADAL" clId="{ED67D86B-4C8C-48D4-91D7-2FA7DC0A381D}" dt="2024-05-07T12:41:50.800" v="17734" actId="20577"/>
          <ac:spMkLst>
            <pc:docMk/>
            <pc:sldMk cId="2432656916" sldId="357"/>
            <ac:spMk id="6" creationId="{7F19BD51-579C-42A1-486C-4CBDA8F3F98C}"/>
          </ac:spMkLst>
        </pc:spChg>
        <pc:picChg chg="add mod">
          <ac:chgData name="Diederik Wéreau" userId="3de4d852-29bc-42f2-a35f-4ac12fa5bc69" providerId="ADAL" clId="{ED67D86B-4C8C-48D4-91D7-2FA7DC0A381D}" dt="2024-05-07T12:38:05.638" v="17524" actId="1037"/>
          <ac:picMkLst>
            <pc:docMk/>
            <pc:sldMk cId="2432656916" sldId="357"/>
            <ac:picMk id="7" creationId="{192AB9BA-326A-5F10-88FF-870A8D4C9339}"/>
          </ac:picMkLst>
        </pc:picChg>
        <pc:picChg chg="add mod">
          <ac:chgData name="Diederik Wéreau" userId="3de4d852-29bc-42f2-a35f-4ac12fa5bc69" providerId="ADAL" clId="{ED67D86B-4C8C-48D4-91D7-2FA7DC0A381D}" dt="2024-05-07T12:38:16.211" v="17575" actId="1038"/>
          <ac:picMkLst>
            <pc:docMk/>
            <pc:sldMk cId="2432656916" sldId="357"/>
            <ac:picMk id="8" creationId="{326B27ED-6FBA-0ADC-A41F-6675A212B585}"/>
          </ac:picMkLst>
        </pc:picChg>
      </pc:sldChg>
      <pc:sldChg chg="addSp delSp modSp add mod delAnim modAnim modNotesTx">
        <pc:chgData name="Diederik Wéreau" userId="3de4d852-29bc-42f2-a35f-4ac12fa5bc69" providerId="ADAL" clId="{ED67D86B-4C8C-48D4-91D7-2FA7DC0A381D}" dt="2024-05-07T13:42:21.840" v="18815" actId="1036"/>
        <pc:sldMkLst>
          <pc:docMk/>
          <pc:sldMk cId="2487722242" sldId="358"/>
        </pc:sldMkLst>
        <pc:spChg chg="mod">
          <ac:chgData name="Diederik Wéreau" userId="3de4d852-29bc-42f2-a35f-4ac12fa5bc69" providerId="ADAL" clId="{ED67D86B-4C8C-48D4-91D7-2FA7DC0A381D}" dt="2024-05-07T13:23:11.279" v="18339"/>
          <ac:spMkLst>
            <pc:docMk/>
            <pc:sldMk cId="2487722242" sldId="358"/>
            <ac:spMk id="15" creationId="{02E3F231-BAB2-74B5-E9C5-77B5DE614790}"/>
          </ac:spMkLst>
        </pc:spChg>
        <pc:spChg chg="add del mod">
          <ac:chgData name="Diederik Wéreau" userId="3de4d852-29bc-42f2-a35f-4ac12fa5bc69" providerId="ADAL" clId="{ED67D86B-4C8C-48D4-91D7-2FA7DC0A381D}" dt="2024-05-07T13:42:08.923" v="18674" actId="478"/>
          <ac:spMkLst>
            <pc:docMk/>
            <pc:sldMk cId="2487722242" sldId="358"/>
            <ac:spMk id="20" creationId="{9427AE58-35CB-9B15-1C8C-7C4331810716}"/>
          </ac:spMkLst>
        </pc:spChg>
        <pc:spChg chg="add mod">
          <ac:chgData name="Diederik Wéreau" userId="3de4d852-29bc-42f2-a35f-4ac12fa5bc69" providerId="ADAL" clId="{ED67D86B-4C8C-48D4-91D7-2FA7DC0A381D}" dt="2024-05-07T13:42:21.840" v="18815" actId="1036"/>
          <ac:spMkLst>
            <pc:docMk/>
            <pc:sldMk cId="2487722242" sldId="358"/>
            <ac:spMk id="26" creationId="{2A984499-57EA-559E-7E93-2E238035B6F3}"/>
          </ac:spMkLst>
        </pc:spChg>
        <pc:spChg chg="del">
          <ac:chgData name="Diederik Wéreau" userId="3de4d852-29bc-42f2-a35f-4ac12fa5bc69" providerId="ADAL" clId="{ED67D86B-4C8C-48D4-91D7-2FA7DC0A381D}" dt="2024-05-07T13:21:31.271" v="18260" actId="478"/>
          <ac:spMkLst>
            <pc:docMk/>
            <pc:sldMk cId="2487722242" sldId="358"/>
            <ac:spMk id="34" creationId="{F6ACAD39-1972-0F9A-1F98-18D1F98EA78B}"/>
          </ac:spMkLst>
        </pc:spChg>
        <pc:spChg chg="del mod topLvl">
          <ac:chgData name="Diederik Wéreau" userId="3de4d852-29bc-42f2-a35f-4ac12fa5bc69" providerId="ADAL" clId="{ED67D86B-4C8C-48D4-91D7-2FA7DC0A381D}" dt="2024-05-07T13:22:00.247" v="18265" actId="478"/>
          <ac:spMkLst>
            <pc:docMk/>
            <pc:sldMk cId="2487722242" sldId="358"/>
            <ac:spMk id="38" creationId="{6CACE5EB-F0C4-20CC-564E-55A32D2CD282}"/>
          </ac:spMkLst>
        </pc:spChg>
        <pc:spChg chg="mod topLvl">
          <ac:chgData name="Diederik Wéreau" userId="3de4d852-29bc-42f2-a35f-4ac12fa5bc69" providerId="ADAL" clId="{ED67D86B-4C8C-48D4-91D7-2FA7DC0A381D}" dt="2024-05-07T13:25:58.425" v="18523" actId="1035"/>
          <ac:spMkLst>
            <pc:docMk/>
            <pc:sldMk cId="2487722242" sldId="358"/>
            <ac:spMk id="70" creationId="{D97B4904-11A1-9069-4201-8DB2725C5FCF}"/>
          </ac:spMkLst>
        </pc:spChg>
        <pc:grpChg chg="add mod">
          <ac:chgData name="Diederik Wéreau" userId="3de4d852-29bc-42f2-a35f-4ac12fa5bc69" providerId="ADAL" clId="{ED67D86B-4C8C-48D4-91D7-2FA7DC0A381D}" dt="2024-05-07T13:26:06.229" v="18531" actId="1035"/>
          <ac:grpSpMkLst>
            <pc:docMk/>
            <pc:sldMk cId="2487722242" sldId="358"/>
            <ac:grpSpMk id="5" creationId="{B8B4547E-10FA-2CC1-CFFE-8A2D8F2C9207}"/>
          </ac:grpSpMkLst>
        </pc:grpChg>
        <pc:grpChg chg="mod">
          <ac:chgData name="Diederik Wéreau" userId="3de4d852-29bc-42f2-a35f-4ac12fa5bc69" providerId="ADAL" clId="{ED67D86B-4C8C-48D4-91D7-2FA7DC0A381D}" dt="2024-05-07T13:23:11.279" v="18339"/>
          <ac:grpSpMkLst>
            <pc:docMk/>
            <pc:sldMk cId="2487722242" sldId="358"/>
            <ac:grpSpMk id="6" creationId="{1432F425-F228-ACC0-F55A-4B2715CE9F4F}"/>
          </ac:grpSpMkLst>
        </pc:grpChg>
        <pc:grpChg chg="add mod">
          <ac:chgData name="Diederik Wéreau" userId="3de4d852-29bc-42f2-a35f-4ac12fa5bc69" providerId="ADAL" clId="{ED67D86B-4C8C-48D4-91D7-2FA7DC0A381D}" dt="2024-05-07T13:24:54.431" v="18465" actId="164"/>
          <ac:grpSpMkLst>
            <pc:docMk/>
            <pc:sldMk cId="2487722242" sldId="358"/>
            <ac:grpSpMk id="21" creationId="{659068D6-FBED-41B7-6C50-6AF45B3B958C}"/>
          </ac:grpSpMkLst>
        </pc:grpChg>
        <pc:grpChg chg="add mod">
          <ac:chgData name="Diederik Wéreau" userId="3de4d852-29bc-42f2-a35f-4ac12fa5bc69" providerId="ADAL" clId="{ED67D86B-4C8C-48D4-91D7-2FA7DC0A381D}" dt="2024-05-07T13:25:41.649" v="18515" actId="1036"/>
          <ac:grpSpMkLst>
            <pc:docMk/>
            <pc:sldMk cId="2487722242" sldId="358"/>
            <ac:grpSpMk id="22" creationId="{4C3C7960-1713-8ACC-BE4D-CB5A19D55C21}"/>
          </ac:grpSpMkLst>
        </pc:grpChg>
        <pc:grpChg chg="del mod">
          <ac:chgData name="Diederik Wéreau" userId="3de4d852-29bc-42f2-a35f-4ac12fa5bc69" providerId="ADAL" clId="{ED67D86B-4C8C-48D4-91D7-2FA7DC0A381D}" dt="2024-05-07T13:22:00.247" v="18265" actId="478"/>
          <ac:grpSpMkLst>
            <pc:docMk/>
            <pc:sldMk cId="2487722242" sldId="358"/>
            <ac:grpSpMk id="73" creationId="{366DB0DE-7CDC-7691-9FB8-0D0BF02E451F}"/>
          </ac:grpSpMkLst>
        </pc:grpChg>
        <pc:picChg chg="add mod">
          <ac:chgData name="Diederik Wéreau" userId="3de4d852-29bc-42f2-a35f-4ac12fa5bc69" providerId="ADAL" clId="{ED67D86B-4C8C-48D4-91D7-2FA7DC0A381D}" dt="2024-05-07T13:24:54.431" v="18465" actId="164"/>
          <ac:picMkLst>
            <pc:docMk/>
            <pc:sldMk cId="2487722242" sldId="358"/>
            <ac:picMk id="2" creationId="{78626E84-EFB9-4D60-CAC1-CE6461452FF0}"/>
          </ac:picMkLst>
        </pc:picChg>
        <pc:picChg chg="add mod">
          <ac:chgData name="Diederik Wéreau" userId="3de4d852-29bc-42f2-a35f-4ac12fa5bc69" providerId="ADAL" clId="{ED67D86B-4C8C-48D4-91D7-2FA7DC0A381D}" dt="2024-05-07T13:24:54.431" v="18465" actId="164"/>
          <ac:picMkLst>
            <pc:docMk/>
            <pc:sldMk cId="2487722242" sldId="358"/>
            <ac:picMk id="3" creationId="{FFF3F589-8ABA-C5F1-FC27-F9E51B4E5C6C}"/>
          </ac:picMkLst>
        </pc:picChg>
        <pc:picChg chg="ord">
          <ac:chgData name="Diederik Wéreau" userId="3de4d852-29bc-42f2-a35f-4ac12fa5bc69" providerId="ADAL" clId="{ED67D86B-4C8C-48D4-91D7-2FA7DC0A381D}" dt="2024-05-07T13:41:57.454" v="18673" actId="167"/>
          <ac:picMkLst>
            <pc:docMk/>
            <pc:sldMk cId="2487722242" sldId="358"/>
            <ac:picMk id="10" creationId="{5E673B9E-ECD7-0C96-3504-A30E2E9459D7}"/>
          </ac:picMkLst>
        </pc:picChg>
        <pc:picChg chg="mod">
          <ac:chgData name="Diederik Wéreau" userId="3de4d852-29bc-42f2-a35f-4ac12fa5bc69" providerId="ADAL" clId="{ED67D86B-4C8C-48D4-91D7-2FA7DC0A381D}" dt="2024-05-07T13:23:11.279" v="18339"/>
          <ac:picMkLst>
            <pc:docMk/>
            <pc:sldMk cId="2487722242" sldId="358"/>
            <ac:picMk id="16" creationId="{A3980AA5-4AA1-DDAE-F9AC-B8A305C37D71}"/>
          </ac:picMkLst>
        </pc:picChg>
        <pc:picChg chg="mod">
          <ac:chgData name="Diederik Wéreau" userId="3de4d852-29bc-42f2-a35f-4ac12fa5bc69" providerId="ADAL" clId="{ED67D86B-4C8C-48D4-91D7-2FA7DC0A381D}" dt="2024-05-07T13:23:11.279" v="18339"/>
          <ac:picMkLst>
            <pc:docMk/>
            <pc:sldMk cId="2487722242" sldId="358"/>
            <ac:picMk id="18" creationId="{CF9C6926-A6AC-167A-79EB-BC01AE490DC9}"/>
          </ac:picMkLst>
        </pc:picChg>
        <pc:picChg chg="add del mod">
          <ac:chgData name="Diederik Wéreau" userId="3de4d852-29bc-42f2-a35f-4ac12fa5bc69" providerId="ADAL" clId="{ED67D86B-4C8C-48D4-91D7-2FA7DC0A381D}" dt="2024-05-07T13:42:08.923" v="18674" actId="478"/>
          <ac:picMkLst>
            <pc:docMk/>
            <pc:sldMk cId="2487722242" sldId="358"/>
            <ac:picMk id="19" creationId="{890789E5-89DD-95CA-A88E-B4B613E6697D}"/>
          </ac:picMkLst>
        </pc:picChg>
        <pc:picChg chg="mod">
          <ac:chgData name="Diederik Wéreau" userId="3de4d852-29bc-42f2-a35f-4ac12fa5bc69" providerId="ADAL" clId="{ED67D86B-4C8C-48D4-91D7-2FA7DC0A381D}" dt="2024-05-07T13:25:41.649" v="18515" actId="1036"/>
          <ac:picMkLst>
            <pc:docMk/>
            <pc:sldMk cId="2487722242" sldId="358"/>
            <ac:picMk id="23" creationId="{2E3CEC8C-E64F-461F-60AA-AEF53CA5623E}"/>
          </ac:picMkLst>
        </pc:picChg>
        <pc:picChg chg="mod">
          <ac:chgData name="Diederik Wéreau" userId="3de4d852-29bc-42f2-a35f-4ac12fa5bc69" providerId="ADAL" clId="{ED67D86B-4C8C-48D4-91D7-2FA7DC0A381D}" dt="2024-05-07T13:25:41.649" v="18515" actId="1036"/>
          <ac:picMkLst>
            <pc:docMk/>
            <pc:sldMk cId="2487722242" sldId="358"/>
            <ac:picMk id="24" creationId="{B0E71059-9074-0040-9198-005616AA353A}"/>
          </ac:picMkLst>
        </pc:picChg>
        <pc:picChg chg="add mod">
          <ac:chgData name="Diederik Wéreau" userId="3de4d852-29bc-42f2-a35f-4ac12fa5bc69" providerId="ADAL" clId="{ED67D86B-4C8C-48D4-91D7-2FA7DC0A381D}" dt="2024-05-07T13:42:21.840" v="18815" actId="1036"/>
          <ac:picMkLst>
            <pc:docMk/>
            <pc:sldMk cId="2487722242" sldId="358"/>
            <ac:picMk id="25" creationId="{03E67474-6C98-8115-BC57-A1864AA396C6}"/>
          </ac:picMkLst>
        </pc:picChg>
        <pc:picChg chg="del">
          <ac:chgData name="Diederik Wéreau" userId="3de4d852-29bc-42f2-a35f-4ac12fa5bc69" providerId="ADAL" clId="{ED67D86B-4C8C-48D4-91D7-2FA7DC0A381D}" dt="2024-05-07T13:21:41.642" v="18262" actId="478"/>
          <ac:picMkLst>
            <pc:docMk/>
            <pc:sldMk cId="2487722242" sldId="358"/>
            <ac:picMk id="37" creationId="{FD5CA998-3907-D46B-4210-57F4DD690F90}"/>
          </ac:picMkLst>
        </pc:picChg>
        <pc:picChg chg="del mod">
          <ac:chgData name="Diederik Wéreau" userId="3de4d852-29bc-42f2-a35f-4ac12fa5bc69" providerId="ADAL" clId="{ED67D86B-4C8C-48D4-91D7-2FA7DC0A381D}" dt="2024-05-07T13:21:57.706" v="18264" actId="478"/>
          <ac:picMkLst>
            <pc:docMk/>
            <pc:sldMk cId="2487722242" sldId="358"/>
            <ac:picMk id="43" creationId="{61131112-FC7E-4E82-929A-441AE2CD8A63}"/>
          </ac:picMkLst>
        </pc:picChg>
        <pc:picChg chg="del">
          <ac:chgData name="Diederik Wéreau" userId="3de4d852-29bc-42f2-a35f-4ac12fa5bc69" providerId="ADAL" clId="{ED67D86B-4C8C-48D4-91D7-2FA7DC0A381D}" dt="2024-05-07T13:21:46.964" v="18263" actId="478"/>
          <ac:picMkLst>
            <pc:docMk/>
            <pc:sldMk cId="2487722242" sldId="358"/>
            <ac:picMk id="44" creationId="{01B6F5E1-89D6-AB6D-EB5E-580E1FCBEEB5}"/>
          </ac:picMkLst>
        </pc:picChg>
        <pc:picChg chg="del">
          <ac:chgData name="Diederik Wéreau" userId="3de4d852-29bc-42f2-a35f-4ac12fa5bc69" providerId="ADAL" clId="{ED67D86B-4C8C-48D4-91D7-2FA7DC0A381D}" dt="2024-05-07T13:21:31.271" v="18260" actId="478"/>
          <ac:picMkLst>
            <pc:docMk/>
            <pc:sldMk cId="2487722242" sldId="358"/>
            <ac:picMk id="71" creationId="{94CC1E81-C642-A6A7-8B9D-A3D637140762}"/>
          </ac:picMkLst>
        </pc:picChg>
        <pc:picChg chg="del">
          <ac:chgData name="Diederik Wéreau" userId="3de4d852-29bc-42f2-a35f-4ac12fa5bc69" providerId="ADAL" clId="{ED67D86B-4C8C-48D4-91D7-2FA7DC0A381D}" dt="2024-05-07T13:21:31.271" v="18260" actId="478"/>
          <ac:picMkLst>
            <pc:docMk/>
            <pc:sldMk cId="2487722242" sldId="358"/>
            <ac:picMk id="72" creationId="{45F70207-A024-E610-D2B6-062369241F67}"/>
          </ac:picMkLst>
        </pc:picChg>
      </pc:sldChg>
      <pc:sldChg chg="addSp delSp modSp add mod ord modAnim modNotesTx">
        <pc:chgData name="Diederik Wéreau" userId="3de4d852-29bc-42f2-a35f-4ac12fa5bc69" providerId="ADAL" clId="{ED67D86B-4C8C-48D4-91D7-2FA7DC0A381D}" dt="2024-05-07T13:34:04.364" v="18601"/>
        <pc:sldMkLst>
          <pc:docMk/>
          <pc:sldMk cId="1832748992" sldId="359"/>
        </pc:sldMkLst>
        <pc:spChg chg="add mod">
          <ac:chgData name="Diederik Wéreau" userId="3de4d852-29bc-42f2-a35f-4ac12fa5bc69" providerId="ADAL" clId="{ED67D86B-4C8C-48D4-91D7-2FA7DC0A381D}" dt="2024-05-07T13:31:40.130" v="18555" actId="164"/>
          <ac:spMkLst>
            <pc:docMk/>
            <pc:sldMk cId="1832748992" sldId="359"/>
            <ac:spMk id="16" creationId="{9D4B2986-C741-5FD2-94BE-DACE52F04CE8}"/>
          </ac:spMkLst>
        </pc:spChg>
        <pc:spChg chg="del">
          <ac:chgData name="Diederik Wéreau" userId="3de4d852-29bc-42f2-a35f-4ac12fa5bc69" providerId="ADAL" clId="{ED67D86B-4C8C-48D4-91D7-2FA7DC0A381D}" dt="2024-05-07T13:29:33.138" v="18551" actId="478"/>
          <ac:spMkLst>
            <pc:docMk/>
            <pc:sldMk cId="1832748992" sldId="359"/>
            <ac:spMk id="34" creationId="{F6ACAD39-1972-0F9A-1F98-18D1F98EA78B}"/>
          </ac:spMkLst>
        </pc:spChg>
        <pc:grpChg chg="add mod">
          <ac:chgData name="Diederik Wéreau" userId="3de4d852-29bc-42f2-a35f-4ac12fa5bc69" providerId="ADAL" clId="{ED67D86B-4C8C-48D4-91D7-2FA7DC0A381D}" dt="2024-05-07T13:31:40.130" v="18555" actId="164"/>
          <ac:grpSpMkLst>
            <pc:docMk/>
            <pc:sldMk cId="1832748992" sldId="359"/>
            <ac:grpSpMk id="2" creationId="{3A9E911E-ED59-9613-6179-8DF5622A2CC9}"/>
          </ac:grpSpMkLst>
        </pc:grpChg>
        <pc:grpChg chg="add mod">
          <ac:chgData name="Diederik Wéreau" userId="3de4d852-29bc-42f2-a35f-4ac12fa5bc69" providerId="ADAL" clId="{ED67D86B-4C8C-48D4-91D7-2FA7DC0A381D}" dt="2024-05-07T13:32:19.578" v="18598" actId="1035"/>
          <ac:grpSpMkLst>
            <pc:docMk/>
            <pc:sldMk cId="1832748992" sldId="359"/>
            <ac:grpSpMk id="18" creationId="{304B8EF4-1E61-1BB6-AB98-13246A5F5CF3}"/>
          </ac:grpSpMkLst>
        </pc:grpChg>
        <pc:grpChg chg="add mod">
          <ac:chgData name="Diederik Wéreau" userId="3de4d852-29bc-42f2-a35f-4ac12fa5bc69" providerId="ADAL" clId="{ED67D86B-4C8C-48D4-91D7-2FA7DC0A381D}" dt="2024-05-07T13:32:15.813" v="18591" actId="1038"/>
          <ac:grpSpMkLst>
            <pc:docMk/>
            <pc:sldMk cId="1832748992" sldId="359"/>
            <ac:grpSpMk id="19" creationId="{DF061EC6-AE8E-1762-EA73-960503C1A184}"/>
          </ac:grpSpMkLst>
        </pc:grpChg>
        <pc:grpChg chg="del">
          <ac:chgData name="Diederik Wéreau" userId="3de4d852-29bc-42f2-a35f-4ac12fa5bc69" providerId="ADAL" clId="{ED67D86B-4C8C-48D4-91D7-2FA7DC0A381D}" dt="2024-05-07T13:29:37.474" v="18552" actId="478"/>
          <ac:grpSpMkLst>
            <pc:docMk/>
            <pc:sldMk cId="1832748992" sldId="359"/>
            <ac:grpSpMk id="73" creationId="{366DB0DE-7CDC-7691-9FB8-0D0BF02E451F}"/>
          </ac:grpSpMkLst>
        </pc:grpChg>
        <pc:picChg chg="mod">
          <ac:chgData name="Diederik Wéreau" userId="3de4d852-29bc-42f2-a35f-4ac12fa5bc69" providerId="ADAL" clId="{ED67D86B-4C8C-48D4-91D7-2FA7DC0A381D}" dt="2024-05-07T13:31:27.303" v="18554"/>
          <ac:picMkLst>
            <pc:docMk/>
            <pc:sldMk cId="1832748992" sldId="359"/>
            <ac:picMk id="3" creationId="{2D0AFC29-86A1-95FD-D611-99AAD122E2B2}"/>
          </ac:picMkLst>
        </pc:picChg>
        <pc:picChg chg="mod">
          <ac:chgData name="Diederik Wéreau" userId="3de4d852-29bc-42f2-a35f-4ac12fa5bc69" providerId="ADAL" clId="{ED67D86B-4C8C-48D4-91D7-2FA7DC0A381D}" dt="2024-05-07T13:31:27.303" v="18554"/>
          <ac:picMkLst>
            <pc:docMk/>
            <pc:sldMk cId="1832748992" sldId="359"/>
            <ac:picMk id="5" creationId="{DD343161-E1A0-986B-31CF-88BC8E3B756D}"/>
          </ac:picMkLst>
        </pc:picChg>
        <pc:picChg chg="add mod">
          <ac:chgData name="Diederik Wéreau" userId="3de4d852-29bc-42f2-a35f-4ac12fa5bc69" providerId="ADAL" clId="{ED67D86B-4C8C-48D4-91D7-2FA7DC0A381D}" dt="2024-05-07T13:32:15.813" v="18591" actId="1038"/>
          <ac:picMkLst>
            <pc:docMk/>
            <pc:sldMk cId="1832748992" sldId="359"/>
            <ac:picMk id="6" creationId="{6751BEFB-A667-A34D-BB3E-E494E8BBD54F}"/>
          </ac:picMkLst>
        </pc:picChg>
        <pc:picChg chg="add mod">
          <ac:chgData name="Diederik Wéreau" userId="3de4d852-29bc-42f2-a35f-4ac12fa5bc69" providerId="ADAL" clId="{ED67D86B-4C8C-48D4-91D7-2FA7DC0A381D}" dt="2024-05-07T13:32:15.813" v="18591" actId="1038"/>
          <ac:picMkLst>
            <pc:docMk/>
            <pc:sldMk cId="1832748992" sldId="359"/>
            <ac:picMk id="15" creationId="{EA2409A3-B11A-2944-0AC7-AD4B003B25F0}"/>
          </ac:picMkLst>
        </pc:picChg>
        <pc:picChg chg="del">
          <ac:chgData name="Diederik Wéreau" userId="3de4d852-29bc-42f2-a35f-4ac12fa5bc69" providerId="ADAL" clId="{ED67D86B-4C8C-48D4-91D7-2FA7DC0A381D}" dt="2024-05-07T13:29:33.138" v="18551" actId="478"/>
          <ac:picMkLst>
            <pc:docMk/>
            <pc:sldMk cId="1832748992" sldId="359"/>
            <ac:picMk id="71" creationId="{94CC1E81-C642-A6A7-8B9D-A3D637140762}"/>
          </ac:picMkLst>
        </pc:picChg>
        <pc:picChg chg="del">
          <ac:chgData name="Diederik Wéreau" userId="3de4d852-29bc-42f2-a35f-4ac12fa5bc69" providerId="ADAL" clId="{ED67D86B-4C8C-48D4-91D7-2FA7DC0A381D}" dt="2024-05-07T13:29:33.138" v="18551" actId="478"/>
          <ac:picMkLst>
            <pc:docMk/>
            <pc:sldMk cId="1832748992" sldId="359"/>
            <ac:picMk id="72" creationId="{45F70207-A024-E610-D2B6-062369241F67}"/>
          </ac:picMkLst>
        </pc:picChg>
      </pc:sldChg>
      <pc:sldChg chg="addSp delSp modSp add mod delAnim modAnim modNotesTx">
        <pc:chgData name="Diederik Wéreau" userId="3de4d852-29bc-42f2-a35f-4ac12fa5bc69" providerId="ADAL" clId="{ED67D86B-4C8C-48D4-91D7-2FA7DC0A381D}" dt="2024-05-07T13:49:14.001" v="19097"/>
        <pc:sldMkLst>
          <pc:docMk/>
          <pc:sldMk cId="285548907" sldId="360"/>
        </pc:sldMkLst>
        <pc:spChg chg="add mod">
          <ac:chgData name="Diederik Wéreau" userId="3de4d852-29bc-42f2-a35f-4ac12fa5bc69" providerId="ADAL" clId="{ED67D86B-4C8C-48D4-91D7-2FA7DC0A381D}" dt="2024-05-07T13:44:05.287" v="18898" actId="1036"/>
          <ac:spMkLst>
            <pc:docMk/>
            <pc:sldMk cId="285548907" sldId="360"/>
            <ac:spMk id="26" creationId="{F52A2A51-E69F-8373-B5C1-4E2B3C704971}"/>
          </ac:spMkLst>
        </pc:spChg>
        <pc:spChg chg="add mod">
          <ac:chgData name="Diederik Wéreau" userId="3de4d852-29bc-42f2-a35f-4ac12fa5bc69" providerId="ADAL" clId="{ED67D86B-4C8C-48D4-91D7-2FA7DC0A381D}" dt="2024-05-07T13:48:13.583" v="19090" actId="164"/>
          <ac:spMkLst>
            <pc:docMk/>
            <pc:sldMk cId="285548907" sldId="360"/>
            <ac:spMk id="31" creationId="{7359623F-C467-2C9B-64E4-28B3F2DC34DF}"/>
          </ac:spMkLst>
        </pc:spChg>
        <pc:spChg chg="add mod">
          <ac:chgData name="Diederik Wéreau" userId="3de4d852-29bc-42f2-a35f-4ac12fa5bc69" providerId="ADAL" clId="{ED67D86B-4C8C-48D4-91D7-2FA7DC0A381D}" dt="2024-05-07T13:44:44.715" v="19002" actId="1038"/>
          <ac:spMkLst>
            <pc:docMk/>
            <pc:sldMk cId="285548907" sldId="360"/>
            <ac:spMk id="33" creationId="{A133AF94-A35D-9505-AE3F-AA7B2746AC27}"/>
          </ac:spMkLst>
        </pc:spChg>
        <pc:spChg chg="add mod">
          <ac:chgData name="Diederik Wéreau" userId="3de4d852-29bc-42f2-a35f-4ac12fa5bc69" providerId="ADAL" clId="{ED67D86B-4C8C-48D4-91D7-2FA7DC0A381D}" dt="2024-05-07T13:46:03.527" v="19072" actId="164"/>
          <ac:spMkLst>
            <pc:docMk/>
            <pc:sldMk cId="285548907" sldId="360"/>
            <ac:spMk id="37" creationId="{CBC901E9-51CF-708C-11C0-D2A130760583}"/>
          </ac:spMkLst>
        </pc:spChg>
        <pc:spChg chg="mod">
          <ac:chgData name="Diederik Wéreau" userId="3de4d852-29bc-42f2-a35f-4ac12fa5bc69" providerId="ADAL" clId="{ED67D86B-4C8C-48D4-91D7-2FA7DC0A381D}" dt="2024-05-07T13:44:44.715" v="19002" actId="1038"/>
          <ac:spMkLst>
            <pc:docMk/>
            <pc:sldMk cId="285548907" sldId="360"/>
            <ac:spMk id="41" creationId="{AC9646EA-665A-525C-4585-EA587F2E4B4E}"/>
          </ac:spMkLst>
        </pc:spChg>
        <pc:grpChg chg="del">
          <ac:chgData name="Diederik Wéreau" userId="3de4d852-29bc-42f2-a35f-4ac12fa5bc69" providerId="ADAL" clId="{ED67D86B-4C8C-48D4-91D7-2FA7DC0A381D}" dt="2024-05-07T13:44:07.103" v="18899" actId="478"/>
          <ac:grpSpMkLst>
            <pc:docMk/>
            <pc:sldMk cId="285548907" sldId="360"/>
            <ac:grpSpMk id="19" creationId="{DF061EC6-AE8E-1762-EA73-960503C1A184}"/>
          </ac:grpSpMkLst>
        </pc:grpChg>
        <pc:grpChg chg="add mod">
          <ac:chgData name="Diederik Wéreau" userId="3de4d852-29bc-42f2-a35f-4ac12fa5bc69" providerId="ADAL" clId="{ED67D86B-4C8C-48D4-91D7-2FA7DC0A381D}" dt="2024-05-07T13:43:43.548" v="18857"/>
          <ac:grpSpMkLst>
            <pc:docMk/>
            <pc:sldMk cId="285548907" sldId="360"/>
            <ac:grpSpMk id="22" creationId="{0812490A-30EC-7EB1-3C66-B241FEF10161}"/>
          </ac:grpSpMkLst>
        </pc:grpChg>
        <pc:grpChg chg="add del mod">
          <ac:chgData name="Diederik Wéreau" userId="3de4d852-29bc-42f2-a35f-4ac12fa5bc69" providerId="ADAL" clId="{ED67D86B-4C8C-48D4-91D7-2FA7DC0A381D}" dt="2024-05-07T13:44:57.087" v="19003" actId="478"/>
          <ac:grpSpMkLst>
            <pc:docMk/>
            <pc:sldMk cId="285548907" sldId="360"/>
            <ac:grpSpMk id="38" creationId="{839FADFA-B60B-273B-286B-E911DBF0A75B}"/>
          </ac:grpSpMkLst>
        </pc:grpChg>
        <pc:grpChg chg="add mod">
          <ac:chgData name="Diederik Wéreau" userId="3de4d852-29bc-42f2-a35f-4ac12fa5bc69" providerId="ADAL" clId="{ED67D86B-4C8C-48D4-91D7-2FA7DC0A381D}" dt="2024-05-07T13:48:13.583" v="19090" actId="164"/>
          <ac:grpSpMkLst>
            <pc:docMk/>
            <pc:sldMk cId="285548907" sldId="360"/>
            <ac:grpSpMk id="43" creationId="{64A84FF4-F717-55D3-C934-7AA424EEFABE}"/>
          </ac:grpSpMkLst>
        </pc:grpChg>
        <pc:grpChg chg="add del mod">
          <ac:chgData name="Diederik Wéreau" userId="3de4d852-29bc-42f2-a35f-4ac12fa5bc69" providerId="ADAL" clId="{ED67D86B-4C8C-48D4-91D7-2FA7DC0A381D}" dt="2024-05-07T13:46:23.019" v="19075" actId="478"/>
          <ac:grpSpMkLst>
            <pc:docMk/>
            <pc:sldMk cId="285548907" sldId="360"/>
            <ac:grpSpMk id="46" creationId="{628D4207-6EA8-7A85-3084-380602941E7C}"/>
          </ac:grpSpMkLst>
        </pc:grpChg>
        <pc:grpChg chg="add mod">
          <ac:chgData name="Diederik Wéreau" userId="3de4d852-29bc-42f2-a35f-4ac12fa5bc69" providerId="ADAL" clId="{ED67D86B-4C8C-48D4-91D7-2FA7DC0A381D}" dt="2024-05-07T13:48:13.583" v="19090" actId="164"/>
          <ac:grpSpMkLst>
            <pc:docMk/>
            <pc:sldMk cId="285548907" sldId="360"/>
            <ac:grpSpMk id="48" creationId="{9786CE15-2BDC-1524-6DE4-F1659C7EE85A}"/>
          </ac:grpSpMkLst>
        </pc:grpChg>
        <pc:picChg chg="mod">
          <ac:chgData name="Diederik Wéreau" userId="3de4d852-29bc-42f2-a35f-4ac12fa5bc69" providerId="ADAL" clId="{ED67D86B-4C8C-48D4-91D7-2FA7DC0A381D}" dt="2024-05-07T13:47:41.759" v="19088" actId="166"/>
          <ac:picMkLst>
            <pc:docMk/>
            <pc:sldMk cId="285548907" sldId="360"/>
            <ac:picMk id="4" creationId="{F502E7C8-2716-BCDD-14F2-CAB5E509CC56}"/>
          </ac:picMkLst>
        </pc:picChg>
        <pc:picChg chg="add mod">
          <ac:chgData name="Diederik Wéreau" userId="3de4d852-29bc-42f2-a35f-4ac12fa5bc69" providerId="ADAL" clId="{ED67D86B-4C8C-48D4-91D7-2FA7DC0A381D}" dt="2024-05-07T13:43:35.698" v="18855" actId="1036"/>
          <ac:picMkLst>
            <pc:docMk/>
            <pc:sldMk cId="285548907" sldId="360"/>
            <ac:picMk id="20" creationId="{D8FA069C-DB4A-0D97-452B-075A880DB2F2}"/>
          </ac:picMkLst>
        </pc:picChg>
        <pc:picChg chg="add mod">
          <ac:chgData name="Diederik Wéreau" userId="3de4d852-29bc-42f2-a35f-4ac12fa5bc69" providerId="ADAL" clId="{ED67D86B-4C8C-48D4-91D7-2FA7DC0A381D}" dt="2024-05-07T13:43:35.698" v="18855" actId="1036"/>
          <ac:picMkLst>
            <pc:docMk/>
            <pc:sldMk cId="285548907" sldId="360"/>
            <ac:picMk id="21" creationId="{B227579E-65F3-03E5-F559-D40A69AECDA7}"/>
          </ac:picMkLst>
        </pc:picChg>
        <pc:picChg chg="mod">
          <ac:chgData name="Diederik Wéreau" userId="3de4d852-29bc-42f2-a35f-4ac12fa5bc69" providerId="ADAL" clId="{ED67D86B-4C8C-48D4-91D7-2FA7DC0A381D}" dt="2024-05-07T13:43:43.548" v="18857"/>
          <ac:picMkLst>
            <pc:docMk/>
            <pc:sldMk cId="285548907" sldId="360"/>
            <ac:picMk id="23" creationId="{00A1EDAA-1EFF-C676-D070-C0053E03AE86}"/>
          </ac:picMkLst>
        </pc:picChg>
        <pc:picChg chg="mod">
          <ac:chgData name="Diederik Wéreau" userId="3de4d852-29bc-42f2-a35f-4ac12fa5bc69" providerId="ADAL" clId="{ED67D86B-4C8C-48D4-91D7-2FA7DC0A381D}" dt="2024-05-07T13:43:43.548" v="18857"/>
          <ac:picMkLst>
            <pc:docMk/>
            <pc:sldMk cId="285548907" sldId="360"/>
            <ac:picMk id="24" creationId="{1EAEDCDD-EDB3-CA64-1E0B-1CA6BC6F5A78}"/>
          </ac:picMkLst>
        </pc:picChg>
        <pc:picChg chg="add mod">
          <ac:chgData name="Diederik Wéreau" userId="3de4d852-29bc-42f2-a35f-4ac12fa5bc69" providerId="ADAL" clId="{ED67D86B-4C8C-48D4-91D7-2FA7DC0A381D}" dt="2024-05-07T13:44:05.287" v="18898" actId="1036"/>
          <ac:picMkLst>
            <pc:docMk/>
            <pc:sldMk cId="285548907" sldId="360"/>
            <ac:picMk id="25" creationId="{9975B6B7-EF1B-BA31-E45D-184A3561C501}"/>
          </ac:picMkLst>
        </pc:picChg>
        <pc:picChg chg="add del mod">
          <ac:chgData name="Diederik Wéreau" userId="3de4d852-29bc-42f2-a35f-4ac12fa5bc69" providerId="ADAL" clId="{ED67D86B-4C8C-48D4-91D7-2FA7DC0A381D}" dt="2024-05-07T13:47:01.984" v="19081" actId="478"/>
          <ac:picMkLst>
            <pc:docMk/>
            <pc:sldMk cId="285548907" sldId="360"/>
            <ac:picMk id="27" creationId="{811ABEA9-BFDC-2B31-B661-6AD01D53DA3B}"/>
          </ac:picMkLst>
        </pc:picChg>
        <pc:picChg chg="add mod">
          <ac:chgData name="Diederik Wéreau" userId="3de4d852-29bc-42f2-a35f-4ac12fa5bc69" providerId="ADAL" clId="{ED67D86B-4C8C-48D4-91D7-2FA7DC0A381D}" dt="2024-05-07T13:44:44.715" v="19002" actId="1038"/>
          <ac:picMkLst>
            <pc:docMk/>
            <pc:sldMk cId="285548907" sldId="360"/>
            <ac:picMk id="30" creationId="{32A2FA93-31CB-3A3E-202E-537CF0C997C5}"/>
          </ac:picMkLst>
        </pc:picChg>
        <pc:picChg chg="add mod">
          <ac:chgData name="Diederik Wéreau" userId="3de4d852-29bc-42f2-a35f-4ac12fa5bc69" providerId="ADAL" clId="{ED67D86B-4C8C-48D4-91D7-2FA7DC0A381D}" dt="2024-05-07T13:44:44.715" v="19002" actId="1038"/>
          <ac:picMkLst>
            <pc:docMk/>
            <pc:sldMk cId="285548907" sldId="360"/>
            <ac:picMk id="32" creationId="{4FC47F36-7962-97F3-8BE2-90D514327F18}"/>
          </ac:picMkLst>
        </pc:picChg>
        <pc:picChg chg="add del mod">
          <ac:chgData name="Diederik Wéreau" userId="3de4d852-29bc-42f2-a35f-4ac12fa5bc69" providerId="ADAL" clId="{ED67D86B-4C8C-48D4-91D7-2FA7DC0A381D}" dt="2024-05-07T13:45:16.582" v="19007" actId="478"/>
          <ac:picMkLst>
            <pc:docMk/>
            <pc:sldMk cId="285548907" sldId="360"/>
            <ac:picMk id="34" creationId="{947D7729-D3C4-8828-7D15-ED230C5854EB}"/>
          </ac:picMkLst>
        </pc:picChg>
        <pc:picChg chg="add del mod">
          <ac:chgData name="Diederik Wéreau" userId="3de4d852-29bc-42f2-a35f-4ac12fa5bc69" providerId="ADAL" clId="{ED67D86B-4C8C-48D4-91D7-2FA7DC0A381D}" dt="2024-05-07T13:45:08.670" v="19006" actId="478"/>
          <ac:picMkLst>
            <pc:docMk/>
            <pc:sldMk cId="285548907" sldId="360"/>
            <ac:picMk id="35" creationId="{F1903531-F41B-A265-C301-DD9C0EDBEE8F}"/>
          </ac:picMkLst>
        </pc:picChg>
        <pc:picChg chg="add mod">
          <ac:chgData name="Diederik Wéreau" userId="3de4d852-29bc-42f2-a35f-4ac12fa5bc69" providerId="ADAL" clId="{ED67D86B-4C8C-48D4-91D7-2FA7DC0A381D}" dt="2024-05-07T13:46:03.527" v="19072" actId="164"/>
          <ac:picMkLst>
            <pc:docMk/>
            <pc:sldMk cId="285548907" sldId="360"/>
            <ac:picMk id="36" creationId="{5616E3C8-16CB-32B9-2AAF-5C7F4A9CC54F}"/>
          </ac:picMkLst>
        </pc:picChg>
        <pc:picChg chg="mod">
          <ac:chgData name="Diederik Wéreau" userId="3de4d852-29bc-42f2-a35f-4ac12fa5bc69" providerId="ADAL" clId="{ED67D86B-4C8C-48D4-91D7-2FA7DC0A381D}" dt="2024-05-07T13:44:44.715" v="19002" actId="1038"/>
          <ac:picMkLst>
            <pc:docMk/>
            <pc:sldMk cId="285548907" sldId="360"/>
            <ac:picMk id="40" creationId="{363E96E5-2D11-902F-3383-8A2E1CC2D6EE}"/>
          </ac:picMkLst>
        </pc:picChg>
        <pc:picChg chg="add del mod">
          <ac:chgData name="Diederik Wéreau" userId="3de4d852-29bc-42f2-a35f-4ac12fa5bc69" providerId="ADAL" clId="{ED67D86B-4C8C-48D4-91D7-2FA7DC0A381D}" dt="2024-05-07T13:45:03.473" v="19005" actId="478"/>
          <ac:picMkLst>
            <pc:docMk/>
            <pc:sldMk cId="285548907" sldId="360"/>
            <ac:picMk id="42" creationId="{F4A6FC09-4BEB-A727-B7E4-5C16C1001D63}"/>
          </ac:picMkLst>
        </pc:picChg>
        <pc:picChg chg="mod">
          <ac:chgData name="Diederik Wéreau" userId="3de4d852-29bc-42f2-a35f-4ac12fa5bc69" providerId="ADAL" clId="{ED67D86B-4C8C-48D4-91D7-2FA7DC0A381D}" dt="2024-05-07T13:45:27.395" v="19070" actId="1037"/>
          <ac:picMkLst>
            <pc:docMk/>
            <pc:sldMk cId="285548907" sldId="360"/>
            <ac:picMk id="44" creationId="{4834D272-E06A-5726-13FB-359BB35A7D4A}"/>
          </ac:picMkLst>
        </pc:picChg>
        <pc:picChg chg="mod">
          <ac:chgData name="Diederik Wéreau" userId="3de4d852-29bc-42f2-a35f-4ac12fa5bc69" providerId="ADAL" clId="{ED67D86B-4C8C-48D4-91D7-2FA7DC0A381D}" dt="2024-05-07T13:45:27.395" v="19070" actId="1037"/>
          <ac:picMkLst>
            <pc:docMk/>
            <pc:sldMk cId="285548907" sldId="360"/>
            <ac:picMk id="45" creationId="{132FD319-50BE-C642-AFFD-8C683C7C587C}"/>
          </ac:picMkLst>
        </pc:picChg>
        <pc:picChg chg="add mod">
          <ac:chgData name="Diederik Wéreau" userId="3de4d852-29bc-42f2-a35f-4ac12fa5bc69" providerId="ADAL" clId="{ED67D86B-4C8C-48D4-91D7-2FA7DC0A381D}" dt="2024-05-07T13:47:33.514" v="19087" actId="166"/>
          <ac:picMkLst>
            <pc:docMk/>
            <pc:sldMk cId="285548907" sldId="360"/>
            <ac:picMk id="47" creationId="{9A2464BF-56B2-DF9E-0CB7-8F32096D3907}"/>
          </ac:picMkLst>
        </pc:picChg>
      </pc:sldChg>
      <pc:sldChg chg="addSp delSp modSp add del mod ord modAnim modNotesTx">
        <pc:chgData name="Diederik Wéreau" userId="3de4d852-29bc-42f2-a35f-4ac12fa5bc69" providerId="ADAL" clId="{ED67D86B-4C8C-48D4-91D7-2FA7DC0A381D}" dt="2024-05-07T14:10:14.272" v="19481" actId="2696"/>
        <pc:sldMkLst>
          <pc:docMk/>
          <pc:sldMk cId="4262260633" sldId="361"/>
        </pc:sldMkLst>
        <pc:spChg chg="mod">
          <ac:chgData name="Diederik Wéreau" userId="3de4d852-29bc-42f2-a35f-4ac12fa5bc69" providerId="ADAL" clId="{ED67D86B-4C8C-48D4-91D7-2FA7DC0A381D}" dt="2024-05-07T13:50:18.695" v="19119" actId="20577"/>
          <ac:spMkLst>
            <pc:docMk/>
            <pc:sldMk cId="4262260633" sldId="361"/>
            <ac:spMk id="2" creationId="{BE46E34F-31F2-B494-A9CB-37F4DBBC93C3}"/>
          </ac:spMkLst>
        </pc:spChg>
        <pc:spChg chg="mod">
          <ac:chgData name="Diederik Wéreau" userId="3de4d852-29bc-42f2-a35f-4ac12fa5bc69" providerId="ADAL" clId="{ED67D86B-4C8C-48D4-91D7-2FA7DC0A381D}" dt="2024-05-07T13:57:59.957" v="19120"/>
          <ac:spMkLst>
            <pc:docMk/>
            <pc:sldMk cId="4262260633" sldId="361"/>
            <ac:spMk id="11" creationId="{40330913-8E49-0CBE-C763-547DFA423969}"/>
          </ac:spMkLst>
        </pc:spChg>
        <pc:spChg chg="mod">
          <ac:chgData name="Diederik Wéreau" userId="3de4d852-29bc-42f2-a35f-4ac12fa5bc69" providerId="ADAL" clId="{ED67D86B-4C8C-48D4-91D7-2FA7DC0A381D}" dt="2024-05-07T13:57:59.957" v="19120"/>
          <ac:spMkLst>
            <pc:docMk/>
            <pc:sldMk cId="4262260633" sldId="361"/>
            <ac:spMk id="12" creationId="{C4D33636-F4C1-8483-FFF5-E41AED4BF331}"/>
          </ac:spMkLst>
        </pc:spChg>
        <pc:spChg chg="mod">
          <ac:chgData name="Diederik Wéreau" userId="3de4d852-29bc-42f2-a35f-4ac12fa5bc69" providerId="ADAL" clId="{ED67D86B-4C8C-48D4-91D7-2FA7DC0A381D}" dt="2024-05-07T13:57:59.957" v="19120"/>
          <ac:spMkLst>
            <pc:docMk/>
            <pc:sldMk cId="4262260633" sldId="361"/>
            <ac:spMk id="13" creationId="{41EAF85B-790A-E36C-8975-60E89A7151E6}"/>
          </ac:spMkLst>
        </pc:spChg>
        <pc:spChg chg="del">
          <ac:chgData name="Diederik Wéreau" userId="3de4d852-29bc-42f2-a35f-4ac12fa5bc69" providerId="ADAL" clId="{ED67D86B-4C8C-48D4-91D7-2FA7DC0A381D}" dt="2024-05-07T13:59:43.086" v="19186" actId="478"/>
          <ac:spMkLst>
            <pc:docMk/>
            <pc:sldMk cId="4262260633" sldId="361"/>
            <ac:spMk id="39" creationId="{EDF33D54-5BE8-8C72-A265-6441FFA985FE}"/>
          </ac:spMkLst>
        </pc:spChg>
        <pc:spChg chg="del">
          <ac:chgData name="Diederik Wéreau" userId="3de4d852-29bc-42f2-a35f-4ac12fa5bc69" providerId="ADAL" clId="{ED67D86B-4C8C-48D4-91D7-2FA7DC0A381D}" dt="2024-05-07T13:58:12.559" v="19121" actId="478"/>
          <ac:spMkLst>
            <pc:docMk/>
            <pc:sldMk cId="4262260633" sldId="361"/>
            <ac:spMk id="48" creationId="{3B3E1E08-06CF-C416-8E23-84A37BD0D513}"/>
          </ac:spMkLst>
        </pc:spChg>
        <pc:spChg chg="del">
          <ac:chgData name="Diederik Wéreau" userId="3de4d852-29bc-42f2-a35f-4ac12fa5bc69" providerId="ADAL" clId="{ED67D86B-4C8C-48D4-91D7-2FA7DC0A381D}" dt="2024-05-07T13:59:36.788" v="19185" actId="478"/>
          <ac:spMkLst>
            <pc:docMk/>
            <pc:sldMk cId="4262260633" sldId="361"/>
            <ac:spMk id="56" creationId="{1A68DBCE-F0B2-B5BA-38F9-2EACA3AA8321}"/>
          </ac:spMkLst>
        </pc:spChg>
        <pc:spChg chg="del">
          <ac:chgData name="Diederik Wéreau" userId="3de4d852-29bc-42f2-a35f-4ac12fa5bc69" providerId="ADAL" clId="{ED67D86B-4C8C-48D4-91D7-2FA7DC0A381D}" dt="2024-05-07T13:59:43.086" v="19186" actId="478"/>
          <ac:spMkLst>
            <pc:docMk/>
            <pc:sldMk cId="4262260633" sldId="361"/>
            <ac:spMk id="81" creationId="{A390DF21-8DAD-6C60-AB9C-3FD830335BE9}"/>
          </ac:spMkLst>
        </pc:spChg>
        <pc:spChg chg="del">
          <ac:chgData name="Diederik Wéreau" userId="3de4d852-29bc-42f2-a35f-4ac12fa5bc69" providerId="ADAL" clId="{ED67D86B-4C8C-48D4-91D7-2FA7DC0A381D}" dt="2024-05-07T13:59:43.086" v="19186" actId="478"/>
          <ac:spMkLst>
            <pc:docMk/>
            <pc:sldMk cId="4262260633" sldId="361"/>
            <ac:spMk id="86" creationId="{F9E87C19-BDC3-3005-B012-DC8CA62A707B}"/>
          </ac:spMkLst>
        </pc:spChg>
        <pc:spChg chg="mod">
          <ac:chgData name="Diederik Wéreau" userId="3de4d852-29bc-42f2-a35f-4ac12fa5bc69" providerId="ADAL" clId="{ED67D86B-4C8C-48D4-91D7-2FA7DC0A381D}" dt="2024-05-07T14:01:09.191" v="19193" actId="164"/>
          <ac:spMkLst>
            <pc:docMk/>
            <pc:sldMk cId="4262260633" sldId="361"/>
            <ac:spMk id="89" creationId="{DDEC33DA-E864-2683-EF2B-8327C31420A4}"/>
          </ac:spMkLst>
        </pc:spChg>
        <pc:spChg chg="del">
          <ac:chgData name="Diederik Wéreau" userId="3de4d852-29bc-42f2-a35f-4ac12fa5bc69" providerId="ADAL" clId="{ED67D86B-4C8C-48D4-91D7-2FA7DC0A381D}" dt="2024-05-07T13:59:36.788" v="19185" actId="478"/>
          <ac:spMkLst>
            <pc:docMk/>
            <pc:sldMk cId="4262260633" sldId="361"/>
            <ac:spMk id="96" creationId="{791DFDE5-B015-7426-468E-4565783E69F4}"/>
          </ac:spMkLst>
        </pc:spChg>
        <pc:grpChg chg="add mod">
          <ac:chgData name="Diederik Wéreau" userId="3de4d852-29bc-42f2-a35f-4ac12fa5bc69" providerId="ADAL" clId="{ED67D86B-4C8C-48D4-91D7-2FA7DC0A381D}" dt="2024-05-07T13:57:59.957" v="19120"/>
          <ac:grpSpMkLst>
            <pc:docMk/>
            <pc:sldMk cId="4262260633" sldId="361"/>
            <ac:grpSpMk id="7" creationId="{299C59AD-EF5F-8036-CB41-158AFE5169B7}"/>
          </ac:grpSpMkLst>
        </pc:grpChg>
        <pc:grpChg chg="add del mod">
          <ac:chgData name="Diederik Wéreau" userId="3de4d852-29bc-42f2-a35f-4ac12fa5bc69" providerId="ADAL" clId="{ED67D86B-4C8C-48D4-91D7-2FA7DC0A381D}" dt="2024-05-07T14:07:26.849" v="19479" actId="478"/>
          <ac:grpSpMkLst>
            <pc:docMk/>
            <pc:sldMk cId="4262260633" sldId="361"/>
            <ac:grpSpMk id="15" creationId="{42A9B5B8-E0CE-AB0F-8210-AC8FBBF2665D}"/>
          </ac:grpSpMkLst>
        </pc:grpChg>
        <pc:grpChg chg="add mod">
          <ac:chgData name="Diederik Wéreau" userId="3de4d852-29bc-42f2-a35f-4ac12fa5bc69" providerId="ADAL" clId="{ED67D86B-4C8C-48D4-91D7-2FA7DC0A381D}" dt="2024-05-07T14:01:09.191" v="19193" actId="164"/>
          <ac:grpSpMkLst>
            <pc:docMk/>
            <pc:sldMk cId="4262260633" sldId="361"/>
            <ac:grpSpMk id="18" creationId="{C337C9F2-0985-2E9D-3C4A-7DFF20AE3EB7}"/>
          </ac:grpSpMkLst>
        </pc:grpChg>
        <pc:grpChg chg="add mod">
          <ac:chgData name="Diederik Wéreau" userId="3de4d852-29bc-42f2-a35f-4ac12fa5bc69" providerId="ADAL" clId="{ED67D86B-4C8C-48D4-91D7-2FA7DC0A381D}" dt="2024-05-07T14:07:27.148" v="19480"/>
          <ac:grpSpMkLst>
            <pc:docMk/>
            <pc:sldMk cId="4262260633" sldId="361"/>
            <ac:grpSpMk id="19" creationId="{7791E4A1-E232-F31A-E26C-E92B6F217411}"/>
          </ac:grpSpMkLst>
        </pc:grpChg>
        <pc:grpChg chg="del">
          <ac:chgData name="Diederik Wéreau" userId="3de4d852-29bc-42f2-a35f-4ac12fa5bc69" providerId="ADAL" clId="{ED67D86B-4C8C-48D4-91D7-2FA7DC0A381D}" dt="2024-05-07T13:59:51.423" v="19188" actId="478"/>
          <ac:grpSpMkLst>
            <pc:docMk/>
            <pc:sldMk cId="4262260633" sldId="361"/>
            <ac:grpSpMk id="91" creationId="{08D8B1BE-33DA-18F9-CD80-86C7E10331B0}"/>
          </ac:grpSpMkLst>
        </pc:grpChg>
        <pc:grpChg chg="del">
          <ac:chgData name="Diederik Wéreau" userId="3de4d852-29bc-42f2-a35f-4ac12fa5bc69" providerId="ADAL" clId="{ED67D86B-4C8C-48D4-91D7-2FA7DC0A381D}" dt="2024-05-07T13:59:36.788" v="19185" actId="478"/>
          <ac:grpSpMkLst>
            <pc:docMk/>
            <pc:sldMk cId="4262260633" sldId="361"/>
            <ac:grpSpMk id="102" creationId="{FCEEC15C-13E2-3FA9-4948-B1D1ADA892E3}"/>
          </ac:grpSpMkLst>
        </pc:grpChg>
        <pc:grpChg chg="del">
          <ac:chgData name="Diederik Wéreau" userId="3de4d852-29bc-42f2-a35f-4ac12fa5bc69" providerId="ADAL" clId="{ED67D86B-4C8C-48D4-91D7-2FA7DC0A381D}" dt="2024-05-07T13:59:20.215" v="19182" actId="478"/>
          <ac:grpSpMkLst>
            <pc:docMk/>
            <pc:sldMk cId="4262260633" sldId="361"/>
            <ac:grpSpMk id="111" creationId="{F5BA6633-7B21-2A27-57BC-08B2E7F21545}"/>
          </ac:grpSpMkLst>
        </pc:grpChg>
        <pc:grpChg chg="del">
          <ac:chgData name="Diederik Wéreau" userId="3de4d852-29bc-42f2-a35f-4ac12fa5bc69" providerId="ADAL" clId="{ED67D86B-4C8C-48D4-91D7-2FA7DC0A381D}" dt="2024-05-07T13:59:20.215" v="19182" actId="478"/>
          <ac:grpSpMkLst>
            <pc:docMk/>
            <pc:sldMk cId="4262260633" sldId="361"/>
            <ac:grpSpMk id="112" creationId="{2F26F098-D1D4-64AF-68B5-D79C44635552}"/>
          </ac:grpSpMkLst>
        </pc:grpChg>
        <pc:picChg chg="ord">
          <ac:chgData name="Diederik Wéreau" userId="3de4d852-29bc-42f2-a35f-4ac12fa5bc69" providerId="ADAL" clId="{ED67D86B-4C8C-48D4-91D7-2FA7DC0A381D}" dt="2024-05-07T13:59:28.788" v="19183" actId="167"/>
          <ac:picMkLst>
            <pc:docMk/>
            <pc:sldMk cId="4262260633" sldId="361"/>
            <ac:picMk id="5" creationId="{469AC27E-E333-B026-6F76-1E6BB8BDF900}"/>
          </ac:picMkLst>
        </pc:picChg>
        <pc:picChg chg="add mod">
          <ac:chgData name="Diederik Wéreau" userId="3de4d852-29bc-42f2-a35f-4ac12fa5bc69" providerId="ADAL" clId="{ED67D86B-4C8C-48D4-91D7-2FA7DC0A381D}" dt="2024-05-07T13:58:23.194" v="19176" actId="1036"/>
          <ac:picMkLst>
            <pc:docMk/>
            <pc:sldMk cId="4262260633" sldId="361"/>
            <ac:picMk id="14" creationId="{C02515A5-CAC1-80A3-D042-154804E040A3}"/>
          </ac:picMkLst>
        </pc:picChg>
        <pc:picChg chg="add mod">
          <ac:chgData name="Diederik Wéreau" userId="3de4d852-29bc-42f2-a35f-4ac12fa5bc69" providerId="ADAL" clId="{ED67D86B-4C8C-48D4-91D7-2FA7DC0A381D}" dt="2024-05-07T14:00:37.218" v="19192"/>
          <ac:picMkLst>
            <pc:docMk/>
            <pc:sldMk cId="4262260633" sldId="361"/>
            <ac:picMk id="16" creationId="{12181108-C564-1ED3-F1CF-7890A98EEB58}"/>
          </ac:picMkLst>
        </pc:picChg>
        <pc:picChg chg="add mod">
          <ac:chgData name="Diederik Wéreau" userId="3de4d852-29bc-42f2-a35f-4ac12fa5bc69" providerId="ADAL" clId="{ED67D86B-4C8C-48D4-91D7-2FA7DC0A381D}" dt="2024-05-07T14:00:37.218" v="19192"/>
          <ac:picMkLst>
            <pc:docMk/>
            <pc:sldMk cId="4262260633" sldId="361"/>
            <ac:picMk id="17" creationId="{836E1EE8-8ABC-FF53-EE97-EB9CEF25E8F9}"/>
          </ac:picMkLst>
        </pc:picChg>
        <pc:picChg chg="mod">
          <ac:chgData name="Diederik Wéreau" userId="3de4d852-29bc-42f2-a35f-4ac12fa5bc69" providerId="ADAL" clId="{ED67D86B-4C8C-48D4-91D7-2FA7DC0A381D}" dt="2024-05-07T14:07:27.148" v="19480"/>
          <ac:picMkLst>
            <pc:docMk/>
            <pc:sldMk cId="4262260633" sldId="361"/>
            <ac:picMk id="20" creationId="{1B691B63-9885-49F2-59A4-8F72BDEA436D}"/>
          </ac:picMkLst>
        </pc:picChg>
        <pc:picChg chg="mod">
          <ac:chgData name="Diederik Wéreau" userId="3de4d852-29bc-42f2-a35f-4ac12fa5bc69" providerId="ADAL" clId="{ED67D86B-4C8C-48D4-91D7-2FA7DC0A381D}" dt="2024-05-07T14:07:27.148" v="19480"/>
          <ac:picMkLst>
            <pc:docMk/>
            <pc:sldMk cId="4262260633" sldId="361"/>
            <ac:picMk id="21" creationId="{3BB14E9B-249C-0B3D-50B0-091CB8460B7D}"/>
          </ac:picMkLst>
        </pc:picChg>
        <pc:picChg chg="mod">
          <ac:chgData name="Diederik Wéreau" userId="3de4d852-29bc-42f2-a35f-4ac12fa5bc69" providerId="ADAL" clId="{ED67D86B-4C8C-48D4-91D7-2FA7DC0A381D}" dt="2024-05-07T14:01:09.191" v="19193" actId="164"/>
          <ac:picMkLst>
            <pc:docMk/>
            <pc:sldMk cId="4262260633" sldId="361"/>
            <ac:picMk id="26" creationId="{E209B4FE-9E62-68BF-F3CA-202707501A8B}"/>
          </ac:picMkLst>
        </pc:picChg>
        <pc:picChg chg="mod">
          <ac:chgData name="Diederik Wéreau" userId="3de4d852-29bc-42f2-a35f-4ac12fa5bc69" providerId="ADAL" clId="{ED67D86B-4C8C-48D4-91D7-2FA7DC0A381D}" dt="2024-05-07T14:01:09.191" v="19193" actId="164"/>
          <ac:picMkLst>
            <pc:docMk/>
            <pc:sldMk cId="4262260633" sldId="361"/>
            <ac:picMk id="27" creationId="{D0470A1B-D32D-3BA6-281B-EE5D39A2F233}"/>
          </ac:picMkLst>
        </pc:picChg>
        <pc:picChg chg="del">
          <ac:chgData name="Diederik Wéreau" userId="3de4d852-29bc-42f2-a35f-4ac12fa5bc69" providerId="ADAL" clId="{ED67D86B-4C8C-48D4-91D7-2FA7DC0A381D}" dt="2024-05-07T13:59:43.086" v="19186" actId="478"/>
          <ac:picMkLst>
            <pc:docMk/>
            <pc:sldMk cId="4262260633" sldId="361"/>
            <ac:picMk id="38" creationId="{D528A512-4697-A878-06B3-07D81EE2F1CD}"/>
          </ac:picMkLst>
        </pc:picChg>
        <pc:picChg chg="del">
          <ac:chgData name="Diederik Wéreau" userId="3de4d852-29bc-42f2-a35f-4ac12fa5bc69" providerId="ADAL" clId="{ED67D86B-4C8C-48D4-91D7-2FA7DC0A381D}" dt="2024-05-07T13:59:43.086" v="19186" actId="478"/>
          <ac:picMkLst>
            <pc:docMk/>
            <pc:sldMk cId="4262260633" sldId="361"/>
            <ac:picMk id="41" creationId="{7E584B8F-0454-8A4F-0C3A-14EF35BE59AB}"/>
          </ac:picMkLst>
        </pc:picChg>
        <pc:picChg chg="del">
          <ac:chgData name="Diederik Wéreau" userId="3de4d852-29bc-42f2-a35f-4ac12fa5bc69" providerId="ADAL" clId="{ED67D86B-4C8C-48D4-91D7-2FA7DC0A381D}" dt="2024-05-07T13:59:43.086" v="19186" actId="478"/>
          <ac:picMkLst>
            <pc:docMk/>
            <pc:sldMk cId="4262260633" sldId="361"/>
            <ac:picMk id="76" creationId="{C78799D6-C915-4D04-C6AE-F7E6D31620C5}"/>
          </ac:picMkLst>
        </pc:picChg>
        <pc:picChg chg="del">
          <ac:chgData name="Diederik Wéreau" userId="3de4d852-29bc-42f2-a35f-4ac12fa5bc69" providerId="ADAL" clId="{ED67D86B-4C8C-48D4-91D7-2FA7DC0A381D}" dt="2024-05-07T13:59:43.086" v="19186" actId="478"/>
          <ac:picMkLst>
            <pc:docMk/>
            <pc:sldMk cId="4262260633" sldId="361"/>
            <ac:picMk id="80" creationId="{1BD2F879-8311-1FA7-C755-3941A809DA34}"/>
          </ac:picMkLst>
        </pc:picChg>
        <pc:picChg chg="del">
          <ac:chgData name="Diederik Wéreau" userId="3de4d852-29bc-42f2-a35f-4ac12fa5bc69" providerId="ADAL" clId="{ED67D86B-4C8C-48D4-91D7-2FA7DC0A381D}" dt="2024-05-07T13:59:43.086" v="19186" actId="478"/>
          <ac:picMkLst>
            <pc:docMk/>
            <pc:sldMk cId="4262260633" sldId="361"/>
            <ac:picMk id="82" creationId="{92E710B1-749A-64F5-DA6E-BB550B1B5664}"/>
          </ac:picMkLst>
        </pc:picChg>
        <pc:picChg chg="del">
          <ac:chgData name="Diederik Wéreau" userId="3de4d852-29bc-42f2-a35f-4ac12fa5bc69" providerId="ADAL" clId="{ED67D86B-4C8C-48D4-91D7-2FA7DC0A381D}" dt="2024-05-07T13:59:43.086" v="19186" actId="478"/>
          <ac:picMkLst>
            <pc:docMk/>
            <pc:sldMk cId="4262260633" sldId="361"/>
            <ac:picMk id="83" creationId="{789D9C6C-0331-3AD8-D99B-D618A111BDD0}"/>
          </ac:picMkLst>
        </pc:picChg>
        <pc:picChg chg="del">
          <ac:chgData name="Diederik Wéreau" userId="3de4d852-29bc-42f2-a35f-4ac12fa5bc69" providerId="ADAL" clId="{ED67D86B-4C8C-48D4-91D7-2FA7DC0A381D}" dt="2024-05-07T13:59:43.086" v="19186" actId="478"/>
          <ac:picMkLst>
            <pc:docMk/>
            <pc:sldMk cId="4262260633" sldId="361"/>
            <ac:picMk id="85" creationId="{B246CC23-3EB7-FC3B-9496-412AE97B9A5D}"/>
          </ac:picMkLst>
        </pc:picChg>
        <pc:picChg chg="del">
          <ac:chgData name="Diederik Wéreau" userId="3de4d852-29bc-42f2-a35f-4ac12fa5bc69" providerId="ADAL" clId="{ED67D86B-4C8C-48D4-91D7-2FA7DC0A381D}" dt="2024-05-07T13:59:43.086" v="19186" actId="478"/>
          <ac:picMkLst>
            <pc:docMk/>
            <pc:sldMk cId="4262260633" sldId="361"/>
            <ac:picMk id="87" creationId="{5AE468E3-5DF6-FDAB-9AC2-1F040DB006EB}"/>
          </ac:picMkLst>
        </pc:picChg>
        <pc:picChg chg="mod">
          <ac:chgData name="Diederik Wéreau" userId="3de4d852-29bc-42f2-a35f-4ac12fa5bc69" providerId="ADAL" clId="{ED67D86B-4C8C-48D4-91D7-2FA7DC0A381D}" dt="2024-05-07T14:00:12.342" v="19191" actId="12788"/>
          <ac:picMkLst>
            <pc:docMk/>
            <pc:sldMk cId="4262260633" sldId="361"/>
            <ac:picMk id="88" creationId="{5CE97B1B-7206-EFC4-D73E-FED6051EFA0F}"/>
          </ac:picMkLst>
        </pc:picChg>
        <pc:picChg chg="mod">
          <ac:chgData name="Diederik Wéreau" userId="3de4d852-29bc-42f2-a35f-4ac12fa5bc69" providerId="ADAL" clId="{ED67D86B-4C8C-48D4-91D7-2FA7DC0A381D}" dt="2024-05-07T14:00:12.342" v="19191" actId="12788"/>
          <ac:picMkLst>
            <pc:docMk/>
            <pc:sldMk cId="4262260633" sldId="361"/>
            <ac:picMk id="90" creationId="{AAF16059-F6B8-6F9F-8F27-90DCA1C40155}"/>
          </ac:picMkLst>
        </pc:picChg>
        <pc:picChg chg="del">
          <ac:chgData name="Diederik Wéreau" userId="3de4d852-29bc-42f2-a35f-4ac12fa5bc69" providerId="ADAL" clId="{ED67D86B-4C8C-48D4-91D7-2FA7DC0A381D}" dt="2024-05-07T13:59:32.526" v="19184" actId="478"/>
          <ac:picMkLst>
            <pc:docMk/>
            <pc:sldMk cId="4262260633" sldId="361"/>
            <ac:picMk id="95" creationId="{C3548B44-B35F-A65D-2A06-B8D056AACC0A}"/>
          </ac:picMkLst>
        </pc:picChg>
        <pc:cxnChg chg="del">
          <ac:chgData name="Diederik Wéreau" userId="3de4d852-29bc-42f2-a35f-4ac12fa5bc69" providerId="ADAL" clId="{ED67D86B-4C8C-48D4-91D7-2FA7DC0A381D}" dt="2024-05-07T13:59:47.291" v="19187" actId="478"/>
          <ac:cxnSpMkLst>
            <pc:docMk/>
            <pc:sldMk cId="4262260633" sldId="361"/>
            <ac:cxnSpMk id="37" creationId="{323E259F-8A9D-65B2-6243-DB45176E8684}"/>
          </ac:cxnSpMkLst>
        </pc:cxnChg>
      </pc:sldChg>
      <pc:sldChg chg="addSp modSp add modTransition">
        <pc:chgData name="Diederik Wéreau" userId="3de4d852-29bc-42f2-a35f-4ac12fa5bc69" providerId="ADAL" clId="{ED67D86B-4C8C-48D4-91D7-2FA7DC0A381D}" dt="2024-05-07T14:18:02.129" v="19529"/>
        <pc:sldMkLst>
          <pc:docMk/>
          <pc:sldMk cId="3700641548" sldId="362"/>
        </pc:sldMkLst>
        <pc:picChg chg="add mod">
          <ac:chgData name="Diederik Wéreau" userId="3de4d852-29bc-42f2-a35f-4ac12fa5bc69" providerId="ADAL" clId="{ED67D86B-4C8C-48D4-91D7-2FA7DC0A381D}" dt="2024-05-07T14:02:23.123" v="19226" actId="1037"/>
          <ac:picMkLst>
            <pc:docMk/>
            <pc:sldMk cId="3700641548" sldId="362"/>
            <ac:picMk id="15" creationId="{827BE4EA-A7D5-F77B-9615-FD13C4837C40}"/>
          </ac:picMkLst>
        </pc:picChg>
        <pc:picChg chg="add mod">
          <ac:chgData name="Diederik Wéreau" userId="3de4d852-29bc-42f2-a35f-4ac12fa5bc69" providerId="ADAL" clId="{ED67D86B-4C8C-48D4-91D7-2FA7DC0A381D}" dt="2024-05-07T14:02:23.123" v="19226" actId="1037"/>
          <ac:picMkLst>
            <pc:docMk/>
            <pc:sldMk cId="3700641548" sldId="362"/>
            <ac:picMk id="16" creationId="{1FC46ECD-DCFD-FB55-A51F-E25746A5BAC0}"/>
          </ac:picMkLst>
        </pc:picChg>
      </pc:sldChg>
      <pc:sldChg chg="addSp delSp modSp new mod ord setBg">
        <pc:chgData name="Diederik Wéreau" userId="3de4d852-29bc-42f2-a35f-4ac12fa5bc69" providerId="ADAL" clId="{ED67D86B-4C8C-48D4-91D7-2FA7DC0A381D}" dt="2024-05-07T14:12:55.941" v="19500" actId="20577"/>
        <pc:sldMkLst>
          <pc:docMk/>
          <pc:sldMk cId="2830016377" sldId="363"/>
        </pc:sldMkLst>
        <pc:spChg chg="mod">
          <ac:chgData name="Diederik Wéreau" userId="3de4d852-29bc-42f2-a35f-4ac12fa5bc69" providerId="ADAL" clId="{ED67D86B-4C8C-48D4-91D7-2FA7DC0A381D}" dt="2024-05-07T14:03:17.088" v="19228"/>
          <ac:spMkLst>
            <pc:docMk/>
            <pc:sldMk cId="2830016377" sldId="363"/>
            <ac:spMk id="6" creationId="{7B7B214B-D0B8-8AB1-CC1E-5F0A419DB167}"/>
          </ac:spMkLst>
        </pc:spChg>
        <pc:spChg chg="mod">
          <ac:chgData name="Diederik Wéreau" userId="3de4d852-29bc-42f2-a35f-4ac12fa5bc69" providerId="ADAL" clId="{ED67D86B-4C8C-48D4-91D7-2FA7DC0A381D}" dt="2024-05-07T14:03:17.088" v="19228"/>
          <ac:spMkLst>
            <pc:docMk/>
            <pc:sldMk cId="2830016377" sldId="363"/>
            <ac:spMk id="7" creationId="{19770D9F-2E01-14CC-21DA-89517287778A}"/>
          </ac:spMkLst>
        </pc:spChg>
        <pc:spChg chg="mod">
          <ac:chgData name="Diederik Wéreau" userId="3de4d852-29bc-42f2-a35f-4ac12fa5bc69" providerId="ADAL" clId="{ED67D86B-4C8C-48D4-91D7-2FA7DC0A381D}" dt="2024-05-07T14:03:17.088" v="19228"/>
          <ac:spMkLst>
            <pc:docMk/>
            <pc:sldMk cId="2830016377" sldId="363"/>
            <ac:spMk id="8" creationId="{123E70AE-0945-4BEA-CAEF-4C01B6F58E1E}"/>
          </ac:spMkLst>
        </pc:spChg>
        <pc:spChg chg="add mod">
          <ac:chgData name="Diederik Wéreau" userId="3de4d852-29bc-42f2-a35f-4ac12fa5bc69" providerId="ADAL" clId="{ED67D86B-4C8C-48D4-91D7-2FA7DC0A381D}" dt="2024-05-07T14:12:55.941" v="19500" actId="20577"/>
          <ac:spMkLst>
            <pc:docMk/>
            <pc:sldMk cId="2830016377" sldId="363"/>
            <ac:spMk id="9" creationId="{B2B06282-A43D-7E24-6841-548FEE2E3FE7}"/>
          </ac:spMkLst>
        </pc:spChg>
        <pc:grpChg chg="add mod">
          <ac:chgData name="Diederik Wéreau" userId="3de4d852-29bc-42f2-a35f-4ac12fa5bc69" providerId="ADAL" clId="{ED67D86B-4C8C-48D4-91D7-2FA7DC0A381D}" dt="2024-05-07T14:03:17.088" v="19228"/>
          <ac:grpSpMkLst>
            <pc:docMk/>
            <pc:sldMk cId="2830016377" sldId="363"/>
            <ac:grpSpMk id="5" creationId="{C25D633B-5E6E-D104-5C57-A225813B132A}"/>
          </ac:grpSpMkLst>
        </pc:grpChg>
        <pc:picChg chg="add del mod">
          <ac:chgData name="Diederik Wéreau" userId="3de4d852-29bc-42f2-a35f-4ac12fa5bc69" providerId="ADAL" clId="{ED67D86B-4C8C-48D4-91D7-2FA7DC0A381D}" dt="2024-05-07T14:06:33.303" v="19409" actId="478"/>
          <ac:picMkLst>
            <pc:docMk/>
            <pc:sldMk cId="2830016377" sldId="363"/>
            <ac:picMk id="2" creationId="{5A727F19-870C-FDB5-7175-047B8CD8C12F}"/>
          </ac:picMkLst>
        </pc:picChg>
        <pc:picChg chg="add del mod">
          <ac:chgData name="Diederik Wéreau" userId="3de4d852-29bc-42f2-a35f-4ac12fa5bc69" providerId="ADAL" clId="{ED67D86B-4C8C-48D4-91D7-2FA7DC0A381D}" dt="2024-05-07T14:04:50.356" v="19235" actId="478"/>
          <ac:picMkLst>
            <pc:docMk/>
            <pc:sldMk cId="2830016377" sldId="363"/>
            <ac:picMk id="3" creationId="{E8A5CD85-0C2F-73F5-A6A5-7AC44AF0B64C}"/>
          </ac:picMkLst>
        </pc:picChg>
        <pc:picChg chg="add del mod">
          <ac:chgData name="Diederik Wéreau" userId="3de4d852-29bc-42f2-a35f-4ac12fa5bc69" providerId="ADAL" clId="{ED67D86B-4C8C-48D4-91D7-2FA7DC0A381D}" dt="2024-05-07T14:06:35.668" v="19410" actId="478"/>
          <ac:picMkLst>
            <pc:docMk/>
            <pc:sldMk cId="2830016377" sldId="363"/>
            <ac:picMk id="4" creationId="{5AE8F5B8-016C-42DA-5D37-12199838DE3E}"/>
          </ac:picMkLst>
        </pc:picChg>
        <pc:picChg chg="add mod ord">
          <ac:chgData name="Diederik Wéreau" userId="3de4d852-29bc-42f2-a35f-4ac12fa5bc69" providerId="ADAL" clId="{ED67D86B-4C8C-48D4-91D7-2FA7DC0A381D}" dt="2024-05-07T14:05:55.493" v="19338" actId="167"/>
          <ac:picMkLst>
            <pc:docMk/>
            <pc:sldMk cId="2830016377" sldId="363"/>
            <ac:picMk id="10" creationId="{2BA7CE0C-D1D9-9702-EC74-419373A757D7}"/>
          </ac:picMkLst>
        </pc:picChg>
        <pc:picChg chg="add del mod ord">
          <ac:chgData name="Diederik Wéreau" userId="3de4d852-29bc-42f2-a35f-4ac12fa5bc69" providerId="ADAL" clId="{ED67D86B-4C8C-48D4-91D7-2FA7DC0A381D}" dt="2024-05-07T14:05:57.387" v="19339" actId="478"/>
          <ac:picMkLst>
            <pc:docMk/>
            <pc:sldMk cId="2830016377" sldId="363"/>
            <ac:picMk id="11" creationId="{BA5969A7-D8BE-AFAE-1391-D3DA863DC463}"/>
          </ac:picMkLst>
        </pc:picChg>
        <pc:picChg chg="add mod">
          <ac:chgData name="Diederik Wéreau" userId="3de4d852-29bc-42f2-a35f-4ac12fa5bc69" providerId="ADAL" clId="{ED67D86B-4C8C-48D4-91D7-2FA7DC0A381D}" dt="2024-05-07T14:06:45.505" v="19452" actId="1037"/>
          <ac:picMkLst>
            <pc:docMk/>
            <pc:sldMk cId="2830016377" sldId="363"/>
            <ac:picMk id="12" creationId="{CB45999B-90A9-468A-7020-05983F241962}"/>
          </ac:picMkLst>
        </pc:picChg>
        <pc:picChg chg="add mod">
          <ac:chgData name="Diederik Wéreau" userId="3de4d852-29bc-42f2-a35f-4ac12fa5bc69" providerId="ADAL" clId="{ED67D86B-4C8C-48D4-91D7-2FA7DC0A381D}" dt="2024-05-07T14:06:52.103" v="19478" actId="1036"/>
          <ac:picMkLst>
            <pc:docMk/>
            <pc:sldMk cId="2830016377" sldId="363"/>
            <ac:picMk id="13" creationId="{CBDA167E-ABF4-FD07-EC54-6F02B577361A}"/>
          </ac:picMkLst>
        </pc:picChg>
      </pc:sldChg>
      <pc:sldChg chg="add">
        <pc:chgData name="Diederik Wéreau" userId="3de4d852-29bc-42f2-a35f-4ac12fa5bc69" providerId="ADAL" clId="{ED67D86B-4C8C-48D4-91D7-2FA7DC0A381D}" dt="2024-05-07T14:12:19.479" v="19483" actId="2890"/>
        <pc:sldMkLst>
          <pc:docMk/>
          <pc:sldMk cId="2971881787" sldId="364"/>
        </pc:sldMkLst>
      </pc:sldChg>
      <pc:sldChg chg="modSp add mod ord">
        <pc:chgData name="Diederik Wéreau" userId="3de4d852-29bc-42f2-a35f-4ac12fa5bc69" providerId="ADAL" clId="{ED67D86B-4C8C-48D4-91D7-2FA7DC0A381D}" dt="2024-05-07T14:13:27.325" v="19521" actId="20577"/>
        <pc:sldMkLst>
          <pc:docMk/>
          <pc:sldMk cId="877124672" sldId="365"/>
        </pc:sldMkLst>
        <pc:spChg chg="mod">
          <ac:chgData name="Diederik Wéreau" userId="3de4d852-29bc-42f2-a35f-4ac12fa5bc69" providerId="ADAL" clId="{ED67D86B-4C8C-48D4-91D7-2FA7DC0A381D}" dt="2024-05-07T14:13:27.325" v="19521" actId="20577"/>
          <ac:spMkLst>
            <pc:docMk/>
            <pc:sldMk cId="877124672" sldId="365"/>
            <ac:spMk id="9" creationId="{B2B06282-A43D-7E24-6841-548FEE2E3FE7}"/>
          </ac:spMkLst>
        </pc:spChg>
      </pc:sldChg>
    </pc:docChg>
  </pc:docChgLst>
  <pc:docChgLst>
    <pc:chgData name="Jan Pas" userId="e6ab89e2-d100-44fd-b9c7-fceb4d0d2d54" providerId="ADAL" clId="{0C54F637-3355-43E0-8CE7-F4D8A52090AB}"/>
    <pc:docChg chg="undo redo custSel addSld delSld modSld sldOrd">
      <pc:chgData name="Jan Pas" userId="e6ab89e2-d100-44fd-b9c7-fceb4d0d2d54" providerId="ADAL" clId="{0C54F637-3355-43E0-8CE7-F4D8A52090AB}" dt="2024-05-14T06:30:18.631" v="13375" actId="20577"/>
      <pc:docMkLst>
        <pc:docMk/>
      </pc:docMkLst>
      <pc:sldChg chg="modSp del mod">
        <pc:chgData name="Jan Pas" userId="e6ab89e2-d100-44fd-b9c7-fceb4d0d2d54" providerId="ADAL" clId="{0C54F637-3355-43E0-8CE7-F4D8A52090AB}" dt="2024-05-06T13:02:40.274" v="2144" actId="47"/>
        <pc:sldMkLst>
          <pc:docMk/>
          <pc:sldMk cId="222067759" sldId="273"/>
        </pc:sldMkLst>
        <pc:spChg chg="mod">
          <ac:chgData name="Jan Pas" userId="e6ab89e2-d100-44fd-b9c7-fceb4d0d2d54" providerId="ADAL" clId="{0C54F637-3355-43E0-8CE7-F4D8A52090AB}" dt="2024-04-19T08:15:54.547" v="19" actId="1076"/>
          <ac:spMkLst>
            <pc:docMk/>
            <pc:sldMk cId="222067759" sldId="273"/>
            <ac:spMk id="3" creationId="{4E70423F-8A8C-4218-927A-42F7F45E19CA}"/>
          </ac:spMkLst>
        </pc:spChg>
      </pc:sldChg>
      <pc:sldChg chg="del ord">
        <pc:chgData name="Jan Pas" userId="e6ab89e2-d100-44fd-b9c7-fceb4d0d2d54" providerId="ADAL" clId="{0C54F637-3355-43E0-8CE7-F4D8A52090AB}" dt="2024-05-06T18:19:07.483" v="2581" actId="47"/>
        <pc:sldMkLst>
          <pc:docMk/>
          <pc:sldMk cId="2194677587" sldId="275"/>
        </pc:sldMkLst>
      </pc:sldChg>
      <pc:sldChg chg="modSp del mod ord">
        <pc:chgData name="Jan Pas" userId="e6ab89e2-d100-44fd-b9c7-fceb4d0d2d54" providerId="ADAL" clId="{0C54F637-3355-43E0-8CE7-F4D8A52090AB}" dt="2024-05-06T18:19:05.938" v="2580" actId="47"/>
        <pc:sldMkLst>
          <pc:docMk/>
          <pc:sldMk cId="766378672" sldId="276"/>
        </pc:sldMkLst>
        <pc:spChg chg="mod">
          <ac:chgData name="Jan Pas" userId="e6ab89e2-d100-44fd-b9c7-fceb4d0d2d54" providerId="ADAL" clId="{0C54F637-3355-43E0-8CE7-F4D8A52090AB}" dt="2024-04-19T08:16:34.683" v="28" actId="1076"/>
          <ac:spMkLst>
            <pc:docMk/>
            <pc:sldMk cId="766378672" sldId="276"/>
            <ac:spMk id="3" creationId="{4E70423F-8A8C-4218-927A-42F7F45E19CA}"/>
          </ac:spMkLst>
        </pc:spChg>
      </pc:sldChg>
      <pc:sldChg chg="del ord">
        <pc:chgData name="Jan Pas" userId="e6ab89e2-d100-44fd-b9c7-fceb4d0d2d54" providerId="ADAL" clId="{0C54F637-3355-43E0-8CE7-F4D8A52090AB}" dt="2024-05-06T18:19:10.569" v="2582" actId="47"/>
        <pc:sldMkLst>
          <pc:docMk/>
          <pc:sldMk cId="712400505" sldId="277"/>
        </pc:sldMkLst>
      </pc:sldChg>
      <pc:sldChg chg="modSp mod modNotesTx">
        <pc:chgData name="Jan Pas" userId="e6ab89e2-d100-44fd-b9c7-fceb4d0d2d54" providerId="ADAL" clId="{0C54F637-3355-43E0-8CE7-F4D8A52090AB}" dt="2024-05-13T20:52:00.154" v="9128" actId="20577"/>
        <pc:sldMkLst>
          <pc:docMk/>
          <pc:sldMk cId="2837729564" sldId="278"/>
        </pc:sldMkLst>
        <pc:spChg chg="mod">
          <ac:chgData name="Jan Pas" userId="e6ab89e2-d100-44fd-b9c7-fceb4d0d2d54" providerId="ADAL" clId="{0C54F637-3355-43E0-8CE7-F4D8A52090AB}" dt="2024-05-07T06:02:47.856" v="3073" actId="20577"/>
          <ac:spMkLst>
            <pc:docMk/>
            <pc:sldMk cId="2837729564" sldId="278"/>
            <ac:spMk id="2" creationId="{98CF848F-793F-90AD-1E6F-BEC546509967}"/>
          </ac:spMkLst>
        </pc:spChg>
        <pc:spChg chg="mod">
          <ac:chgData name="Jan Pas" userId="e6ab89e2-d100-44fd-b9c7-fceb4d0d2d54" providerId="ADAL" clId="{0C54F637-3355-43E0-8CE7-F4D8A52090AB}" dt="2024-05-07T06:12:50.562" v="3239" actId="20577"/>
          <ac:spMkLst>
            <pc:docMk/>
            <pc:sldMk cId="2837729564" sldId="278"/>
            <ac:spMk id="4" creationId="{1792554C-A243-8629-B54B-B2FE2901662B}"/>
          </ac:spMkLst>
        </pc:spChg>
      </pc:sldChg>
      <pc:sldChg chg="addSp delSp modSp mod">
        <pc:chgData name="Jan Pas" userId="e6ab89e2-d100-44fd-b9c7-fceb4d0d2d54" providerId="ADAL" clId="{0C54F637-3355-43E0-8CE7-F4D8A52090AB}" dt="2024-05-13T12:46:00.807" v="4121" actId="20577"/>
        <pc:sldMkLst>
          <pc:docMk/>
          <pc:sldMk cId="1324484476" sldId="281"/>
        </pc:sldMkLst>
        <pc:spChg chg="add del mod">
          <ac:chgData name="Jan Pas" userId="e6ab89e2-d100-44fd-b9c7-fceb4d0d2d54" providerId="ADAL" clId="{0C54F637-3355-43E0-8CE7-F4D8A52090AB}" dt="2024-05-07T06:16:41.012" v="3289" actId="21"/>
          <ac:spMkLst>
            <pc:docMk/>
            <pc:sldMk cId="1324484476" sldId="281"/>
            <ac:spMk id="2" creationId="{B4436E1F-EB29-BE1A-4A02-964239E81C94}"/>
          </ac:spMkLst>
        </pc:spChg>
        <pc:spChg chg="add mod">
          <ac:chgData name="Jan Pas" userId="e6ab89e2-d100-44fd-b9c7-fceb4d0d2d54" providerId="ADAL" clId="{0C54F637-3355-43E0-8CE7-F4D8A52090AB}" dt="2024-05-07T06:16:41.012" v="3289" actId="21"/>
          <ac:spMkLst>
            <pc:docMk/>
            <pc:sldMk cId="1324484476" sldId="281"/>
            <ac:spMk id="8" creationId="{B59594A9-9A00-89CB-A82A-E1AED8528DA9}"/>
          </ac:spMkLst>
        </pc:spChg>
        <pc:spChg chg="mod">
          <ac:chgData name="Jan Pas" userId="e6ab89e2-d100-44fd-b9c7-fceb4d0d2d54" providerId="ADAL" clId="{0C54F637-3355-43E0-8CE7-F4D8A52090AB}" dt="2024-05-13T12:37:16.665" v="3838" actId="20577"/>
          <ac:spMkLst>
            <pc:docMk/>
            <pc:sldMk cId="1324484476" sldId="281"/>
            <ac:spMk id="26" creationId="{490A6E78-C21C-71FF-06E8-20ACBADD63D9}"/>
          </ac:spMkLst>
        </pc:spChg>
        <pc:spChg chg="mod">
          <ac:chgData name="Jan Pas" userId="e6ab89e2-d100-44fd-b9c7-fceb4d0d2d54" providerId="ADAL" clId="{0C54F637-3355-43E0-8CE7-F4D8A52090AB}" dt="2024-05-13T12:46:00.807" v="4121" actId="20577"/>
          <ac:spMkLst>
            <pc:docMk/>
            <pc:sldMk cId="1324484476" sldId="281"/>
            <ac:spMk id="27" creationId="{0AC57F3A-3B92-C04E-8EED-DE06FC4F0D3D}"/>
          </ac:spMkLst>
        </pc:spChg>
      </pc:sldChg>
      <pc:sldChg chg="modSp mod">
        <pc:chgData name="Jan Pas" userId="e6ab89e2-d100-44fd-b9c7-fceb4d0d2d54" providerId="ADAL" clId="{0C54F637-3355-43E0-8CE7-F4D8A52090AB}" dt="2024-05-13T12:36:05.188" v="3744" actId="20577"/>
        <pc:sldMkLst>
          <pc:docMk/>
          <pc:sldMk cId="3861467095" sldId="282"/>
        </pc:sldMkLst>
        <pc:spChg chg="mod">
          <ac:chgData name="Jan Pas" userId="e6ab89e2-d100-44fd-b9c7-fceb4d0d2d54" providerId="ADAL" clId="{0C54F637-3355-43E0-8CE7-F4D8A52090AB}" dt="2024-05-13T12:36:05.188" v="3744" actId="20577"/>
          <ac:spMkLst>
            <pc:docMk/>
            <pc:sldMk cId="3861467095" sldId="282"/>
            <ac:spMk id="60" creationId="{46519E57-C783-3B6F-6424-3EC45D9684FF}"/>
          </ac:spMkLst>
        </pc:spChg>
      </pc:sldChg>
      <pc:sldChg chg="modSp mod">
        <pc:chgData name="Jan Pas" userId="e6ab89e2-d100-44fd-b9c7-fceb4d0d2d54" providerId="ADAL" clId="{0C54F637-3355-43E0-8CE7-F4D8A52090AB}" dt="2024-04-19T09:36:09.880" v="35" actId="20577"/>
        <pc:sldMkLst>
          <pc:docMk/>
          <pc:sldMk cId="196903862" sldId="285"/>
        </pc:sldMkLst>
        <pc:spChg chg="mod">
          <ac:chgData name="Jan Pas" userId="e6ab89e2-d100-44fd-b9c7-fceb4d0d2d54" providerId="ADAL" clId="{0C54F637-3355-43E0-8CE7-F4D8A52090AB}" dt="2024-04-19T09:36:09.880" v="35" actId="20577"/>
          <ac:spMkLst>
            <pc:docMk/>
            <pc:sldMk cId="196903862" sldId="285"/>
            <ac:spMk id="15" creationId="{B780DBC3-1CCB-5518-5DD4-9BED637D744B}"/>
          </ac:spMkLst>
        </pc:spChg>
      </pc:sldChg>
      <pc:sldChg chg="modSp mod">
        <pc:chgData name="Jan Pas" userId="e6ab89e2-d100-44fd-b9c7-fceb4d0d2d54" providerId="ADAL" clId="{0C54F637-3355-43E0-8CE7-F4D8A52090AB}" dt="2024-05-13T12:35:41.471" v="3716" actId="20577"/>
        <pc:sldMkLst>
          <pc:docMk/>
          <pc:sldMk cId="748760443" sldId="288"/>
        </pc:sldMkLst>
        <pc:spChg chg="mod">
          <ac:chgData name="Jan Pas" userId="e6ab89e2-d100-44fd-b9c7-fceb4d0d2d54" providerId="ADAL" clId="{0C54F637-3355-43E0-8CE7-F4D8A52090AB}" dt="2024-05-13T12:35:41.471" v="3716" actId="20577"/>
          <ac:spMkLst>
            <pc:docMk/>
            <pc:sldMk cId="748760443" sldId="288"/>
            <ac:spMk id="60" creationId="{46519E57-C783-3B6F-6424-3EC45D9684FF}"/>
          </ac:spMkLst>
        </pc:spChg>
      </pc:sldChg>
      <pc:sldChg chg="modSp mod">
        <pc:chgData name="Jan Pas" userId="e6ab89e2-d100-44fd-b9c7-fceb4d0d2d54" providerId="ADAL" clId="{0C54F637-3355-43E0-8CE7-F4D8A52090AB}" dt="2024-05-13T12:50:53.830" v="4127" actId="20577"/>
        <pc:sldMkLst>
          <pc:docMk/>
          <pc:sldMk cId="3764698213" sldId="289"/>
        </pc:sldMkLst>
        <pc:spChg chg="mod">
          <ac:chgData name="Jan Pas" userId="e6ab89e2-d100-44fd-b9c7-fceb4d0d2d54" providerId="ADAL" clId="{0C54F637-3355-43E0-8CE7-F4D8A52090AB}" dt="2024-05-13T12:50:53.830" v="4127" actId="20577"/>
          <ac:spMkLst>
            <pc:docMk/>
            <pc:sldMk cId="3764698213" sldId="289"/>
            <ac:spMk id="27" creationId="{80B39206-EA36-A96B-4FB3-BBD676390708}"/>
          </ac:spMkLst>
        </pc:spChg>
        <pc:spChg chg="mod">
          <ac:chgData name="Jan Pas" userId="e6ab89e2-d100-44fd-b9c7-fceb4d0d2d54" providerId="ADAL" clId="{0C54F637-3355-43E0-8CE7-F4D8A52090AB}" dt="2024-05-13T12:36:37.331" v="3785" actId="20577"/>
          <ac:spMkLst>
            <pc:docMk/>
            <pc:sldMk cId="3764698213" sldId="289"/>
            <ac:spMk id="60" creationId="{46519E57-C783-3B6F-6424-3EC45D9684FF}"/>
          </ac:spMkLst>
        </pc:spChg>
      </pc:sldChg>
      <pc:sldChg chg="modSp mod">
        <pc:chgData name="Jan Pas" userId="e6ab89e2-d100-44fd-b9c7-fceb4d0d2d54" providerId="ADAL" clId="{0C54F637-3355-43E0-8CE7-F4D8A52090AB}" dt="2024-05-13T12:35:33.316" v="3703" actId="20577"/>
        <pc:sldMkLst>
          <pc:docMk/>
          <pc:sldMk cId="3968316884" sldId="290"/>
        </pc:sldMkLst>
        <pc:spChg chg="mod">
          <ac:chgData name="Jan Pas" userId="e6ab89e2-d100-44fd-b9c7-fceb4d0d2d54" providerId="ADAL" clId="{0C54F637-3355-43E0-8CE7-F4D8A52090AB}" dt="2024-05-13T12:35:33.316" v="3703" actId="20577"/>
          <ac:spMkLst>
            <pc:docMk/>
            <pc:sldMk cId="3968316884" sldId="290"/>
            <ac:spMk id="60" creationId="{46519E57-C783-3B6F-6424-3EC45D9684FF}"/>
          </ac:spMkLst>
        </pc:spChg>
      </pc:sldChg>
      <pc:sldChg chg="modSp mod">
        <pc:chgData name="Jan Pas" userId="e6ab89e2-d100-44fd-b9c7-fceb4d0d2d54" providerId="ADAL" clId="{0C54F637-3355-43E0-8CE7-F4D8A52090AB}" dt="2024-04-19T08:00:50.756" v="5" actId="20577"/>
        <pc:sldMkLst>
          <pc:docMk/>
          <pc:sldMk cId="1330736232" sldId="291"/>
        </pc:sldMkLst>
        <pc:spChg chg="mod">
          <ac:chgData name="Jan Pas" userId="e6ab89e2-d100-44fd-b9c7-fceb4d0d2d54" providerId="ADAL" clId="{0C54F637-3355-43E0-8CE7-F4D8A52090AB}" dt="2024-04-19T08:00:47.604" v="4" actId="6549"/>
          <ac:spMkLst>
            <pc:docMk/>
            <pc:sldMk cId="1330736232" sldId="291"/>
            <ac:spMk id="60" creationId="{46519E57-C783-3B6F-6424-3EC45D9684FF}"/>
          </ac:spMkLst>
        </pc:spChg>
        <pc:spChg chg="mod">
          <ac:chgData name="Jan Pas" userId="e6ab89e2-d100-44fd-b9c7-fceb4d0d2d54" providerId="ADAL" clId="{0C54F637-3355-43E0-8CE7-F4D8A52090AB}" dt="2024-04-19T08:00:50.756" v="5" actId="20577"/>
          <ac:spMkLst>
            <pc:docMk/>
            <pc:sldMk cId="1330736232" sldId="291"/>
            <ac:spMk id="61" creationId="{73D46F92-C28E-C707-60E6-EC9A77415141}"/>
          </ac:spMkLst>
        </pc:spChg>
      </pc:sldChg>
      <pc:sldChg chg="modSp mod modNotesTx">
        <pc:chgData name="Jan Pas" userId="e6ab89e2-d100-44fd-b9c7-fceb4d0d2d54" providerId="ADAL" clId="{0C54F637-3355-43E0-8CE7-F4D8A52090AB}" dt="2024-05-14T06:12:04.836" v="11977" actId="20577"/>
        <pc:sldMkLst>
          <pc:docMk/>
          <pc:sldMk cId="1324481342" sldId="292"/>
        </pc:sldMkLst>
        <pc:spChg chg="mod">
          <ac:chgData name="Jan Pas" userId="e6ab89e2-d100-44fd-b9c7-fceb4d0d2d54" providerId="ADAL" clId="{0C54F637-3355-43E0-8CE7-F4D8A52090AB}" dt="2024-05-13T12:36:57.771" v="3812" actId="20577"/>
          <ac:spMkLst>
            <pc:docMk/>
            <pc:sldMk cId="1324481342" sldId="292"/>
            <ac:spMk id="60" creationId="{46519E57-C783-3B6F-6424-3EC45D9684FF}"/>
          </ac:spMkLst>
        </pc:spChg>
        <pc:spChg chg="mod">
          <ac:chgData name="Jan Pas" userId="e6ab89e2-d100-44fd-b9c7-fceb4d0d2d54" providerId="ADAL" clId="{0C54F637-3355-43E0-8CE7-F4D8A52090AB}" dt="2024-05-13T12:43:55.013" v="4044" actId="20577"/>
          <ac:spMkLst>
            <pc:docMk/>
            <pc:sldMk cId="1324481342" sldId="292"/>
            <ac:spMk id="61" creationId="{73D46F92-C28E-C707-60E6-EC9A77415141}"/>
          </ac:spMkLst>
        </pc:spChg>
      </pc:sldChg>
      <pc:sldChg chg="modSp mod">
        <pc:chgData name="Jan Pas" userId="e6ab89e2-d100-44fd-b9c7-fceb4d0d2d54" providerId="ADAL" clId="{0C54F637-3355-43E0-8CE7-F4D8A52090AB}" dt="2024-05-13T12:46:08.670" v="4123" actId="20577"/>
        <pc:sldMkLst>
          <pc:docMk/>
          <pc:sldMk cId="2000925893" sldId="293"/>
        </pc:sldMkLst>
        <pc:spChg chg="mod">
          <ac:chgData name="Jan Pas" userId="e6ab89e2-d100-44fd-b9c7-fceb4d0d2d54" providerId="ADAL" clId="{0C54F637-3355-43E0-8CE7-F4D8A52090AB}" dt="2024-05-13T12:37:37.275" v="3868" actId="20577"/>
          <ac:spMkLst>
            <pc:docMk/>
            <pc:sldMk cId="2000925893" sldId="293"/>
            <ac:spMk id="71" creationId="{FEBF3FEC-2C0D-3D00-5B3A-896647E46B5C}"/>
          </ac:spMkLst>
        </pc:spChg>
        <pc:spChg chg="mod">
          <ac:chgData name="Jan Pas" userId="e6ab89e2-d100-44fd-b9c7-fceb4d0d2d54" providerId="ADAL" clId="{0C54F637-3355-43E0-8CE7-F4D8A52090AB}" dt="2024-05-13T12:46:08.670" v="4123" actId="20577"/>
          <ac:spMkLst>
            <pc:docMk/>
            <pc:sldMk cId="2000925893" sldId="293"/>
            <ac:spMk id="72" creationId="{8EED7435-AE9A-B28C-C93F-D638FF902A4D}"/>
          </ac:spMkLst>
        </pc:spChg>
      </pc:sldChg>
      <pc:sldChg chg="modSp mod">
        <pc:chgData name="Jan Pas" userId="e6ab89e2-d100-44fd-b9c7-fceb4d0d2d54" providerId="ADAL" clId="{0C54F637-3355-43E0-8CE7-F4D8A52090AB}" dt="2024-05-13T12:38:00.878" v="3884" actId="20577"/>
        <pc:sldMkLst>
          <pc:docMk/>
          <pc:sldMk cId="3130974600" sldId="294"/>
        </pc:sldMkLst>
        <pc:spChg chg="mod">
          <ac:chgData name="Jan Pas" userId="e6ab89e2-d100-44fd-b9c7-fceb4d0d2d54" providerId="ADAL" clId="{0C54F637-3355-43E0-8CE7-F4D8A52090AB}" dt="2024-05-13T12:38:00.878" v="3884" actId="20577"/>
          <ac:spMkLst>
            <pc:docMk/>
            <pc:sldMk cId="3130974600" sldId="294"/>
            <ac:spMk id="13" creationId="{A41469AD-022D-FA1F-EE24-2A87C109C69D}"/>
          </ac:spMkLst>
        </pc:spChg>
        <pc:spChg chg="mod">
          <ac:chgData name="Jan Pas" userId="e6ab89e2-d100-44fd-b9c7-fceb4d0d2d54" providerId="ADAL" clId="{0C54F637-3355-43E0-8CE7-F4D8A52090AB}" dt="2024-05-07T06:18:36.534" v="3306" actId="20577"/>
          <ac:spMkLst>
            <pc:docMk/>
            <pc:sldMk cId="3130974600" sldId="294"/>
            <ac:spMk id="60" creationId="{98B72466-E79A-D4C8-D555-54B7FF5907A6}"/>
          </ac:spMkLst>
        </pc:spChg>
      </pc:sldChg>
      <pc:sldChg chg="modSp mod">
        <pc:chgData name="Jan Pas" userId="e6ab89e2-d100-44fd-b9c7-fceb4d0d2d54" providerId="ADAL" clId="{0C54F637-3355-43E0-8CE7-F4D8A52090AB}" dt="2024-05-13T12:38:05.986" v="3885" actId="20577"/>
        <pc:sldMkLst>
          <pc:docMk/>
          <pc:sldMk cId="3772494568" sldId="295"/>
        </pc:sldMkLst>
        <pc:spChg chg="mod">
          <ac:chgData name="Jan Pas" userId="e6ab89e2-d100-44fd-b9c7-fceb4d0d2d54" providerId="ADAL" clId="{0C54F637-3355-43E0-8CE7-F4D8A52090AB}" dt="2024-05-13T12:38:05.986" v="3885" actId="20577"/>
          <ac:spMkLst>
            <pc:docMk/>
            <pc:sldMk cId="3772494568" sldId="295"/>
            <ac:spMk id="13" creationId="{A41469AD-022D-FA1F-EE24-2A87C109C69D}"/>
          </ac:spMkLst>
        </pc:spChg>
        <pc:spChg chg="mod">
          <ac:chgData name="Jan Pas" userId="e6ab89e2-d100-44fd-b9c7-fceb4d0d2d54" providerId="ADAL" clId="{0C54F637-3355-43E0-8CE7-F4D8A52090AB}" dt="2024-05-07T06:18:41.127" v="3307" actId="20577"/>
          <ac:spMkLst>
            <pc:docMk/>
            <pc:sldMk cId="3772494568" sldId="295"/>
            <ac:spMk id="49" creationId="{4E030B1C-A857-AD99-AC31-6F50E4EB84FE}"/>
          </ac:spMkLst>
        </pc:spChg>
      </pc:sldChg>
      <pc:sldChg chg="modSp mod">
        <pc:chgData name="Jan Pas" userId="e6ab89e2-d100-44fd-b9c7-fceb4d0d2d54" providerId="ADAL" clId="{0C54F637-3355-43E0-8CE7-F4D8A52090AB}" dt="2024-05-13T12:38:15.172" v="3886" actId="20577"/>
        <pc:sldMkLst>
          <pc:docMk/>
          <pc:sldMk cId="2426282233" sldId="296"/>
        </pc:sldMkLst>
        <pc:spChg chg="mod">
          <ac:chgData name="Jan Pas" userId="e6ab89e2-d100-44fd-b9c7-fceb4d0d2d54" providerId="ADAL" clId="{0C54F637-3355-43E0-8CE7-F4D8A52090AB}" dt="2024-05-13T12:38:15.172" v="3886" actId="20577"/>
          <ac:spMkLst>
            <pc:docMk/>
            <pc:sldMk cId="2426282233" sldId="296"/>
            <ac:spMk id="13" creationId="{A41469AD-022D-FA1F-EE24-2A87C109C69D}"/>
          </ac:spMkLst>
        </pc:spChg>
        <pc:spChg chg="mod">
          <ac:chgData name="Jan Pas" userId="e6ab89e2-d100-44fd-b9c7-fceb4d0d2d54" providerId="ADAL" clId="{0C54F637-3355-43E0-8CE7-F4D8A52090AB}" dt="2024-05-07T06:18:45.709" v="3308" actId="20577"/>
          <ac:spMkLst>
            <pc:docMk/>
            <pc:sldMk cId="2426282233" sldId="296"/>
            <ac:spMk id="47" creationId="{B204AAAE-5973-C177-BD8D-03C66945D660}"/>
          </ac:spMkLst>
        </pc:spChg>
      </pc:sldChg>
      <pc:sldChg chg="modSp mod">
        <pc:chgData name="Jan Pas" userId="e6ab89e2-d100-44fd-b9c7-fceb4d0d2d54" providerId="ADAL" clId="{0C54F637-3355-43E0-8CE7-F4D8A52090AB}" dt="2024-05-13T12:38:21.632" v="3887" actId="20577"/>
        <pc:sldMkLst>
          <pc:docMk/>
          <pc:sldMk cId="4098855529" sldId="297"/>
        </pc:sldMkLst>
        <pc:spChg chg="mod">
          <ac:chgData name="Jan Pas" userId="e6ab89e2-d100-44fd-b9c7-fceb4d0d2d54" providerId="ADAL" clId="{0C54F637-3355-43E0-8CE7-F4D8A52090AB}" dt="2024-05-13T12:38:21.632" v="3887" actId="20577"/>
          <ac:spMkLst>
            <pc:docMk/>
            <pc:sldMk cId="4098855529" sldId="297"/>
            <ac:spMk id="13" creationId="{A41469AD-022D-FA1F-EE24-2A87C109C69D}"/>
          </ac:spMkLst>
        </pc:spChg>
        <pc:spChg chg="mod">
          <ac:chgData name="Jan Pas" userId="e6ab89e2-d100-44fd-b9c7-fceb4d0d2d54" providerId="ADAL" clId="{0C54F637-3355-43E0-8CE7-F4D8A52090AB}" dt="2024-05-07T06:19:00.127" v="3310" actId="20577"/>
          <ac:spMkLst>
            <pc:docMk/>
            <pc:sldMk cId="4098855529" sldId="297"/>
            <ac:spMk id="42" creationId="{D8A82A11-B1F6-728D-9BFB-30A59B82BFB2}"/>
          </ac:spMkLst>
        </pc:spChg>
      </pc:sldChg>
      <pc:sldChg chg="modSp mod">
        <pc:chgData name="Jan Pas" userId="e6ab89e2-d100-44fd-b9c7-fceb4d0d2d54" providerId="ADAL" clId="{0C54F637-3355-43E0-8CE7-F4D8A52090AB}" dt="2024-05-13T12:39:32.886" v="3899" actId="20577"/>
        <pc:sldMkLst>
          <pc:docMk/>
          <pc:sldMk cId="888774024" sldId="298"/>
        </pc:sldMkLst>
        <pc:spChg chg="mod">
          <ac:chgData name="Jan Pas" userId="e6ab89e2-d100-44fd-b9c7-fceb4d0d2d54" providerId="ADAL" clId="{0C54F637-3355-43E0-8CE7-F4D8A52090AB}" dt="2024-05-13T12:38:41.486" v="3891" actId="20577"/>
          <ac:spMkLst>
            <pc:docMk/>
            <pc:sldMk cId="888774024" sldId="298"/>
            <ac:spMk id="13" creationId="{A41469AD-022D-FA1F-EE24-2A87C109C69D}"/>
          </ac:spMkLst>
        </pc:spChg>
        <pc:spChg chg="mod">
          <ac:chgData name="Jan Pas" userId="e6ab89e2-d100-44fd-b9c7-fceb4d0d2d54" providerId="ADAL" clId="{0C54F637-3355-43E0-8CE7-F4D8A52090AB}" dt="2024-05-07T06:19:08.905" v="3313" actId="20577"/>
          <ac:spMkLst>
            <pc:docMk/>
            <pc:sldMk cId="888774024" sldId="298"/>
            <ac:spMk id="24" creationId="{2A4429BD-B279-8230-1A45-58EB216C3BA9}"/>
          </ac:spMkLst>
        </pc:spChg>
        <pc:spChg chg="mod">
          <ac:chgData name="Jan Pas" userId="e6ab89e2-d100-44fd-b9c7-fceb4d0d2d54" providerId="ADAL" clId="{0C54F637-3355-43E0-8CE7-F4D8A52090AB}" dt="2024-05-07T06:19:06.994" v="3312" actId="20577"/>
          <ac:spMkLst>
            <pc:docMk/>
            <pc:sldMk cId="888774024" sldId="298"/>
            <ac:spMk id="48" creationId="{BFA44DD0-623C-57C5-FE1F-4EF32FCA7095}"/>
          </ac:spMkLst>
        </pc:spChg>
        <pc:spChg chg="mod">
          <ac:chgData name="Jan Pas" userId="e6ab89e2-d100-44fd-b9c7-fceb4d0d2d54" providerId="ADAL" clId="{0C54F637-3355-43E0-8CE7-F4D8A52090AB}" dt="2024-05-13T12:39:32.886" v="3899" actId="20577"/>
          <ac:spMkLst>
            <pc:docMk/>
            <pc:sldMk cId="888774024" sldId="298"/>
            <ac:spMk id="73" creationId="{D0306C5C-FDE3-C18A-49C2-CB54124EFFFB}"/>
          </ac:spMkLst>
        </pc:spChg>
      </pc:sldChg>
      <pc:sldChg chg="modSp mod">
        <pc:chgData name="Jan Pas" userId="e6ab89e2-d100-44fd-b9c7-fceb4d0d2d54" providerId="ADAL" clId="{0C54F637-3355-43E0-8CE7-F4D8A52090AB}" dt="2024-05-13T12:52:14.536" v="4135" actId="20577"/>
        <pc:sldMkLst>
          <pc:docMk/>
          <pc:sldMk cId="2369980165" sldId="299"/>
        </pc:sldMkLst>
        <pc:spChg chg="mod">
          <ac:chgData name="Jan Pas" userId="e6ab89e2-d100-44fd-b9c7-fceb4d0d2d54" providerId="ADAL" clId="{0C54F637-3355-43E0-8CE7-F4D8A52090AB}" dt="2024-05-13T12:38:32.958" v="3889" actId="20577"/>
          <ac:spMkLst>
            <pc:docMk/>
            <pc:sldMk cId="2369980165" sldId="299"/>
            <ac:spMk id="13" creationId="{A41469AD-022D-FA1F-EE24-2A87C109C69D}"/>
          </ac:spMkLst>
        </pc:spChg>
        <pc:spChg chg="mod">
          <ac:chgData name="Jan Pas" userId="e6ab89e2-d100-44fd-b9c7-fceb4d0d2d54" providerId="ADAL" clId="{0C54F637-3355-43E0-8CE7-F4D8A52090AB}" dt="2024-05-13T12:52:14.536" v="4135" actId="20577"/>
          <ac:spMkLst>
            <pc:docMk/>
            <pc:sldMk cId="2369980165" sldId="299"/>
            <ac:spMk id="28" creationId="{27B73DED-1786-4AE0-5BC4-1A7BD99F1BDF}"/>
          </ac:spMkLst>
        </pc:spChg>
        <pc:spChg chg="mod">
          <ac:chgData name="Jan Pas" userId="e6ab89e2-d100-44fd-b9c7-fceb4d0d2d54" providerId="ADAL" clId="{0C54F637-3355-43E0-8CE7-F4D8A52090AB}" dt="2024-05-07T06:19:25.610" v="3318" actId="20577"/>
          <ac:spMkLst>
            <pc:docMk/>
            <pc:sldMk cId="2369980165" sldId="299"/>
            <ac:spMk id="57" creationId="{A1F5ACF7-3D39-705E-C3C1-B3CA22D05CB4}"/>
          </ac:spMkLst>
        </pc:spChg>
        <pc:spChg chg="mod">
          <ac:chgData name="Jan Pas" userId="e6ab89e2-d100-44fd-b9c7-fceb4d0d2d54" providerId="ADAL" clId="{0C54F637-3355-43E0-8CE7-F4D8A52090AB}" dt="2024-05-07T06:19:23.674" v="3317" actId="20577"/>
          <ac:spMkLst>
            <pc:docMk/>
            <pc:sldMk cId="2369980165" sldId="299"/>
            <ac:spMk id="61" creationId="{2C056F62-8AA6-9570-882E-B4CB2AD3B13A}"/>
          </ac:spMkLst>
        </pc:spChg>
      </pc:sldChg>
      <pc:sldChg chg="modSp mod">
        <pc:chgData name="Jan Pas" userId="e6ab89e2-d100-44fd-b9c7-fceb4d0d2d54" providerId="ADAL" clId="{0C54F637-3355-43E0-8CE7-F4D8A52090AB}" dt="2024-04-19T08:01:47.479" v="12" actId="6549"/>
        <pc:sldMkLst>
          <pc:docMk/>
          <pc:sldMk cId="2793465718" sldId="301"/>
        </pc:sldMkLst>
        <pc:spChg chg="mod">
          <ac:chgData name="Jan Pas" userId="e6ab89e2-d100-44fd-b9c7-fceb4d0d2d54" providerId="ADAL" clId="{0C54F637-3355-43E0-8CE7-F4D8A52090AB}" dt="2024-04-19T08:01:47.479" v="12" actId="6549"/>
          <ac:spMkLst>
            <pc:docMk/>
            <pc:sldMk cId="2793465718" sldId="301"/>
            <ac:spMk id="46" creationId="{1BE46DE1-6563-B6A6-341F-1252974A75ED}"/>
          </ac:spMkLst>
        </pc:spChg>
      </pc:sldChg>
      <pc:sldChg chg="modSp mod modNotesTx">
        <pc:chgData name="Jan Pas" userId="e6ab89e2-d100-44fd-b9c7-fceb4d0d2d54" providerId="ADAL" clId="{0C54F637-3355-43E0-8CE7-F4D8A52090AB}" dt="2024-05-13T12:55:34.391" v="4148" actId="6549"/>
        <pc:sldMkLst>
          <pc:docMk/>
          <pc:sldMk cId="2663302014" sldId="302"/>
        </pc:sldMkLst>
        <pc:spChg chg="mod">
          <ac:chgData name="Jan Pas" userId="e6ab89e2-d100-44fd-b9c7-fceb4d0d2d54" providerId="ADAL" clId="{0C54F637-3355-43E0-8CE7-F4D8A52090AB}" dt="2024-05-13T12:40:04.531" v="3908" actId="20577"/>
          <ac:spMkLst>
            <pc:docMk/>
            <pc:sldMk cId="2663302014" sldId="302"/>
            <ac:spMk id="13" creationId="{A41469AD-022D-FA1F-EE24-2A87C109C69D}"/>
          </ac:spMkLst>
        </pc:spChg>
      </pc:sldChg>
      <pc:sldChg chg="modSp mod">
        <pc:chgData name="Jan Pas" userId="e6ab89e2-d100-44fd-b9c7-fceb4d0d2d54" providerId="ADAL" clId="{0C54F637-3355-43E0-8CE7-F4D8A52090AB}" dt="2024-05-13T12:40:11.739" v="3909" actId="20577"/>
        <pc:sldMkLst>
          <pc:docMk/>
          <pc:sldMk cId="3575035633" sldId="303"/>
        </pc:sldMkLst>
        <pc:spChg chg="mod">
          <ac:chgData name="Jan Pas" userId="e6ab89e2-d100-44fd-b9c7-fceb4d0d2d54" providerId="ADAL" clId="{0C54F637-3355-43E0-8CE7-F4D8A52090AB}" dt="2024-05-13T12:40:11.739" v="3909" actId="20577"/>
          <ac:spMkLst>
            <pc:docMk/>
            <pc:sldMk cId="3575035633" sldId="303"/>
            <ac:spMk id="13" creationId="{A41469AD-022D-FA1F-EE24-2A87C109C69D}"/>
          </ac:spMkLst>
        </pc:spChg>
        <pc:spChg chg="mod">
          <ac:chgData name="Jan Pas" userId="e6ab89e2-d100-44fd-b9c7-fceb4d0d2d54" providerId="ADAL" clId="{0C54F637-3355-43E0-8CE7-F4D8A52090AB}" dt="2024-05-07T06:19:52.790" v="3337" actId="20577"/>
          <ac:spMkLst>
            <pc:docMk/>
            <pc:sldMk cId="3575035633" sldId="303"/>
            <ac:spMk id="79" creationId="{CA9272E6-2CD1-5F9A-4462-F69D4B7130CF}"/>
          </ac:spMkLst>
        </pc:spChg>
      </pc:sldChg>
      <pc:sldChg chg="modSp mod modNotesTx">
        <pc:chgData name="Jan Pas" userId="e6ab89e2-d100-44fd-b9c7-fceb4d0d2d54" providerId="ADAL" clId="{0C54F637-3355-43E0-8CE7-F4D8A52090AB}" dt="2024-05-13T12:41:27.850" v="3925" actId="1035"/>
        <pc:sldMkLst>
          <pc:docMk/>
          <pc:sldMk cId="2158889693" sldId="304"/>
        </pc:sldMkLst>
        <pc:spChg chg="mod">
          <ac:chgData name="Jan Pas" userId="e6ab89e2-d100-44fd-b9c7-fceb4d0d2d54" providerId="ADAL" clId="{0C54F637-3355-43E0-8CE7-F4D8A52090AB}" dt="2024-05-06T12:59:13.212" v="2143" actId="20577"/>
          <ac:spMkLst>
            <pc:docMk/>
            <pc:sldMk cId="2158889693" sldId="304"/>
            <ac:spMk id="6" creationId="{05333E6E-F3F5-91D9-85C2-31690304ECA8}"/>
          </ac:spMkLst>
        </pc:spChg>
        <pc:spChg chg="mod">
          <ac:chgData name="Jan Pas" userId="e6ab89e2-d100-44fd-b9c7-fceb4d0d2d54" providerId="ADAL" clId="{0C54F637-3355-43E0-8CE7-F4D8A52090AB}" dt="2024-05-13T12:40:00.113" v="3907" actId="20577"/>
          <ac:spMkLst>
            <pc:docMk/>
            <pc:sldMk cId="2158889693" sldId="304"/>
            <ac:spMk id="13" creationId="{A41469AD-022D-FA1F-EE24-2A87C109C69D}"/>
          </ac:spMkLst>
        </pc:spChg>
        <pc:spChg chg="mod">
          <ac:chgData name="Jan Pas" userId="e6ab89e2-d100-44fd-b9c7-fceb4d0d2d54" providerId="ADAL" clId="{0C54F637-3355-43E0-8CE7-F4D8A52090AB}" dt="2024-05-13T12:41:27.850" v="3925" actId="1035"/>
          <ac:spMkLst>
            <pc:docMk/>
            <pc:sldMk cId="2158889693" sldId="304"/>
            <ac:spMk id="35" creationId="{EF589CD1-26F1-9B9E-DB31-A5A26AAF40D4}"/>
          </ac:spMkLst>
        </pc:spChg>
        <pc:spChg chg="mod">
          <ac:chgData name="Jan Pas" userId="e6ab89e2-d100-44fd-b9c7-fceb4d0d2d54" providerId="ADAL" clId="{0C54F637-3355-43E0-8CE7-F4D8A52090AB}" dt="2024-05-07T06:19:43.092" v="3336" actId="20577"/>
          <ac:spMkLst>
            <pc:docMk/>
            <pc:sldMk cId="2158889693" sldId="304"/>
            <ac:spMk id="77" creationId="{1B292603-CB98-328B-882E-5A484538B5AC}"/>
          </ac:spMkLst>
        </pc:spChg>
        <pc:spChg chg="mod">
          <ac:chgData name="Jan Pas" userId="e6ab89e2-d100-44fd-b9c7-fceb4d0d2d54" providerId="ADAL" clId="{0C54F637-3355-43E0-8CE7-F4D8A52090AB}" dt="2024-05-07T06:19:41.292" v="3335" actId="20577"/>
          <ac:spMkLst>
            <pc:docMk/>
            <pc:sldMk cId="2158889693" sldId="304"/>
            <ac:spMk id="81" creationId="{19F7A30D-73E1-E8E1-A2A7-6EDB18B781B9}"/>
          </ac:spMkLst>
        </pc:spChg>
      </pc:sldChg>
      <pc:sldChg chg="modSp mod modNotesTx">
        <pc:chgData name="Jan Pas" userId="e6ab89e2-d100-44fd-b9c7-fceb4d0d2d54" providerId="ADAL" clId="{0C54F637-3355-43E0-8CE7-F4D8A52090AB}" dt="2024-05-13T20:56:04.089" v="9446" actId="20577"/>
        <pc:sldMkLst>
          <pc:docMk/>
          <pc:sldMk cId="1174473522" sldId="305"/>
        </pc:sldMkLst>
        <pc:spChg chg="mod">
          <ac:chgData name="Jan Pas" userId="e6ab89e2-d100-44fd-b9c7-fceb4d0d2d54" providerId="ADAL" clId="{0C54F637-3355-43E0-8CE7-F4D8A52090AB}" dt="2024-05-07T06:06:22.997" v="3152" actId="20577"/>
          <ac:spMkLst>
            <pc:docMk/>
            <pc:sldMk cId="1174473522" sldId="305"/>
            <ac:spMk id="2" creationId="{98CF848F-793F-90AD-1E6F-BEC546509967}"/>
          </ac:spMkLst>
        </pc:spChg>
        <pc:spChg chg="mod">
          <ac:chgData name="Jan Pas" userId="e6ab89e2-d100-44fd-b9c7-fceb4d0d2d54" providerId="ADAL" clId="{0C54F637-3355-43E0-8CE7-F4D8A52090AB}" dt="2024-05-07T06:10:48.406" v="3225" actId="20577"/>
          <ac:spMkLst>
            <pc:docMk/>
            <pc:sldMk cId="1174473522" sldId="305"/>
            <ac:spMk id="4" creationId="{1792554C-A243-8629-B54B-B2FE2901662B}"/>
          </ac:spMkLst>
        </pc:spChg>
        <pc:spChg chg="mod">
          <ac:chgData name="Jan Pas" userId="e6ab89e2-d100-44fd-b9c7-fceb4d0d2d54" providerId="ADAL" clId="{0C54F637-3355-43E0-8CE7-F4D8A52090AB}" dt="2024-05-13T12:58:44.172" v="4149" actId="20577"/>
          <ac:spMkLst>
            <pc:docMk/>
            <pc:sldMk cId="1174473522" sldId="305"/>
            <ac:spMk id="17" creationId="{3210BEC9-C448-B631-D6F8-C2B635BC32E7}"/>
          </ac:spMkLst>
        </pc:spChg>
      </pc:sldChg>
      <pc:sldChg chg="modNotesTx">
        <pc:chgData name="Jan Pas" userId="e6ab89e2-d100-44fd-b9c7-fceb4d0d2d54" providerId="ADAL" clId="{0C54F637-3355-43E0-8CE7-F4D8A52090AB}" dt="2024-05-13T21:27:47.981" v="10562" actId="20577"/>
        <pc:sldMkLst>
          <pc:docMk/>
          <pc:sldMk cId="293576598" sldId="306"/>
        </pc:sldMkLst>
      </pc:sldChg>
      <pc:sldChg chg="del ord">
        <pc:chgData name="Jan Pas" userId="e6ab89e2-d100-44fd-b9c7-fceb4d0d2d54" providerId="ADAL" clId="{0C54F637-3355-43E0-8CE7-F4D8A52090AB}" dt="2024-05-06T18:19:00.862" v="2579" actId="47"/>
        <pc:sldMkLst>
          <pc:docMk/>
          <pc:sldMk cId="2808237820" sldId="307"/>
        </pc:sldMkLst>
      </pc:sldChg>
      <pc:sldChg chg="addSp modSp mod">
        <pc:chgData name="Jan Pas" userId="e6ab89e2-d100-44fd-b9c7-fceb4d0d2d54" providerId="ADAL" clId="{0C54F637-3355-43E0-8CE7-F4D8A52090AB}" dt="2024-05-13T12:37:53.670" v="3883" actId="20577"/>
        <pc:sldMkLst>
          <pc:docMk/>
          <pc:sldMk cId="1710927713" sldId="312"/>
        </pc:sldMkLst>
        <pc:spChg chg="mod">
          <ac:chgData name="Jan Pas" userId="e6ab89e2-d100-44fd-b9c7-fceb4d0d2d54" providerId="ADAL" clId="{0C54F637-3355-43E0-8CE7-F4D8A52090AB}" dt="2024-05-13T12:37:53.670" v="3883" actId="20577"/>
          <ac:spMkLst>
            <pc:docMk/>
            <pc:sldMk cId="1710927713" sldId="312"/>
            <ac:spMk id="13" creationId="{A41469AD-022D-FA1F-EE24-2A87C109C69D}"/>
          </ac:spMkLst>
        </pc:spChg>
        <pc:spChg chg="add mod">
          <ac:chgData name="Jan Pas" userId="e6ab89e2-d100-44fd-b9c7-fceb4d0d2d54" providerId="ADAL" clId="{0C54F637-3355-43E0-8CE7-F4D8A52090AB}" dt="2024-05-07T06:16:52.533" v="3290"/>
          <ac:spMkLst>
            <pc:docMk/>
            <pc:sldMk cId="1710927713" sldId="312"/>
            <ac:spMk id="32" creationId="{B4436E1F-EB29-BE1A-4A02-964239E81C94}"/>
          </ac:spMkLst>
        </pc:spChg>
        <pc:spChg chg="mod">
          <ac:chgData name="Jan Pas" userId="e6ab89e2-d100-44fd-b9c7-fceb4d0d2d54" providerId="ADAL" clId="{0C54F637-3355-43E0-8CE7-F4D8A52090AB}" dt="2024-05-07T06:18:28.169" v="3304" actId="20577"/>
          <ac:spMkLst>
            <pc:docMk/>
            <pc:sldMk cId="1710927713" sldId="312"/>
            <ac:spMk id="63" creationId="{C587B352-D1E0-48D9-B9B8-851746AE90C9}"/>
          </ac:spMkLst>
        </pc:spChg>
        <pc:spChg chg="mod">
          <ac:chgData name="Jan Pas" userId="e6ab89e2-d100-44fd-b9c7-fceb4d0d2d54" providerId="ADAL" clId="{0C54F637-3355-43E0-8CE7-F4D8A52090AB}" dt="2024-05-07T06:18:30.747" v="3305" actId="20577"/>
          <ac:spMkLst>
            <pc:docMk/>
            <pc:sldMk cId="1710927713" sldId="312"/>
            <ac:spMk id="66" creationId="{65B80691-96F0-FAFE-3CB4-D9F406BFE824}"/>
          </ac:spMkLst>
        </pc:spChg>
      </pc:sldChg>
      <pc:sldChg chg="addSp delSp modSp add del mod">
        <pc:chgData name="Jan Pas" userId="e6ab89e2-d100-44fd-b9c7-fceb4d0d2d54" providerId="ADAL" clId="{0C54F637-3355-43E0-8CE7-F4D8A52090AB}" dt="2024-05-06T07:28:11.614" v="1095" actId="47"/>
        <pc:sldMkLst>
          <pc:docMk/>
          <pc:sldMk cId="480049589" sldId="313"/>
        </pc:sldMkLst>
        <pc:spChg chg="add del mod ord">
          <ac:chgData name="Jan Pas" userId="e6ab89e2-d100-44fd-b9c7-fceb4d0d2d54" providerId="ADAL" clId="{0C54F637-3355-43E0-8CE7-F4D8A52090AB}" dt="2024-05-03T12:39:50.088" v="400" actId="478"/>
          <ac:spMkLst>
            <pc:docMk/>
            <pc:sldMk cId="480049589" sldId="313"/>
            <ac:spMk id="3" creationId="{9A3F7F4C-2C5D-57A1-A0CE-4F1922A21B41}"/>
          </ac:spMkLst>
        </pc:spChg>
        <pc:spChg chg="mod">
          <ac:chgData name="Jan Pas" userId="e6ab89e2-d100-44fd-b9c7-fceb4d0d2d54" providerId="ADAL" clId="{0C54F637-3355-43E0-8CE7-F4D8A52090AB}" dt="2024-05-03T12:27:53.339" v="63" actId="113"/>
          <ac:spMkLst>
            <pc:docMk/>
            <pc:sldMk cId="480049589" sldId="313"/>
            <ac:spMk id="6" creationId="{05333E6E-F3F5-91D9-85C2-31690304ECA8}"/>
          </ac:spMkLst>
        </pc:spChg>
        <pc:spChg chg="add del mod ord">
          <ac:chgData name="Jan Pas" userId="e6ab89e2-d100-44fd-b9c7-fceb4d0d2d54" providerId="ADAL" clId="{0C54F637-3355-43E0-8CE7-F4D8A52090AB}" dt="2024-05-03T12:35:48.773" v="310" actId="478"/>
          <ac:spMkLst>
            <pc:docMk/>
            <pc:sldMk cId="480049589" sldId="313"/>
            <ac:spMk id="8" creationId="{8054803E-84A2-3CAB-ACBA-A1E13E01CC9A}"/>
          </ac:spMkLst>
        </pc:spChg>
        <pc:spChg chg="add del mod ord">
          <ac:chgData name="Jan Pas" userId="e6ab89e2-d100-44fd-b9c7-fceb4d0d2d54" providerId="ADAL" clId="{0C54F637-3355-43E0-8CE7-F4D8A52090AB}" dt="2024-05-03T12:39:52.802" v="403" actId="478"/>
          <ac:spMkLst>
            <pc:docMk/>
            <pc:sldMk cId="480049589" sldId="313"/>
            <ac:spMk id="9" creationId="{83F845F0-A9B0-1CF8-22E4-FC4231316B7D}"/>
          </ac:spMkLst>
        </pc:spChg>
        <pc:spChg chg="add del mod">
          <ac:chgData name="Jan Pas" userId="e6ab89e2-d100-44fd-b9c7-fceb4d0d2d54" providerId="ADAL" clId="{0C54F637-3355-43E0-8CE7-F4D8A52090AB}" dt="2024-05-03T12:31:39.689" v="197" actId="478"/>
          <ac:spMkLst>
            <pc:docMk/>
            <pc:sldMk cId="480049589" sldId="313"/>
            <ac:spMk id="10" creationId="{9E263702-60F9-A703-97F5-C10E5E18373D}"/>
          </ac:spMkLst>
        </pc:spChg>
        <pc:spChg chg="del mod">
          <ac:chgData name="Jan Pas" userId="e6ab89e2-d100-44fd-b9c7-fceb4d0d2d54" providerId="ADAL" clId="{0C54F637-3355-43E0-8CE7-F4D8A52090AB}" dt="2024-05-03T12:39:56.034" v="405" actId="478"/>
          <ac:spMkLst>
            <pc:docMk/>
            <pc:sldMk cId="480049589" sldId="313"/>
            <ac:spMk id="13" creationId="{A41469AD-022D-FA1F-EE24-2A87C109C69D}"/>
          </ac:spMkLst>
        </pc:spChg>
        <pc:spChg chg="del">
          <ac:chgData name="Jan Pas" userId="e6ab89e2-d100-44fd-b9c7-fceb4d0d2d54" providerId="ADAL" clId="{0C54F637-3355-43E0-8CE7-F4D8A52090AB}" dt="2024-05-03T12:36:13.942" v="315" actId="478"/>
          <ac:spMkLst>
            <pc:docMk/>
            <pc:sldMk cId="480049589" sldId="313"/>
            <ac:spMk id="15" creationId="{B780DBC3-1CCB-5518-5DD4-9BED637D744B}"/>
          </ac:spMkLst>
        </pc:spChg>
        <pc:spChg chg="del">
          <ac:chgData name="Jan Pas" userId="e6ab89e2-d100-44fd-b9c7-fceb4d0d2d54" providerId="ADAL" clId="{0C54F637-3355-43E0-8CE7-F4D8A52090AB}" dt="2024-05-03T12:36:18.088" v="316" actId="478"/>
          <ac:spMkLst>
            <pc:docMk/>
            <pc:sldMk cId="480049589" sldId="313"/>
            <ac:spMk id="17" creationId="{69607819-ECCA-1BB6-61D2-E76309FEB478}"/>
          </ac:spMkLst>
        </pc:spChg>
        <pc:spChg chg="del mod topLvl">
          <ac:chgData name="Jan Pas" userId="e6ab89e2-d100-44fd-b9c7-fceb4d0d2d54" providerId="ADAL" clId="{0C54F637-3355-43E0-8CE7-F4D8A52090AB}" dt="2024-05-03T12:34:36.179" v="304" actId="21"/>
          <ac:spMkLst>
            <pc:docMk/>
            <pc:sldMk cId="480049589" sldId="313"/>
            <ac:spMk id="18" creationId="{915DDA9D-FA10-7B43-3441-7F83C9BE9DA7}"/>
          </ac:spMkLst>
        </pc:spChg>
        <pc:spChg chg="del mod topLvl">
          <ac:chgData name="Jan Pas" userId="e6ab89e2-d100-44fd-b9c7-fceb4d0d2d54" providerId="ADAL" clId="{0C54F637-3355-43E0-8CE7-F4D8A52090AB}" dt="2024-05-03T12:40:25.490" v="419" actId="478"/>
          <ac:spMkLst>
            <pc:docMk/>
            <pc:sldMk cId="480049589" sldId="313"/>
            <ac:spMk id="21" creationId="{0E98123B-C2EC-0039-4DF2-F5305F0BAE0C}"/>
          </ac:spMkLst>
        </pc:spChg>
        <pc:spChg chg="add del mod">
          <ac:chgData name="Jan Pas" userId="e6ab89e2-d100-44fd-b9c7-fceb4d0d2d54" providerId="ADAL" clId="{0C54F637-3355-43E0-8CE7-F4D8A52090AB}" dt="2024-05-03T12:33:46.984" v="294" actId="478"/>
          <ac:spMkLst>
            <pc:docMk/>
            <pc:sldMk cId="480049589" sldId="313"/>
            <ac:spMk id="26" creationId="{06131CD3-81D2-D7B9-0306-F60BB7BF1A71}"/>
          </ac:spMkLst>
        </pc:spChg>
        <pc:spChg chg="del">
          <ac:chgData name="Jan Pas" userId="e6ab89e2-d100-44fd-b9c7-fceb4d0d2d54" providerId="ADAL" clId="{0C54F637-3355-43E0-8CE7-F4D8A52090AB}" dt="2024-05-03T12:39:57.347" v="406" actId="478"/>
          <ac:spMkLst>
            <pc:docMk/>
            <pc:sldMk cId="480049589" sldId="313"/>
            <ac:spMk id="27" creationId="{E9E6941D-79A4-B82E-8DE9-DF6AF3043A65}"/>
          </ac:spMkLst>
        </pc:spChg>
        <pc:spChg chg="del">
          <ac:chgData name="Jan Pas" userId="e6ab89e2-d100-44fd-b9c7-fceb4d0d2d54" providerId="ADAL" clId="{0C54F637-3355-43E0-8CE7-F4D8A52090AB}" dt="2024-05-03T12:26:28.995" v="50" actId="478"/>
          <ac:spMkLst>
            <pc:docMk/>
            <pc:sldMk cId="480049589" sldId="313"/>
            <ac:spMk id="28" creationId="{E589B28A-FC74-083E-82E4-43EE11D41A89}"/>
          </ac:spMkLst>
        </pc:spChg>
        <pc:spChg chg="add del mod">
          <ac:chgData name="Jan Pas" userId="e6ab89e2-d100-44fd-b9c7-fceb4d0d2d54" providerId="ADAL" clId="{0C54F637-3355-43E0-8CE7-F4D8A52090AB}" dt="2024-05-03T12:33:28.891" v="205"/>
          <ac:spMkLst>
            <pc:docMk/>
            <pc:sldMk cId="480049589" sldId="313"/>
            <ac:spMk id="29" creationId="{D2668037-70C7-0654-0C66-F756B3E9CBCD}"/>
          </ac:spMkLst>
        </pc:spChg>
        <pc:spChg chg="add mod">
          <ac:chgData name="Jan Pas" userId="e6ab89e2-d100-44fd-b9c7-fceb4d0d2d54" providerId="ADAL" clId="{0C54F637-3355-43E0-8CE7-F4D8A52090AB}" dt="2024-05-03T13:13:00.721" v="741" actId="1076"/>
          <ac:spMkLst>
            <pc:docMk/>
            <pc:sldMk cId="480049589" sldId="313"/>
            <ac:spMk id="33" creationId="{915DDA9D-FA10-7B43-3441-7F83C9BE9DA7}"/>
          </ac:spMkLst>
        </pc:spChg>
        <pc:spChg chg="add del mod">
          <ac:chgData name="Jan Pas" userId="e6ab89e2-d100-44fd-b9c7-fceb4d0d2d54" providerId="ADAL" clId="{0C54F637-3355-43E0-8CE7-F4D8A52090AB}" dt="2024-05-03T12:40:00.198" v="407" actId="478"/>
          <ac:spMkLst>
            <pc:docMk/>
            <pc:sldMk cId="480049589" sldId="313"/>
            <ac:spMk id="41" creationId="{0D912D8B-ECAD-B1A8-C768-A07096D1F0C4}"/>
          </ac:spMkLst>
        </pc:spChg>
        <pc:spChg chg="del mod topLvl">
          <ac:chgData name="Jan Pas" userId="e6ab89e2-d100-44fd-b9c7-fceb4d0d2d54" providerId="ADAL" clId="{0C54F637-3355-43E0-8CE7-F4D8A52090AB}" dt="2024-05-03T12:37:46.366" v="380" actId="21"/>
          <ac:spMkLst>
            <pc:docMk/>
            <pc:sldMk cId="480049589" sldId="313"/>
            <ac:spMk id="44" creationId="{0D912D8B-ECAD-B1A8-C768-A07096D1F0C4}"/>
          </ac:spMkLst>
        </pc:spChg>
        <pc:spChg chg="add mod">
          <ac:chgData name="Jan Pas" userId="e6ab89e2-d100-44fd-b9c7-fceb4d0d2d54" providerId="ADAL" clId="{0C54F637-3355-43E0-8CE7-F4D8A52090AB}" dt="2024-05-03T13:14:28.787" v="775" actId="14100"/>
          <ac:spMkLst>
            <pc:docMk/>
            <pc:sldMk cId="480049589" sldId="313"/>
            <ac:spMk id="51" creationId="{E7A62760-993A-73F9-6EAD-B1050D62C011}"/>
          </ac:spMkLst>
        </pc:spChg>
        <pc:spChg chg="add del mod">
          <ac:chgData name="Jan Pas" userId="e6ab89e2-d100-44fd-b9c7-fceb4d0d2d54" providerId="ADAL" clId="{0C54F637-3355-43E0-8CE7-F4D8A52090AB}" dt="2024-05-03T13:11:29.153" v="692" actId="478"/>
          <ac:spMkLst>
            <pc:docMk/>
            <pc:sldMk cId="480049589" sldId="313"/>
            <ac:spMk id="58" creationId="{AA201F50-A746-F1C4-02D4-81EFCA7AD7DF}"/>
          </ac:spMkLst>
        </pc:spChg>
        <pc:spChg chg="add del mod">
          <ac:chgData name="Jan Pas" userId="e6ab89e2-d100-44fd-b9c7-fceb4d0d2d54" providerId="ADAL" clId="{0C54F637-3355-43E0-8CE7-F4D8A52090AB}" dt="2024-05-03T13:13:40.038" v="751" actId="478"/>
          <ac:spMkLst>
            <pc:docMk/>
            <pc:sldMk cId="480049589" sldId="313"/>
            <ac:spMk id="59" creationId="{EA06429D-EF3A-2955-43BD-BD7370BA48F8}"/>
          </ac:spMkLst>
        </pc:spChg>
        <pc:spChg chg="add mod">
          <ac:chgData name="Jan Pas" userId="e6ab89e2-d100-44fd-b9c7-fceb4d0d2d54" providerId="ADAL" clId="{0C54F637-3355-43E0-8CE7-F4D8A52090AB}" dt="2024-05-03T13:02:34.362" v="561" actId="1076"/>
          <ac:spMkLst>
            <pc:docMk/>
            <pc:sldMk cId="480049589" sldId="313"/>
            <ac:spMk id="61" creationId="{3A8D7A79-A256-8556-322F-5AB96759FA59}"/>
          </ac:spMkLst>
        </pc:spChg>
        <pc:spChg chg="add mod">
          <ac:chgData name="Jan Pas" userId="e6ab89e2-d100-44fd-b9c7-fceb4d0d2d54" providerId="ADAL" clId="{0C54F637-3355-43E0-8CE7-F4D8A52090AB}" dt="2024-05-03T13:13:20.699" v="747" actId="122"/>
          <ac:spMkLst>
            <pc:docMk/>
            <pc:sldMk cId="480049589" sldId="313"/>
            <ac:spMk id="62" creationId="{585E888A-F135-6AF5-A867-65A0F422291C}"/>
          </ac:spMkLst>
        </pc:spChg>
        <pc:spChg chg="add mod">
          <ac:chgData name="Jan Pas" userId="e6ab89e2-d100-44fd-b9c7-fceb4d0d2d54" providerId="ADAL" clId="{0C54F637-3355-43E0-8CE7-F4D8A52090AB}" dt="2024-05-03T13:13:11.692" v="744" actId="122"/>
          <ac:spMkLst>
            <pc:docMk/>
            <pc:sldMk cId="480049589" sldId="313"/>
            <ac:spMk id="63" creationId="{E2608813-69B9-980A-620F-A06AC449971D}"/>
          </ac:spMkLst>
        </pc:spChg>
        <pc:spChg chg="add del mod">
          <ac:chgData name="Jan Pas" userId="e6ab89e2-d100-44fd-b9c7-fceb4d0d2d54" providerId="ADAL" clId="{0C54F637-3355-43E0-8CE7-F4D8A52090AB}" dt="2024-05-03T13:05:59.416" v="620" actId="478"/>
          <ac:spMkLst>
            <pc:docMk/>
            <pc:sldMk cId="480049589" sldId="313"/>
            <ac:spMk id="64" creationId="{F34C1423-A2F3-58E9-C9D9-ECD6A50F0EB3}"/>
          </ac:spMkLst>
        </pc:spChg>
        <pc:spChg chg="del">
          <ac:chgData name="Jan Pas" userId="e6ab89e2-d100-44fd-b9c7-fceb4d0d2d54" providerId="ADAL" clId="{0C54F637-3355-43E0-8CE7-F4D8A52090AB}" dt="2024-05-03T12:27:16.978" v="57" actId="478"/>
          <ac:spMkLst>
            <pc:docMk/>
            <pc:sldMk cId="480049589" sldId="313"/>
            <ac:spMk id="79" creationId="{CA9272E6-2CD1-5F9A-4462-F69D4B7130CF}"/>
          </ac:spMkLst>
        </pc:spChg>
        <pc:spChg chg="add mod">
          <ac:chgData name="Jan Pas" userId="e6ab89e2-d100-44fd-b9c7-fceb4d0d2d54" providerId="ADAL" clId="{0C54F637-3355-43E0-8CE7-F4D8A52090AB}" dt="2024-05-06T07:04:57.246" v="927" actId="20577"/>
          <ac:spMkLst>
            <pc:docMk/>
            <pc:sldMk cId="480049589" sldId="313"/>
            <ac:spMk id="80" creationId="{05FEEB21-0392-7E25-14E7-D9E19B14B1D9}"/>
          </ac:spMkLst>
        </pc:spChg>
        <pc:spChg chg="add mod">
          <ac:chgData name="Jan Pas" userId="e6ab89e2-d100-44fd-b9c7-fceb4d0d2d54" providerId="ADAL" clId="{0C54F637-3355-43E0-8CE7-F4D8A52090AB}" dt="2024-05-03T13:16:40.242" v="785" actId="1076"/>
          <ac:spMkLst>
            <pc:docMk/>
            <pc:sldMk cId="480049589" sldId="313"/>
            <ac:spMk id="88" creationId="{DC778A24-316E-03D3-DDE8-697652FE616A}"/>
          </ac:spMkLst>
        </pc:spChg>
        <pc:spChg chg="add mod">
          <ac:chgData name="Jan Pas" userId="e6ab89e2-d100-44fd-b9c7-fceb4d0d2d54" providerId="ADAL" clId="{0C54F637-3355-43E0-8CE7-F4D8A52090AB}" dt="2024-05-03T13:10:27.623" v="668" actId="20577"/>
          <ac:spMkLst>
            <pc:docMk/>
            <pc:sldMk cId="480049589" sldId="313"/>
            <ac:spMk id="89" creationId="{00CE8C13-CFC3-D1E0-BDA1-FE005B34757B}"/>
          </ac:spMkLst>
        </pc:spChg>
        <pc:spChg chg="add mod">
          <ac:chgData name="Jan Pas" userId="e6ab89e2-d100-44fd-b9c7-fceb4d0d2d54" providerId="ADAL" clId="{0C54F637-3355-43E0-8CE7-F4D8A52090AB}" dt="2024-05-03T13:15:11.387" v="783" actId="14100"/>
          <ac:spMkLst>
            <pc:docMk/>
            <pc:sldMk cId="480049589" sldId="313"/>
            <ac:spMk id="90" creationId="{04053052-DFE6-4B61-CAD8-9DCAD491F7E5}"/>
          </ac:spMkLst>
        </pc:spChg>
        <pc:spChg chg="add mod">
          <ac:chgData name="Jan Pas" userId="e6ab89e2-d100-44fd-b9c7-fceb4d0d2d54" providerId="ADAL" clId="{0C54F637-3355-43E0-8CE7-F4D8A52090AB}" dt="2024-05-03T13:16:34.751" v="784"/>
          <ac:spMkLst>
            <pc:docMk/>
            <pc:sldMk cId="480049589" sldId="313"/>
            <ac:spMk id="94" creationId="{2DD0F81D-5DEA-F244-E21B-073976FFC290}"/>
          </ac:spMkLst>
        </pc:spChg>
        <pc:grpChg chg="add mod">
          <ac:chgData name="Jan Pas" userId="e6ab89e2-d100-44fd-b9c7-fceb4d0d2d54" providerId="ADAL" clId="{0C54F637-3355-43E0-8CE7-F4D8A52090AB}" dt="2024-05-06T07:04:03.212" v="916" actId="571"/>
          <ac:grpSpMkLst>
            <pc:docMk/>
            <pc:sldMk cId="480049589" sldId="313"/>
            <ac:grpSpMk id="2" creationId="{1728A223-6D4D-BCF2-31F6-34C6FFBC5589}"/>
          </ac:grpSpMkLst>
        </pc:grpChg>
        <pc:grpChg chg="add del mod">
          <ac:chgData name="Jan Pas" userId="e6ab89e2-d100-44fd-b9c7-fceb4d0d2d54" providerId="ADAL" clId="{0C54F637-3355-43E0-8CE7-F4D8A52090AB}" dt="2024-05-03T12:34:36.179" v="304" actId="21"/>
          <ac:grpSpMkLst>
            <pc:docMk/>
            <pc:sldMk cId="480049589" sldId="313"/>
            <ac:grpSpMk id="12" creationId="{ABAC5B24-4AC9-8942-D5AD-36C28DEC1F96}"/>
          </ac:grpSpMkLst>
        </pc:grpChg>
        <pc:grpChg chg="mod topLvl">
          <ac:chgData name="Jan Pas" userId="e6ab89e2-d100-44fd-b9c7-fceb4d0d2d54" providerId="ADAL" clId="{0C54F637-3355-43E0-8CE7-F4D8A52090AB}" dt="2024-05-03T13:12:30.818" v="736" actId="1036"/>
          <ac:grpSpMkLst>
            <pc:docMk/>
            <pc:sldMk cId="480049589" sldId="313"/>
            <ac:grpSpMk id="20" creationId="{06627717-4782-88E9-A722-956ECB93DA35}"/>
          </ac:grpSpMkLst>
        </pc:grpChg>
        <pc:grpChg chg="add del mod">
          <ac:chgData name="Jan Pas" userId="e6ab89e2-d100-44fd-b9c7-fceb4d0d2d54" providerId="ADAL" clId="{0C54F637-3355-43E0-8CE7-F4D8A52090AB}" dt="2024-05-03T12:33:56.680" v="297" actId="478"/>
          <ac:grpSpMkLst>
            <pc:docMk/>
            <pc:sldMk cId="480049589" sldId="313"/>
            <ac:grpSpMk id="23" creationId="{90476772-2E43-B894-CF3B-9F546BA08A76}"/>
          </ac:grpSpMkLst>
        </pc:grpChg>
        <pc:grpChg chg="del">
          <ac:chgData name="Jan Pas" userId="e6ab89e2-d100-44fd-b9c7-fceb4d0d2d54" providerId="ADAL" clId="{0C54F637-3355-43E0-8CE7-F4D8A52090AB}" dt="2024-05-03T12:39:53.539" v="404" actId="478"/>
          <ac:grpSpMkLst>
            <pc:docMk/>
            <pc:sldMk cId="480049589" sldId="313"/>
            <ac:grpSpMk id="36" creationId="{466C1AB6-A339-8A08-6C07-DBCE43E908FB}"/>
          </ac:grpSpMkLst>
        </pc:grpChg>
        <pc:grpChg chg="del mod">
          <ac:chgData name="Jan Pas" userId="e6ab89e2-d100-44fd-b9c7-fceb4d0d2d54" providerId="ADAL" clId="{0C54F637-3355-43E0-8CE7-F4D8A52090AB}" dt="2024-05-03T12:40:25.490" v="419" actId="478"/>
          <ac:grpSpMkLst>
            <pc:docMk/>
            <pc:sldMk cId="480049589" sldId="313"/>
            <ac:grpSpMk id="37" creationId="{40A4C2B5-B0A8-DBCA-AB7B-19C93644DD35}"/>
          </ac:grpSpMkLst>
        </pc:grpChg>
        <pc:grpChg chg="del mod">
          <ac:chgData name="Jan Pas" userId="e6ab89e2-d100-44fd-b9c7-fceb4d0d2d54" providerId="ADAL" clId="{0C54F637-3355-43E0-8CE7-F4D8A52090AB}" dt="2024-05-03T12:27:05.206" v="56" actId="478"/>
          <ac:grpSpMkLst>
            <pc:docMk/>
            <pc:sldMk cId="480049589" sldId="313"/>
            <ac:grpSpMk id="38" creationId="{62C12309-5ADA-C992-B837-357EC7169CAD}"/>
          </ac:grpSpMkLst>
        </pc:grpChg>
        <pc:grpChg chg="del mod">
          <ac:chgData name="Jan Pas" userId="e6ab89e2-d100-44fd-b9c7-fceb4d0d2d54" providerId="ADAL" clId="{0C54F637-3355-43E0-8CE7-F4D8A52090AB}" dt="2024-05-03T12:37:46.366" v="380" actId="21"/>
          <ac:grpSpMkLst>
            <pc:docMk/>
            <pc:sldMk cId="480049589" sldId="313"/>
            <ac:grpSpMk id="42" creationId="{392034C9-CDBE-9461-BEC6-AC7194602425}"/>
          </ac:grpSpMkLst>
        </pc:grpChg>
        <pc:grpChg chg="del">
          <ac:chgData name="Jan Pas" userId="e6ab89e2-d100-44fd-b9c7-fceb4d0d2d54" providerId="ADAL" clId="{0C54F637-3355-43E0-8CE7-F4D8A52090AB}" dt="2024-05-03T12:28:54.674" v="73" actId="478"/>
          <ac:grpSpMkLst>
            <pc:docMk/>
            <pc:sldMk cId="480049589" sldId="313"/>
            <ac:grpSpMk id="45" creationId="{5A1F1375-4F88-2A56-C8E3-9E66458E9789}"/>
          </ac:grpSpMkLst>
        </pc:grpChg>
        <pc:grpChg chg="del">
          <ac:chgData name="Jan Pas" userId="e6ab89e2-d100-44fd-b9c7-fceb4d0d2d54" providerId="ADAL" clId="{0C54F637-3355-43E0-8CE7-F4D8A52090AB}" dt="2024-05-03T12:28:49.477" v="70" actId="478"/>
          <ac:grpSpMkLst>
            <pc:docMk/>
            <pc:sldMk cId="480049589" sldId="313"/>
            <ac:grpSpMk id="48" creationId="{49354D47-0F89-CE4E-D3FE-671F595C18E7}"/>
          </ac:grpSpMkLst>
        </pc:grpChg>
        <pc:grpChg chg="del">
          <ac:chgData name="Jan Pas" userId="e6ab89e2-d100-44fd-b9c7-fceb4d0d2d54" providerId="ADAL" clId="{0C54F637-3355-43E0-8CE7-F4D8A52090AB}" dt="2024-05-03T12:28:50.642" v="71" actId="478"/>
          <ac:grpSpMkLst>
            <pc:docMk/>
            <pc:sldMk cId="480049589" sldId="313"/>
            <ac:grpSpMk id="55" creationId="{AF4E6DDB-0B52-16C1-DF40-016AA25A037F}"/>
          </ac:grpSpMkLst>
        </pc:grpChg>
        <pc:grpChg chg="del">
          <ac:chgData name="Jan Pas" userId="e6ab89e2-d100-44fd-b9c7-fceb4d0d2d54" providerId="ADAL" clId="{0C54F637-3355-43E0-8CE7-F4D8A52090AB}" dt="2024-05-03T12:26:18.705" v="49" actId="478"/>
          <ac:grpSpMkLst>
            <pc:docMk/>
            <pc:sldMk cId="480049589" sldId="313"/>
            <ac:grpSpMk id="67" creationId="{0E9B06C7-9D10-181A-0A20-96BA3AFDE48F}"/>
          </ac:grpSpMkLst>
        </pc:grpChg>
        <pc:grpChg chg="del">
          <ac:chgData name="Jan Pas" userId="e6ab89e2-d100-44fd-b9c7-fceb4d0d2d54" providerId="ADAL" clId="{0C54F637-3355-43E0-8CE7-F4D8A52090AB}" dt="2024-05-03T12:26:17.670" v="48" actId="478"/>
          <ac:grpSpMkLst>
            <pc:docMk/>
            <pc:sldMk cId="480049589" sldId="313"/>
            <ac:grpSpMk id="70" creationId="{10D92C8B-86F4-7E39-606E-1653BC10F615}"/>
          </ac:grpSpMkLst>
        </pc:grpChg>
        <pc:grpChg chg="del">
          <ac:chgData name="Jan Pas" userId="e6ab89e2-d100-44fd-b9c7-fceb4d0d2d54" providerId="ADAL" clId="{0C54F637-3355-43E0-8CE7-F4D8A52090AB}" dt="2024-05-03T12:26:16.371" v="47" actId="478"/>
          <ac:grpSpMkLst>
            <pc:docMk/>
            <pc:sldMk cId="480049589" sldId="313"/>
            <ac:grpSpMk id="73" creationId="{74179D6D-5F48-5DFA-FCD5-BE1E7F4C39CB}"/>
          </ac:grpSpMkLst>
        </pc:grpChg>
        <pc:grpChg chg="del">
          <ac:chgData name="Jan Pas" userId="e6ab89e2-d100-44fd-b9c7-fceb4d0d2d54" providerId="ADAL" clId="{0C54F637-3355-43E0-8CE7-F4D8A52090AB}" dt="2024-05-03T12:39:52.069" v="402" actId="478"/>
          <ac:grpSpMkLst>
            <pc:docMk/>
            <pc:sldMk cId="480049589" sldId="313"/>
            <ac:grpSpMk id="76" creationId="{498E9072-387E-9D77-E625-001FF0CED1E3}"/>
          </ac:grpSpMkLst>
        </pc:grpChg>
        <pc:grpChg chg="add mod">
          <ac:chgData name="Jan Pas" userId="e6ab89e2-d100-44fd-b9c7-fceb4d0d2d54" providerId="ADAL" clId="{0C54F637-3355-43E0-8CE7-F4D8A52090AB}" dt="2024-05-03T13:07:54.738" v="629" actId="1076"/>
          <ac:grpSpMkLst>
            <pc:docMk/>
            <pc:sldMk cId="480049589" sldId="313"/>
            <ac:grpSpMk id="82" creationId="{56724BBD-783E-8ACF-0FBF-F91EAC5F7CD8}"/>
          </ac:grpSpMkLst>
        </pc:grpChg>
        <pc:picChg chg="del">
          <ac:chgData name="Jan Pas" userId="e6ab89e2-d100-44fd-b9c7-fceb4d0d2d54" providerId="ADAL" clId="{0C54F637-3355-43E0-8CE7-F4D8A52090AB}" dt="2024-05-03T12:26:30.890" v="52" actId="478"/>
          <ac:picMkLst>
            <pc:docMk/>
            <pc:sldMk cId="480049589" sldId="313"/>
            <ac:picMk id="2" creationId="{588C1AC0-EC25-D64E-E253-C09E29E662E9}"/>
          </ac:picMkLst>
        </pc:picChg>
        <pc:picChg chg="mod">
          <ac:chgData name="Jan Pas" userId="e6ab89e2-d100-44fd-b9c7-fceb4d0d2d54" providerId="ADAL" clId="{0C54F637-3355-43E0-8CE7-F4D8A52090AB}" dt="2024-05-06T07:04:03.212" v="916" actId="571"/>
          <ac:picMkLst>
            <pc:docMk/>
            <pc:sldMk cId="480049589" sldId="313"/>
            <ac:picMk id="3" creationId="{3CFF0B60-2C80-9B9F-EF9C-5F6DEF276196}"/>
          </ac:picMkLst>
        </pc:picChg>
        <pc:picChg chg="mod">
          <ac:chgData name="Jan Pas" userId="e6ab89e2-d100-44fd-b9c7-fceb4d0d2d54" providerId="ADAL" clId="{0C54F637-3355-43E0-8CE7-F4D8A52090AB}" dt="2024-05-06T07:04:03.212" v="916" actId="571"/>
          <ac:picMkLst>
            <pc:docMk/>
            <pc:sldMk cId="480049589" sldId="313"/>
            <ac:picMk id="4" creationId="{94DD7089-C219-6BB9-24D3-257D92D42241}"/>
          </ac:picMkLst>
        </pc:picChg>
        <pc:picChg chg="del mod">
          <ac:chgData name="Jan Pas" userId="e6ab89e2-d100-44fd-b9c7-fceb4d0d2d54" providerId="ADAL" clId="{0C54F637-3355-43E0-8CE7-F4D8A52090AB}" dt="2024-05-03T12:39:51.062" v="401" actId="478"/>
          <ac:picMkLst>
            <pc:docMk/>
            <pc:sldMk cId="480049589" sldId="313"/>
            <ac:picMk id="4" creationId="{ED283170-E7CF-218B-2FB4-9377F8E165C2}"/>
          </ac:picMkLst>
        </pc:picChg>
        <pc:picChg chg="del">
          <ac:chgData name="Jan Pas" userId="e6ab89e2-d100-44fd-b9c7-fceb4d0d2d54" providerId="ADAL" clId="{0C54F637-3355-43E0-8CE7-F4D8A52090AB}" dt="2024-05-03T12:27:05.206" v="56" actId="478"/>
          <ac:picMkLst>
            <pc:docMk/>
            <pc:sldMk cId="480049589" sldId="313"/>
            <ac:picMk id="7" creationId="{E81F74DA-39F1-4589-0F22-B5CCC9149F6D}"/>
          </ac:picMkLst>
        </pc:picChg>
        <pc:picChg chg="del">
          <ac:chgData name="Jan Pas" userId="e6ab89e2-d100-44fd-b9c7-fceb4d0d2d54" providerId="ADAL" clId="{0C54F637-3355-43E0-8CE7-F4D8A52090AB}" dt="2024-05-03T12:26:30.168" v="51" actId="478"/>
          <ac:picMkLst>
            <pc:docMk/>
            <pc:sldMk cId="480049589" sldId="313"/>
            <ac:picMk id="11" creationId="{49EE6A98-B582-FBE8-320D-DE02C23783F3}"/>
          </ac:picMkLst>
        </pc:picChg>
        <pc:picChg chg="mod topLvl">
          <ac:chgData name="Jan Pas" userId="e6ab89e2-d100-44fd-b9c7-fceb4d0d2d54" providerId="ADAL" clId="{0C54F637-3355-43E0-8CE7-F4D8A52090AB}" dt="2024-05-03T13:09:04.177" v="640" actId="1076"/>
          <ac:picMkLst>
            <pc:docMk/>
            <pc:sldMk cId="480049589" sldId="313"/>
            <ac:picMk id="16" creationId="{7CB16859-55F5-46D4-790E-6BD42E79072D}"/>
          </ac:picMkLst>
        </pc:picChg>
        <pc:picChg chg="add mod">
          <ac:chgData name="Jan Pas" userId="e6ab89e2-d100-44fd-b9c7-fceb4d0d2d54" providerId="ADAL" clId="{0C54F637-3355-43E0-8CE7-F4D8A52090AB}" dt="2024-05-03T13:04:24.521" v="606" actId="1076"/>
          <ac:picMkLst>
            <pc:docMk/>
            <pc:sldMk cId="480049589" sldId="313"/>
            <ac:picMk id="22" creationId="{0B13B5A5-C78D-AE4B-335A-8E406BA0A699}"/>
          </ac:picMkLst>
        </pc:picChg>
        <pc:picChg chg="mod topLvl">
          <ac:chgData name="Jan Pas" userId="e6ab89e2-d100-44fd-b9c7-fceb4d0d2d54" providerId="ADAL" clId="{0C54F637-3355-43E0-8CE7-F4D8A52090AB}" dt="2024-05-03T13:13:00.721" v="741" actId="1076"/>
          <ac:picMkLst>
            <pc:docMk/>
            <pc:sldMk cId="480049589" sldId="313"/>
            <ac:picMk id="24" creationId="{AA73B6E4-2A81-7F6E-B40E-EEAAC4DAD864}"/>
          </ac:picMkLst>
        </pc:picChg>
        <pc:picChg chg="del mod topLvl">
          <ac:chgData name="Jan Pas" userId="e6ab89e2-d100-44fd-b9c7-fceb4d0d2d54" providerId="ADAL" clId="{0C54F637-3355-43E0-8CE7-F4D8A52090AB}" dt="2024-05-03T12:33:56.680" v="297" actId="478"/>
          <ac:picMkLst>
            <pc:docMk/>
            <pc:sldMk cId="480049589" sldId="313"/>
            <ac:picMk id="25" creationId="{84701F97-55B6-D739-F8B6-9197925BE237}"/>
          </ac:picMkLst>
        </pc:picChg>
        <pc:picChg chg="add del mod">
          <ac:chgData name="Jan Pas" userId="e6ab89e2-d100-44fd-b9c7-fceb4d0d2d54" providerId="ADAL" clId="{0C54F637-3355-43E0-8CE7-F4D8A52090AB}" dt="2024-05-03T13:13:32.853" v="748" actId="478"/>
          <ac:picMkLst>
            <pc:docMk/>
            <pc:sldMk cId="480049589" sldId="313"/>
            <ac:picMk id="31" creationId="{0A88F478-E864-1B05-92E9-F8BF0578F0E4}"/>
          </ac:picMkLst>
        </pc:picChg>
        <pc:picChg chg="add del mod">
          <ac:chgData name="Jan Pas" userId="e6ab89e2-d100-44fd-b9c7-fceb4d0d2d54" providerId="ADAL" clId="{0C54F637-3355-43E0-8CE7-F4D8A52090AB}" dt="2024-05-03T13:13:33.599" v="749" actId="478"/>
          <ac:picMkLst>
            <pc:docMk/>
            <pc:sldMk cId="480049589" sldId="313"/>
            <ac:picMk id="32" creationId="{32F5095A-5451-3AF2-A138-6A036B839EF0}"/>
          </ac:picMkLst>
        </pc:picChg>
        <pc:picChg chg="add del mod">
          <ac:chgData name="Jan Pas" userId="e6ab89e2-d100-44fd-b9c7-fceb4d0d2d54" providerId="ADAL" clId="{0C54F637-3355-43E0-8CE7-F4D8A52090AB}" dt="2024-05-03T12:50:30.231" v="498" actId="478"/>
          <ac:picMkLst>
            <pc:docMk/>
            <pc:sldMk cId="480049589" sldId="313"/>
            <ac:picMk id="39" creationId="{E61A5F03-255C-2FDE-DA2F-031865D66925}"/>
          </ac:picMkLst>
        </pc:picChg>
        <pc:picChg chg="add del mod">
          <ac:chgData name="Jan Pas" userId="e6ab89e2-d100-44fd-b9c7-fceb4d0d2d54" providerId="ADAL" clId="{0C54F637-3355-43E0-8CE7-F4D8A52090AB}" dt="2024-05-03T12:50:27.927" v="497" actId="478"/>
          <ac:picMkLst>
            <pc:docMk/>
            <pc:sldMk cId="480049589" sldId="313"/>
            <ac:picMk id="40" creationId="{C8DD8F66-5E5E-079E-27A3-3D7D12794636}"/>
          </ac:picMkLst>
        </pc:picChg>
        <pc:picChg chg="mod topLvl">
          <ac:chgData name="Jan Pas" userId="e6ab89e2-d100-44fd-b9c7-fceb4d0d2d54" providerId="ADAL" clId="{0C54F637-3355-43E0-8CE7-F4D8A52090AB}" dt="2024-05-03T13:08:53.602" v="637" actId="1076"/>
          <ac:picMkLst>
            <pc:docMk/>
            <pc:sldMk cId="480049589" sldId="313"/>
            <ac:picMk id="43" creationId="{731C5065-40FD-3FBD-07DC-D87665366B0A}"/>
          </ac:picMkLst>
        </pc:picChg>
        <pc:picChg chg="add del mod">
          <ac:chgData name="Jan Pas" userId="e6ab89e2-d100-44fd-b9c7-fceb4d0d2d54" providerId="ADAL" clId="{0C54F637-3355-43E0-8CE7-F4D8A52090AB}" dt="2024-05-03T13:13:35.169" v="750" actId="478"/>
          <ac:picMkLst>
            <pc:docMk/>
            <pc:sldMk cId="480049589" sldId="313"/>
            <ac:picMk id="50" creationId="{6231D6D1-A899-BC35-50EB-A5826BD2B242}"/>
          </ac:picMkLst>
        </pc:picChg>
        <pc:picChg chg="add mod">
          <ac:chgData name="Jan Pas" userId="e6ab89e2-d100-44fd-b9c7-fceb4d0d2d54" providerId="ADAL" clId="{0C54F637-3355-43E0-8CE7-F4D8A52090AB}" dt="2024-05-03T13:05:20.947" v="611" actId="1076"/>
          <ac:picMkLst>
            <pc:docMk/>
            <pc:sldMk cId="480049589" sldId="313"/>
            <ac:picMk id="65" creationId="{9B815AF4-660D-FFBE-39C2-FBB56F7FFF25}"/>
          </ac:picMkLst>
        </pc:picChg>
        <pc:picChg chg="add mod">
          <ac:chgData name="Jan Pas" userId="e6ab89e2-d100-44fd-b9c7-fceb4d0d2d54" providerId="ADAL" clId="{0C54F637-3355-43E0-8CE7-F4D8A52090AB}" dt="2024-05-03T13:05:20.947" v="611" actId="1076"/>
          <ac:picMkLst>
            <pc:docMk/>
            <pc:sldMk cId="480049589" sldId="313"/>
            <ac:picMk id="66" creationId="{C91444D4-B68D-138B-E1CF-580EF6BB1B34}"/>
          </ac:picMkLst>
        </pc:picChg>
        <pc:picChg chg="add mod">
          <ac:chgData name="Jan Pas" userId="e6ab89e2-d100-44fd-b9c7-fceb4d0d2d54" providerId="ADAL" clId="{0C54F637-3355-43E0-8CE7-F4D8A52090AB}" dt="2024-05-03T13:13:00.721" v="741" actId="1076"/>
          <ac:picMkLst>
            <pc:docMk/>
            <pc:sldMk cId="480049589" sldId="313"/>
            <ac:picMk id="81" creationId="{698ADFA3-12FD-4D8D-0972-6ABC34B4006F}"/>
          </ac:picMkLst>
        </pc:picChg>
        <pc:picChg chg="mod">
          <ac:chgData name="Jan Pas" userId="e6ab89e2-d100-44fd-b9c7-fceb4d0d2d54" providerId="ADAL" clId="{0C54F637-3355-43E0-8CE7-F4D8A52090AB}" dt="2024-05-03T13:07:14.641" v="624"/>
          <ac:picMkLst>
            <pc:docMk/>
            <pc:sldMk cId="480049589" sldId="313"/>
            <ac:picMk id="83" creationId="{A8F930C3-7C0E-B835-3D88-25CE1AFBF81B}"/>
          </ac:picMkLst>
        </pc:picChg>
        <pc:picChg chg="mod">
          <ac:chgData name="Jan Pas" userId="e6ab89e2-d100-44fd-b9c7-fceb4d0d2d54" providerId="ADAL" clId="{0C54F637-3355-43E0-8CE7-F4D8A52090AB}" dt="2024-05-03T13:07:14.641" v="624"/>
          <ac:picMkLst>
            <pc:docMk/>
            <pc:sldMk cId="480049589" sldId="313"/>
            <ac:picMk id="84" creationId="{F0BAC757-F5CC-7BA3-E063-2A01A366E3FF}"/>
          </ac:picMkLst>
        </pc:picChg>
        <pc:picChg chg="add mod">
          <ac:chgData name="Jan Pas" userId="e6ab89e2-d100-44fd-b9c7-fceb4d0d2d54" providerId="ADAL" clId="{0C54F637-3355-43E0-8CE7-F4D8A52090AB}" dt="2024-05-03T13:13:00.721" v="741" actId="1076"/>
          <ac:picMkLst>
            <pc:docMk/>
            <pc:sldMk cId="480049589" sldId="313"/>
            <ac:picMk id="85" creationId="{EDFD47C4-9ACB-E41F-1EAD-151A9AA2815F}"/>
          </ac:picMkLst>
        </pc:picChg>
        <pc:picChg chg="add mod">
          <ac:chgData name="Jan Pas" userId="e6ab89e2-d100-44fd-b9c7-fceb4d0d2d54" providerId="ADAL" clId="{0C54F637-3355-43E0-8CE7-F4D8A52090AB}" dt="2024-05-03T13:12:30.818" v="736" actId="1036"/>
          <ac:picMkLst>
            <pc:docMk/>
            <pc:sldMk cId="480049589" sldId="313"/>
            <ac:picMk id="86" creationId="{680A59D2-8EBD-9567-9E81-7140588905C5}"/>
          </ac:picMkLst>
        </pc:picChg>
        <pc:picChg chg="add mod">
          <ac:chgData name="Jan Pas" userId="e6ab89e2-d100-44fd-b9c7-fceb4d0d2d54" providerId="ADAL" clId="{0C54F637-3355-43E0-8CE7-F4D8A52090AB}" dt="2024-05-03T13:12:30.818" v="736" actId="1036"/>
          <ac:picMkLst>
            <pc:docMk/>
            <pc:sldMk cId="480049589" sldId="313"/>
            <ac:picMk id="87" creationId="{60D64345-A6D2-D110-4AA5-8E96502EECE1}"/>
          </ac:picMkLst>
        </pc:picChg>
        <pc:cxnChg chg="add mod">
          <ac:chgData name="Jan Pas" userId="e6ab89e2-d100-44fd-b9c7-fceb4d0d2d54" providerId="ADAL" clId="{0C54F637-3355-43E0-8CE7-F4D8A52090AB}" dt="2024-05-03T13:17:07.466" v="787" actId="14100"/>
          <ac:cxnSpMkLst>
            <pc:docMk/>
            <pc:sldMk cId="480049589" sldId="313"/>
            <ac:cxnSpMk id="35" creationId="{F288AA83-815A-5D9A-4AA3-A6661FCBCB51}"/>
          </ac:cxnSpMkLst>
        </pc:cxnChg>
        <pc:cxnChg chg="add mod">
          <ac:chgData name="Jan Pas" userId="e6ab89e2-d100-44fd-b9c7-fceb4d0d2d54" providerId="ADAL" clId="{0C54F637-3355-43E0-8CE7-F4D8A52090AB}" dt="2024-05-03T13:17:04.570" v="786" actId="14100"/>
          <ac:cxnSpMkLst>
            <pc:docMk/>
            <pc:sldMk cId="480049589" sldId="313"/>
            <ac:cxnSpMk id="52" creationId="{38D25EF0-635E-7BD8-706F-017B77B47D20}"/>
          </ac:cxnSpMkLst>
        </pc:cxnChg>
      </pc:sldChg>
      <pc:sldChg chg="addSp modSp add del mod ord">
        <pc:chgData name="Jan Pas" userId="e6ab89e2-d100-44fd-b9c7-fceb4d0d2d54" providerId="ADAL" clId="{0C54F637-3355-43E0-8CE7-F4D8A52090AB}" dt="2024-05-06T09:25:23.565" v="1119" actId="47"/>
        <pc:sldMkLst>
          <pc:docMk/>
          <pc:sldMk cId="3902802135" sldId="314"/>
        </pc:sldMkLst>
        <pc:spChg chg="add mod">
          <ac:chgData name="Jan Pas" userId="e6ab89e2-d100-44fd-b9c7-fceb4d0d2d54" providerId="ADAL" clId="{0C54F637-3355-43E0-8CE7-F4D8A52090AB}" dt="2024-05-03T13:18:23.793" v="844" actId="1035"/>
          <ac:spMkLst>
            <pc:docMk/>
            <pc:sldMk cId="3902802135" sldId="314"/>
            <ac:spMk id="7" creationId="{428DB0F6-0DC1-1471-6610-79D9BB04DA3C}"/>
          </ac:spMkLst>
        </pc:spChg>
        <pc:picChg chg="add mod">
          <ac:chgData name="Jan Pas" userId="e6ab89e2-d100-44fd-b9c7-fceb4d0d2d54" providerId="ADAL" clId="{0C54F637-3355-43E0-8CE7-F4D8A52090AB}" dt="2024-05-03T13:18:23.793" v="844" actId="1035"/>
          <ac:picMkLst>
            <pc:docMk/>
            <pc:sldMk cId="3902802135" sldId="314"/>
            <ac:picMk id="2" creationId="{90346FC1-47F3-3480-C719-65532610A1F4}"/>
          </ac:picMkLst>
        </pc:picChg>
        <pc:picChg chg="add mod">
          <ac:chgData name="Jan Pas" userId="e6ab89e2-d100-44fd-b9c7-fceb4d0d2d54" providerId="ADAL" clId="{0C54F637-3355-43E0-8CE7-F4D8A52090AB}" dt="2024-05-03T13:18:23.793" v="844" actId="1035"/>
          <ac:picMkLst>
            <pc:docMk/>
            <pc:sldMk cId="3902802135" sldId="314"/>
            <ac:picMk id="3" creationId="{610C2EC7-15A0-611E-114F-ED7E3C30504D}"/>
          </ac:picMkLst>
        </pc:picChg>
        <pc:picChg chg="add mod">
          <ac:chgData name="Jan Pas" userId="e6ab89e2-d100-44fd-b9c7-fceb4d0d2d54" providerId="ADAL" clId="{0C54F637-3355-43E0-8CE7-F4D8A52090AB}" dt="2024-05-03T13:18:23.793" v="844" actId="1035"/>
          <ac:picMkLst>
            <pc:docMk/>
            <pc:sldMk cId="3902802135" sldId="314"/>
            <ac:picMk id="4" creationId="{6C0AFF5A-23F4-C51C-4D5E-64F5EE66B219}"/>
          </ac:picMkLst>
        </pc:picChg>
        <pc:picChg chg="add mod">
          <ac:chgData name="Jan Pas" userId="e6ab89e2-d100-44fd-b9c7-fceb4d0d2d54" providerId="ADAL" clId="{0C54F637-3355-43E0-8CE7-F4D8A52090AB}" dt="2024-05-03T13:18:23.793" v="844" actId="1035"/>
          <ac:picMkLst>
            <pc:docMk/>
            <pc:sldMk cId="3902802135" sldId="314"/>
            <ac:picMk id="5" creationId="{E293436E-18B6-CC93-F3F2-075E32765868}"/>
          </ac:picMkLst>
        </pc:picChg>
        <pc:picChg chg="add mod">
          <ac:chgData name="Jan Pas" userId="e6ab89e2-d100-44fd-b9c7-fceb4d0d2d54" providerId="ADAL" clId="{0C54F637-3355-43E0-8CE7-F4D8A52090AB}" dt="2024-05-03T13:18:23.793" v="844" actId="1035"/>
          <ac:picMkLst>
            <pc:docMk/>
            <pc:sldMk cId="3902802135" sldId="314"/>
            <ac:picMk id="6" creationId="{71C4B188-BDFF-30F6-9B2C-AB375D8152FB}"/>
          </ac:picMkLst>
        </pc:picChg>
        <pc:cxnChg chg="add mod">
          <ac:chgData name="Jan Pas" userId="e6ab89e2-d100-44fd-b9c7-fceb4d0d2d54" providerId="ADAL" clId="{0C54F637-3355-43E0-8CE7-F4D8A52090AB}" dt="2024-05-03T13:18:23.793" v="844" actId="1035"/>
          <ac:cxnSpMkLst>
            <pc:docMk/>
            <pc:sldMk cId="3902802135" sldId="314"/>
            <ac:cxnSpMk id="8" creationId="{78088B6E-761E-9F00-E555-369C591373EF}"/>
          </ac:cxnSpMkLst>
        </pc:cxnChg>
      </pc:sldChg>
      <pc:sldChg chg="addSp delSp modSp new del mod ord modAnim">
        <pc:chgData name="Jan Pas" userId="e6ab89e2-d100-44fd-b9c7-fceb4d0d2d54" providerId="ADAL" clId="{0C54F637-3355-43E0-8CE7-F4D8A52090AB}" dt="2024-05-06T12:27:02.753" v="1994" actId="47"/>
        <pc:sldMkLst>
          <pc:docMk/>
          <pc:sldMk cId="2130357474" sldId="315"/>
        </pc:sldMkLst>
        <pc:spChg chg="mod">
          <ac:chgData name="Jan Pas" userId="e6ab89e2-d100-44fd-b9c7-fceb4d0d2d54" providerId="ADAL" clId="{0C54F637-3355-43E0-8CE7-F4D8A52090AB}" dt="2024-05-06T07:01:00.128" v="855" actId="20577"/>
          <ac:spMkLst>
            <pc:docMk/>
            <pc:sldMk cId="2130357474" sldId="315"/>
            <ac:spMk id="2" creationId="{BE46E34F-31F2-B494-A9CB-37F4DBBC93C3}"/>
          </ac:spMkLst>
        </pc:spChg>
        <pc:spChg chg="add mod">
          <ac:chgData name="Jan Pas" userId="e6ab89e2-d100-44fd-b9c7-fceb4d0d2d54" providerId="ADAL" clId="{0C54F637-3355-43E0-8CE7-F4D8A52090AB}" dt="2024-05-06T07:03:16.070" v="905" actId="1076"/>
          <ac:spMkLst>
            <pc:docMk/>
            <pc:sldMk cId="2130357474" sldId="315"/>
            <ac:spMk id="3" creationId="{0917CF38-9DC8-1087-7A34-4F25104B84AB}"/>
          </ac:spMkLst>
        </pc:spChg>
        <pc:spChg chg="add mod">
          <ac:chgData name="Jan Pas" userId="e6ab89e2-d100-44fd-b9c7-fceb4d0d2d54" providerId="ADAL" clId="{0C54F637-3355-43E0-8CE7-F4D8A52090AB}" dt="2024-05-06T07:03:16.070" v="905" actId="1076"/>
          <ac:spMkLst>
            <pc:docMk/>
            <pc:sldMk cId="2130357474" sldId="315"/>
            <ac:spMk id="4" creationId="{E99DE7C0-E499-38EB-E553-61D6BEFD7970}"/>
          </ac:spMkLst>
        </pc:spChg>
        <pc:spChg chg="add mod">
          <ac:chgData name="Jan Pas" userId="e6ab89e2-d100-44fd-b9c7-fceb4d0d2d54" providerId="ADAL" clId="{0C54F637-3355-43E0-8CE7-F4D8A52090AB}" dt="2024-05-06T07:03:16.070" v="905" actId="1076"/>
          <ac:spMkLst>
            <pc:docMk/>
            <pc:sldMk cId="2130357474" sldId="315"/>
            <ac:spMk id="5" creationId="{AD2065F6-D0A6-570F-B9C7-AD3488879F05}"/>
          </ac:spMkLst>
        </pc:spChg>
        <pc:spChg chg="add mod">
          <ac:chgData name="Jan Pas" userId="e6ab89e2-d100-44fd-b9c7-fceb4d0d2d54" providerId="ADAL" clId="{0C54F637-3355-43E0-8CE7-F4D8A52090AB}" dt="2024-05-06T09:56:07.260" v="1494" actId="20577"/>
          <ac:spMkLst>
            <pc:docMk/>
            <pc:sldMk cId="2130357474" sldId="315"/>
            <ac:spMk id="6" creationId="{47E79F86-7D06-4FBC-9ABE-F30437970D03}"/>
          </ac:spMkLst>
        </pc:spChg>
        <pc:spChg chg="add mod">
          <ac:chgData name="Jan Pas" userId="e6ab89e2-d100-44fd-b9c7-fceb4d0d2d54" providerId="ADAL" clId="{0C54F637-3355-43E0-8CE7-F4D8A52090AB}" dt="2024-05-06T09:56:22.656" v="1500" actId="20577"/>
          <ac:spMkLst>
            <pc:docMk/>
            <pc:sldMk cId="2130357474" sldId="315"/>
            <ac:spMk id="9" creationId="{467C3499-D714-F2A0-A481-226F2071B050}"/>
          </ac:spMkLst>
        </pc:spChg>
        <pc:spChg chg="add mod">
          <ac:chgData name="Jan Pas" userId="e6ab89e2-d100-44fd-b9c7-fceb4d0d2d54" providerId="ADAL" clId="{0C54F637-3355-43E0-8CE7-F4D8A52090AB}" dt="2024-05-06T07:03:27.712" v="910" actId="571"/>
          <ac:spMkLst>
            <pc:docMk/>
            <pc:sldMk cId="2130357474" sldId="315"/>
            <ac:spMk id="9" creationId="{5C2EBF78-CE77-76E0-7300-332CC0B01F02}"/>
          </ac:spMkLst>
        </pc:spChg>
        <pc:spChg chg="add mod">
          <ac:chgData name="Jan Pas" userId="e6ab89e2-d100-44fd-b9c7-fceb4d0d2d54" providerId="ADAL" clId="{0C54F637-3355-43E0-8CE7-F4D8A52090AB}" dt="2024-05-06T07:03:27.712" v="910" actId="571"/>
          <ac:spMkLst>
            <pc:docMk/>
            <pc:sldMk cId="2130357474" sldId="315"/>
            <ac:spMk id="10" creationId="{A7FCB11D-9E26-1E5F-536F-A60CEF005B47}"/>
          </ac:spMkLst>
        </pc:spChg>
        <pc:spChg chg="add mod">
          <ac:chgData name="Jan Pas" userId="e6ab89e2-d100-44fd-b9c7-fceb4d0d2d54" providerId="ADAL" clId="{0C54F637-3355-43E0-8CE7-F4D8A52090AB}" dt="2024-05-06T07:03:27.712" v="910" actId="571"/>
          <ac:spMkLst>
            <pc:docMk/>
            <pc:sldMk cId="2130357474" sldId="315"/>
            <ac:spMk id="11" creationId="{7B659842-D5FC-8CC1-36F0-D546EF803BCC}"/>
          </ac:spMkLst>
        </pc:spChg>
        <pc:spChg chg="add mod">
          <ac:chgData name="Jan Pas" userId="e6ab89e2-d100-44fd-b9c7-fceb4d0d2d54" providerId="ADAL" clId="{0C54F637-3355-43E0-8CE7-F4D8A52090AB}" dt="2024-05-06T07:03:26.449" v="909" actId="1076"/>
          <ac:spMkLst>
            <pc:docMk/>
            <pc:sldMk cId="2130357474" sldId="315"/>
            <ac:spMk id="14" creationId="{04335214-0D21-326E-98D4-4DF65D17A727}"/>
          </ac:spMkLst>
        </pc:spChg>
        <pc:spChg chg="add mod">
          <ac:chgData name="Jan Pas" userId="e6ab89e2-d100-44fd-b9c7-fceb4d0d2d54" providerId="ADAL" clId="{0C54F637-3355-43E0-8CE7-F4D8A52090AB}" dt="2024-05-06T07:03:26.449" v="909" actId="1076"/>
          <ac:spMkLst>
            <pc:docMk/>
            <pc:sldMk cId="2130357474" sldId="315"/>
            <ac:spMk id="15" creationId="{B19A33B6-7076-1449-730D-8CCB6B58AF9B}"/>
          </ac:spMkLst>
        </pc:spChg>
        <pc:spChg chg="add mod">
          <ac:chgData name="Jan Pas" userId="e6ab89e2-d100-44fd-b9c7-fceb4d0d2d54" providerId="ADAL" clId="{0C54F637-3355-43E0-8CE7-F4D8A52090AB}" dt="2024-05-06T07:03:26.449" v="909" actId="1076"/>
          <ac:spMkLst>
            <pc:docMk/>
            <pc:sldMk cId="2130357474" sldId="315"/>
            <ac:spMk id="16" creationId="{00E29B06-E53A-DAE6-D598-DC50D6D7A0D3}"/>
          </ac:spMkLst>
        </pc:spChg>
        <pc:spChg chg="add del mod">
          <ac:chgData name="Jan Pas" userId="e6ab89e2-d100-44fd-b9c7-fceb4d0d2d54" providerId="ADAL" clId="{0C54F637-3355-43E0-8CE7-F4D8A52090AB}" dt="2024-05-06T07:08:14.946" v="948" actId="478"/>
          <ac:spMkLst>
            <pc:docMk/>
            <pc:sldMk cId="2130357474" sldId="315"/>
            <ac:spMk id="19" creationId="{F66508A0-49FB-DD60-A66D-25DD1248C3DD}"/>
          </ac:spMkLst>
        </pc:spChg>
        <pc:spChg chg="add mod">
          <ac:chgData name="Jan Pas" userId="e6ab89e2-d100-44fd-b9c7-fceb4d0d2d54" providerId="ADAL" clId="{0C54F637-3355-43E0-8CE7-F4D8A52090AB}" dt="2024-05-06T07:09:51.062" v="983" actId="1036"/>
          <ac:spMkLst>
            <pc:docMk/>
            <pc:sldMk cId="2130357474" sldId="315"/>
            <ac:spMk id="20" creationId="{A9D53726-16C6-EF34-5183-49E0D17D3997}"/>
          </ac:spMkLst>
        </pc:spChg>
        <pc:spChg chg="add mod">
          <ac:chgData name="Jan Pas" userId="e6ab89e2-d100-44fd-b9c7-fceb4d0d2d54" providerId="ADAL" clId="{0C54F637-3355-43E0-8CE7-F4D8A52090AB}" dt="2024-05-06T07:09:51.062" v="983" actId="1036"/>
          <ac:spMkLst>
            <pc:docMk/>
            <pc:sldMk cId="2130357474" sldId="315"/>
            <ac:spMk id="21" creationId="{FFB9C33F-4B39-697F-0E7F-D07714724F71}"/>
          </ac:spMkLst>
        </pc:spChg>
        <pc:spChg chg="add del mod">
          <ac:chgData name="Jan Pas" userId="e6ab89e2-d100-44fd-b9c7-fceb4d0d2d54" providerId="ADAL" clId="{0C54F637-3355-43E0-8CE7-F4D8A52090AB}" dt="2024-05-06T07:15:13.513" v="1018" actId="478"/>
          <ac:spMkLst>
            <pc:docMk/>
            <pc:sldMk cId="2130357474" sldId="315"/>
            <ac:spMk id="31" creationId="{94B8ECF0-2F42-2F25-7430-41FF4C09DCC0}"/>
          </ac:spMkLst>
        </pc:spChg>
        <pc:spChg chg="add mod">
          <ac:chgData name="Jan Pas" userId="e6ab89e2-d100-44fd-b9c7-fceb4d0d2d54" providerId="ADAL" clId="{0C54F637-3355-43E0-8CE7-F4D8A52090AB}" dt="2024-05-06T07:11:25.176" v="994"/>
          <ac:spMkLst>
            <pc:docMk/>
            <pc:sldMk cId="2130357474" sldId="315"/>
            <ac:spMk id="41" creationId="{25BC4A69-60F7-D346-D344-381E27D2F41A}"/>
          </ac:spMkLst>
        </pc:spChg>
        <pc:spChg chg="add mod">
          <ac:chgData name="Jan Pas" userId="e6ab89e2-d100-44fd-b9c7-fceb4d0d2d54" providerId="ADAL" clId="{0C54F637-3355-43E0-8CE7-F4D8A52090AB}" dt="2024-05-06T07:11:53.766" v="1008" actId="20577"/>
          <ac:spMkLst>
            <pc:docMk/>
            <pc:sldMk cId="2130357474" sldId="315"/>
            <ac:spMk id="42" creationId="{9FD9AB49-0129-C3CD-71C0-C40BAB3B6341}"/>
          </ac:spMkLst>
        </pc:spChg>
        <pc:spChg chg="add mod">
          <ac:chgData name="Jan Pas" userId="e6ab89e2-d100-44fd-b9c7-fceb4d0d2d54" providerId="ADAL" clId="{0C54F637-3355-43E0-8CE7-F4D8A52090AB}" dt="2024-05-06T07:12:17.774" v="1016" actId="20577"/>
          <ac:spMkLst>
            <pc:docMk/>
            <pc:sldMk cId="2130357474" sldId="315"/>
            <ac:spMk id="43" creationId="{24D7C199-12D2-E755-1A16-E51E980924E6}"/>
          </ac:spMkLst>
        </pc:spChg>
        <pc:spChg chg="add mod">
          <ac:chgData name="Jan Pas" userId="e6ab89e2-d100-44fd-b9c7-fceb4d0d2d54" providerId="ADAL" clId="{0C54F637-3355-43E0-8CE7-F4D8A52090AB}" dt="2024-05-06T07:15:35.583" v="1026" actId="1076"/>
          <ac:spMkLst>
            <pc:docMk/>
            <pc:sldMk cId="2130357474" sldId="315"/>
            <ac:spMk id="45" creationId="{EAE06976-CEDB-38B6-070E-CC3C4301393C}"/>
          </ac:spMkLst>
        </pc:spChg>
        <pc:spChg chg="add mod">
          <ac:chgData name="Jan Pas" userId="e6ab89e2-d100-44fd-b9c7-fceb4d0d2d54" providerId="ADAL" clId="{0C54F637-3355-43E0-8CE7-F4D8A52090AB}" dt="2024-05-06T09:02:30.279" v="1099" actId="1076"/>
          <ac:spMkLst>
            <pc:docMk/>
            <pc:sldMk cId="2130357474" sldId="315"/>
            <ac:spMk id="47" creationId="{0A4B43EC-4BD2-CE9F-362D-8BFA0E37DCC0}"/>
          </ac:spMkLst>
        </pc:spChg>
        <pc:spChg chg="add mod">
          <ac:chgData name="Jan Pas" userId="e6ab89e2-d100-44fd-b9c7-fceb4d0d2d54" providerId="ADAL" clId="{0C54F637-3355-43E0-8CE7-F4D8A52090AB}" dt="2024-05-06T07:17:10.252" v="1050" actId="113"/>
          <ac:spMkLst>
            <pc:docMk/>
            <pc:sldMk cId="2130357474" sldId="315"/>
            <ac:spMk id="48" creationId="{3B3E1E08-06CF-C416-8E23-84A37BD0D513}"/>
          </ac:spMkLst>
        </pc:spChg>
        <pc:spChg chg="add mod">
          <ac:chgData name="Jan Pas" userId="e6ab89e2-d100-44fd-b9c7-fceb4d0d2d54" providerId="ADAL" clId="{0C54F637-3355-43E0-8CE7-F4D8A52090AB}" dt="2024-05-06T07:24:22.535" v="1058" actId="1076"/>
          <ac:spMkLst>
            <pc:docMk/>
            <pc:sldMk cId="2130357474" sldId="315"/>
            <ac:spMk id="49" creationId="{5EBA7200-4B06-CC14-347E-B7913F69581A}"/>
          </ac:spMkLst>
        </pc:spChg>
        <pc:spChg chg="add mod">
          <ac:chgData name="Jan Pas" userId="e6ab89e2-d100-44fd-b9c7-fceb4d0d2d54" providerId="ADAL" clId="{0C54F637-3355-43E0-8CE7-F4D8A52090AB}" dt="2024-05-06T07:24:33.873" v="1064" actId="20577"/>
          <ac:spMkLst>
            <pc:docMk/>
            <pc:sldMk cId="2130357474" sldId="315"/>
            <ac:spMk id="50" creationId="{93F0860D-7529-A777-A017-66FB426F2CFC}"/>
          </ac:spMkLst>
        </pc:spChg>
        <pc:grpChg chg="add mod">
          <ac:chgData name="Jan Pas" userId="e6ab89e2-d100-44fd-b9c7-fceb4d0d2d54" providerId="ADAL" clId="{0C54F637-3355-43E0-8CE7-F4D8A52090AB}" dt="2024-05-06T07:09:51.062" v="983" actId="1036"/>
          <ac:grpSpMkLst>
            <pc:docMk/>
            <pc:sldMk cId="2130357474" sldId="315"/>
            <ac:grpSpMk id="25" creationId="{C4E2B024-FE64-99AF-1FAF-56396B244706}"/>
          </ac:grpSpMkLst>
        </pc:grpChg>
        <pc:picChg chg="add del mod">
          <ac:chgData name="Jan Pas" userId="e6ab89e2-d100-44fd-b9c7-fceb4d0d2d54" providerId="ADAL" clId="{0C54F637-3355-43E0-8CE7-F4D8A52090AB}" dt="2024-05-06T07:04:14.874" v="919" actId="478"/>
          <ac:picMkLst>
            <pc:docMk/>
            <pc:sldMk cId="2130357474" sldId="315"/>
            <ac:picMk id="24" creationId="{58807428-064F-C120-225B-48C4FB1653C8}"/>
          </ac:picMkLst>
        </pc:picChg>
        <pc:picChg chg="mod">
          <ac:chgData name="Jan Pas" userId="e6ab89e2-d100-44fd-b9c7-fceb4d0d2d54" providerId="ADAL" clId="{0C54F637-3355-43E0-8CE7-F4D8A52090AB}" dt="2024-05-06T07:04:07.763" v="917"/>
          <ac:picMkLst>
            <pc:docMk/>
            <pc:sldMk cId="2130357474" sldId="315"/>
            <ac:picMk id="26" creationId="{E209B4FE-9E62-68BF-F3CA-202707501A8B}"/>
          </ac:picMkLst>
        </pc:picChg>
        <pc:picChg chg="mod">
          <ac:chgData name="Jan Pas" userId="e6ab89e2-d100-44fd-b9c7-fceb4d0d2d54" providerId="ADAL" clId="{0C54F637-3355-43E0-8CE7-F4D8A52090AB}" dt="2024-05-06T07:04:07.763" v="917"/>
          <ac:picMkLst>
            <pc:docMk/>
            <pc:sldMk cId="2130357474" sldId="315"/>
            <ac:picMk id="27" creationId="{D0470A1B-D32D-3BA6-281B-EE5D39A2F233}"/>
          </ac:picMkLst>
        </pc:picChg>
        <pc:picChg chg="add mod">
          <ac:chgData name="Jan Pas" userId="e6ab89e2-d100-44fd-b9c7-fceb4d0d2d54" providerId="ADAL" clId="{0C54F637-3355-43E0-8CE7-F4D8A52090AB}" dt="2024-05-06T07:04:40.952" v="926" actId="1076"/>
          <ac:picMkLst>
            <pc:docMk/>
            <pc:sldMk cId="2130357474" sldId="315"/>
            <ac:picMk id="28" creationId="{F397223F-7A2E-29E7-D1CE-1237D575E646}"/>
          </ac:picMkLst>
        </pc:picChg>
        <pc:picChg chg="add del mod">
          <ac:chgData name="Jan Pas" userId="e6ab89e2-d100-44fd-b9c7-fceb4d0d2d54" providerId="ADAL" clId="{0C54F637-3355-43E0-8CE7-F4D8A52090AB}" dt="2024-05-06T07:15:17.671" v="1019" actId="478"/>
          <ac:picMkLst>
            <pc:docMk/>
            <pc:sldMk cId="2130357474" sldId="315"/>
            <ac:picMk id="29" creationId="{FE01E94B-E14C-6EBC-74A7-C5984400044C}"/>
          </ac:picMkLst>
        </pc:picChg>
        <pc:picChg chg="add del mod">
          <ac:chgData name="Jan Pas" userId="e6ab89e2-d100-44fd-b9c7-fceb4d0d2d54" providerId="ADAL" clId="{0C54F637-3355-43E0-8CE7-F4D8A52090AB}" dt="2024-05-06T07:15:18.477" v="1020" actId="478"/>
          <ac:picMkLst>
            <pc:docMk/>
            <pc:sldMk cId="2130357474" sldId="315"/>
            <ac:picMk id="30" creationId="{C445BC7B-D026-F267-3240-E51908E4268D}"/>
          </ac:picMkLst>
        </pc:picChg>
        <pc:picChg chg="add del mod">
          <ac:chgData name="Jan Pas" userId="e6ab89e2-d100-44fd-b9c7-fceb4d0d2d54" providerId="ADAL" clId="{0C54F637-3355-43E0-8CE7-F4D8A52090AB}" dt="2024-05-06T07:15:21.839" v="1023" actId="478"/>
          <ac:picMkLst>
            <pc:docMk/>
            <pc:sldMk cId="2130357474" sldId="315"/>
            <ac:picMk id="32" creationId="{57489345-9E54-914C-A151-37266938FF5F}"/>
          </ac:picMkLst>
        </pc:picChg>
        <pc:picChg chg="add del mod">
          <ac:chgData name="Jan Pas" userId="e6ab89e2-d100-44fd-b9c7-fceb4d0d2d54" providerId="ADAL" clId="{0C54F637-3355-43E0-8CE7-F4D8A52090AB}" dt="2024-05-06T07:15:22.631" v="1024" actId="478"/>
          <ac:picMkLst>
            <pc:docMk/>
            <pc:sldMk cId="2130357474" sldId="315"/>
            <ac:picMk id="33" creationId="{810F2487-71D7-8385-1C62-25372BBCDF5E}"/>
          </ac:picMkLst>
        </pc:picChg>
        <pc:picChg chg="add del mod">
          <ac:chgData name="Jan Pas" userId="e6ab89e2-d100-44fd-b9c7-fceb4d0d2d54" providerId="ADAL" clId="{0C54F637-3355-43E0-8CE7-F4D8A52090AB}" dt="2024-05-06T07:15:19.599" v="1021" actId="478"/>
          <ac:picMkLst>
            <pc:docMk/>
            <pc:sldMk cId="2130357474" sldId="315"/>
            <ac:picMk id="34" creationId="{4BBCDA01-A2EA-7C3E-3AB2-D18A899D021E}"/>
          </ac:picMkLst>
        </pc:picChg>
        <pc:picChg chg="add del mod">
          <ac:chgData name="Jan Pas" userId="e6ab89e2-d100-44fd-b9c7-fceb4d0d2d54" providerId="ADAL" clId="{0C54F637-3355-43E0-8CE7-F4D8A52090AB}" dt="2024-05-06T07:15:20.691" v="1022" actId="478"/>
          <ac:picMkLst>
            <pc:docMk/>
            <pc:sldMk cId="2130357474" sldId="315"/>
            <ac:picMk id="35" creationId="{7A337C83-E655-46A7-1B0C-AF6AF5324E04}"/>
          </ac:picMkLst>
        </pc:picChg>
        <pc:picChg chg="add mod">
          <ac:chgData name="Jan Pas" userId="e6ab89e2-d100-44fd-b9c7-fceb4d0d2d54" providerId="ADAL" clId="{0C54F637-3355-43E0-8CE7-F4D8A52090AB}" dt="2024-05-06T07:11:12.112" v="993" actId="1076"/>
          <ac:picMkLst>
            <pc:docMk/>
            <pc:sldMk cId="2130357474" sldId="315"/>
            <ac:picMk id="40" creationId="{1E227E69-F827-09B3-DDBB-BB0AB6DC112C}"/>
          </ac:picMkLst>
        </pc:picChg>
        <pc:picChg chg="add mod">
          <ac:chgData name="Jan Pas" userId="e6ab89e2-d100-44fd-b9c7-fceb4d0d2d54" providerId="ADAL" clId="{0C54F637-3355-43E0-8CE7-F4D8A52090AB}" dt="2024-05-06T07:12:13.272" v="1012" actId="1076"/>
          <ac:picMkLst>
            <pc:docMk/>
            <pc:sldMk cId="2130357474" sldId="315"/>
            <ac:picMk id="44" creationId="{6F4D7629-A245-5368-395D-6C8DFA402EDE}"/>
          </ac:picMkLst>
        </pc:picChg>
        <pc:cxnChg chg="add mod">
          <ac:chgData name="Jan Pas" userId="e6ab89e2-d100-44fd-b9c7-fceb4d0d2d54" providerId="ADAL" clId="{0C54F637-3355-43E0-8CE7-F4D8A52090AB}" dt="2024-05-06T07:03:16.070" v="905" actId="1076"/>
          <ac:cxnSpMkLst>
            <pc:docMk/>
            <pc:sldMk cId="2130357474" sldId="315"/>
            <ac:cxnSpMk id="7" creationId="{253F5AFB-D73F-70EF-8BCC-2B3A18DE5337}"/>
          </ac:cxnSpMkLst>
        </pc:cxnChg>
        <pc:cxnChg chg="add mod">
          <ac:chgData name="Jan Pas" userId="e6ab89e2-d100-44fd-b9c7-fceb4d0d2d54" providerId="ADAL" clId="{0C54F637-3355-43E0-8CE7-F4D8A52090AB}" dt="2024-05-06T07:03:16.070" v="905" actId="1076"/>
          <ac:cxnSpMkLst>
            <pc:docMk/>
            <pc:sldMk cId="2130357474" sldId="315"/>
            <ac:cxnSpMk id="8" creationId="{389340DA-8017-5425-AB41-292B9C10D54A}"/>
          </ac:cxnSpMkLst>
        </pc:cxnChg>
        <pc:cxnChg chg="add mod">
          <ac:chgData name="Jan Pas" userId="e6ab89e2-d100-44fd-b9c7-fceb4d0d2d54" providerId="ADAL" clId="{0C54F637-3355-43E0-8CE7-F4D8A52090AB}" dt="2024-05-06T07:03:27.712" v="910" actId="571"/>
          <ac:cxnSpMkLst>
            <pc:docMk/>
            <pc:sldMk cId="2130357474" sldId="315"/>
            <ac:cxnSpMk id="12" creationId="{3C1FB9C1-4290-2769-7EB6-04EBCB017165}"/>
          </ac:cxnSpMkLst>
        </pc:cxnChg>
        <pc:cxnChg chg="add mod">
          <ac:chgData name="Jan Pas" userId="e6ab89e2-d100-44fd-b9c7-fceb4d0d2d54" providerId="ADAL" clId="{0C54F637-3355-43E0-8CE7-F4D8A52090AB}" dt="2024-05-06T07:03:27.712" v="910" actId="571"/>
          <ac:cxnSpMkLst>
            <pc:docMk/>
            <pc:sldMk cId="2130357474" sldId="315"/>
            <ac:cxnSpMk id="13" creationId="{9EE5FDC3-CD96-19CD-B048-3532924C2B6A}"/>
          </ac:cxnSpMkLst>
        </pc:cxnChg>
        <pc:cxnChg chg="add mod">
          <ac:chgData name="Jan Pas" userId="e6ab89e2-d100-44fd-b9c7-fceb4d0d2d54" providerId="ADAL" clId="{0C54F637-3355-43E0-8CE7-F4D8A52090AB}" dt="2024-05-06T07:03:26.449" v="909" actId="1076"/>
          <ac:cxnSpMkLst>
            <pc:docMk/>
            <pc:sldMk cId="2130357474" sldId="315"/>
            <ac:cxnSpMk id="17" creationId="{0B53CE2F-0E23-8BD4-7B07-440118E7518A}"/>
          </ac:cxnSpMkLst>
        </pc:cxnChg>
        <pc:cxnChg chg="add mod">
          <ac:chgData name="Jan Pas" userId="e6ab89e2-d100-44fd-b9c7-fceb4d0d2d54" providerId="ADAL" clId="{0C54F637-3355-43E0-8CE7-F4D8A52090AB}" dt="2024-05-06T07:03:26.449" v="909" actId="1076"/>
          <ac:cxnSpMkLst>
            <pc:docMk/>
            <pc:sldMk cId="2130357474" sldId="315"/>
            <ac:cxnSpMk id="18" creationId="{B4C44EC1-95E0-4789-B351-2EBE0CE0F48B}"/>
          </ac:cxnSpMkLst>
        </pc:cxnChg>
        <pc:cxnChg chg="add del mod">
          <ac:chgData name="Jan Pas" userId="e6ab89e2-d100-44fd-b9c7-fceb4d0d2d54" providerId="ADAL" clId="{0C54F637-3355-43E0-8CE7-F4D8A52090AB}" dt="2024-05-06T07:08:16.136" v="949" actId="478"/>
          <ac:cxnSpMkLst>
            <pc:docMk/>
            <pc:sldMk cId="2130357474" sldId="315"/>
            <ac:cxnSpMk id="22" creationId="{F99A6571-0D44-99C7-42D2-CFA15117AD3E}"/>
          </ac:cxnSpMkLst>
        </pc:cxnChg>
        <pc:cxnChg chg="add mod">
          <ac:chgData name="Jan Pas" userId="e6ab89e2-d100-44fd-b9c7-fceb4d0d2d54" providerId="ADAL" clId="{0C54F637-3355-43E0-8CE7-F4D8A52090AB}" dt="2024-05-06T07:09:51.062" v="983" actId="1036"/>
          <ac:cxnSpMkLst>
            <pc:docMk/>
            <pc:sldMk cId="2130357474" sldId="315"/>
            <ac:cxnSpMk id="23" creationId="{8F362741-BE3D-B956-BE68-64E77DF21953}"/>
          </ac:cxnSpMkLst>
        </pc:cxnChg>
        <pc:cxnChg chg="add mod">
          <ac:chgData name="Jan Pas" userId="e6ab89e2-d100-44fd-b9c7-fceb4d0d2d54" providerId="ADAL" clId="{0C54F637-3355-43E0-8CE7-F4D8A52090AB}" dt="2024-05-06T07:10:52.871" v="991" actId="1076"/>
          <ac:cxnSpMkLst>
            <pc:docMk/>
            <pc:sldMk cId="2130357474" sldId="315"/>
            <ac:cxnSpMk id="37" creationId="{323E259F-8A9D-65B2-6243-DB45176E8684}"/>
          </ac:cxnSpMkLst>
        </pc:cxnChg>
        <pc:cxnChg chg="add del mod">
          <ac:chgData name="Jan Pas" userId="e6ab89e2-d100-44fd-b9c7-fceb4d0d2d54" providerId="ADAL" clId="{0C54F637-3355-43E0-8CE7-F4D8A52090AB}" dt="2024-05-06T07:10:44.474" v="990" actId="478"/>
          <ac:cxnSpMkLst>
            <pc:docMk/>
            <pc:sldMk cId="2130357474" sldId="315"/>
            <ac:cxnSpMk id="39" creationId="{1CE2D399-D524-2CD0-AFB7-4CD21E042B79}"/>
          </ac:cxnSpMkLst>
        </pc:cxnChg>
        <pc:cxnChg chg="add mod">
          <ac:chgData name="Jan Pas" userId="e6ab89e2-d100-44fd-b9c7-fceb4d0d2d54" providerId="ADAL" clId="{0C54F637-3355-43E0-8CE7-F4D8A52090AB}" dt="2024-05-06T07:15:35.583" v="1026" actId="1076"/>
          <ac:cxnSpMkLst>
            <pc:docMk/>
            <pc:sldMk cId="2130357474" sldId="315"/>
            <ac:cxnSpMk id="46" creationId="{540C498C-9A9E-C235-DB3B-279B5A4BAFD9}"/>
          </ac:cxnSpMkLst>
        </pc:cxnChg>
      </pc:sldChg>
      <pc:sldChg chg="addSp modSp add del modAnim">
        <pc:chgData name="Jan Pas" userId="e6ab89e2-d100-44fd-b9c7-fceb4d0d2d54" providerId="ADAL" clId="{0C54F637-3355-43E0-8CE7-F4D8A52090AB}" dt="2024-05-06T12:29:17.812" v="2011" actId="47"/>
        <pc:sldMkLst>
          <pc:docMk/>
          <pc:sldMk cId="2461429981" sldId="316"/>
        </pc:sldMkLst>
        <pc:spChg chg="add mod">
          <ac:chgData name="Jan Pas" userId="e6ab89e2-d100-44fd-b9c7-fceb4d0d2d54" providerId="ADAL" clId="{0C54F637-3355-43E0-8CE7-F4D8A52090AB}" dt="2024-05-06T07:25:06.177" v="1065"/>
          <ac:spMkLst>
            <pc:docMk/>
            <pc:sldMk cId="2461429981" sldId="316"/>
            <ac:spMk id="6" creationId="{03764297-9D8F-2D6F-F216-0A4A00441F29}"/>
          </ac:spMkLst>
        </pc:spChg>
        <pc:spChg chg="add mod">
          <ac:chgData name="Jan Pas" userId="e6ab89e2-d100-44fd-b9c7-fceb4d0d2d54" providerId="ADAL" clId="{0C54F637-3355-43E0-8CE7-F4D8A52090AB}" dt="2024-05-06T07:25:14.223" v="1066"/>
          <ac:spMkLst>
            <pc:docMk/>
            <pc:sldMk cId="2461429981" sldId="316"/>
            <ac:spMk id="9" creationId="{8FE806E2-E263-6279-ACFD-C573B655D77C}"/>
          </ac:spMkLst>
        </pc:spChg>
      </pc:sldChg>
      <pc:sldChg chg="addSp delSp modSp add del mod">
        <pc:chgData name="Jan Pas" userId="e6ab89e2-d100-44fd-b9c7-fceb4d0d2d54" providerId="ADAL" clId="{0C54F637-3355-43E0-8CE7-F4D8A52090AB}" dt="2024-05-06T10:29:26.525" v="1674" actId="47"/>
        <pc:sldMkLst>
          <pc:docMk/>
          <pc:sldMk cId="301572790" sldId="317"/>
        </pc:sldMkLst>
        <pc:spChg chg="mod">
          <ac:chgData name="Jan Pas" userId="e6ab89e2-d100-44fd-b9c7-fceb4d0d2d54" providerId="ADAL" clId="{0C54F637-3355-43E0-8CE7-F4D8A52090AB}" dt="2024-05-06T07:28:04.860" v="1094" actId="20577"/>
          <ac:spMkLst>
            <pc:docMk/>
            <pc:sldMk cId="301572790" sldId="317"/>
            <ac:spMk id="2" creationId="{BE46E34F-31F2-B494-A9CB-37F4DBBC93C3}"/>
          </ac:spMkLst>
        </pc:spChg>
        <pc:spChg chg="del">
          <ac:chgData name="Jan Pas" userId="e6ab89e2-d100-44fd-b9c7-fceb4d0d2d54" providerId="ADAL" clId="{0C54F637-3355-43E0-8CE7-F4D8A52090AB}" dt="2024-05-06T10:22:31.228" v="1596" actId="478"/>
          <ac:spMkLst>
            <pc:docMk/>
            <pc:sldMk cId="301572790" sldId="317"/>
            <ac:spMk id="3" creationId="{0917CF38-9DC8-1087-7A34-4F25104B84AB}"/>
          </ac:spMkLst>
        </pc:spChg>
        <pc:spChg chg="del mod">
          <ac:chgData name="Jan Pas" userId="e6ab89e2-d100-44fd-b9c7-fceb4d0d2d54" providerId="ADAL" clId="{0C54F637-3355-43E0-8CE7-F4D8A52090AB}" dt="2024-05-06T10:22:36.053" v="1600" actId="478"/>
          <ac:spMkLst>
            <pc:docMk/>
            <pc:sldMk cId="301572790" sldId="317"/>
            <ac:spMk id="4" creationId="{E99DE7C0-E499-38EB-E553-61D6BEFD7970}"/>
          </ac:spMkLst>
        </pc:spChg>
        <pc:spChg chg="del">
          <ac:chgData name="Jan Pas" userId="e6ab89e2-d100-44fd-b9c7-fceb4d0d2d54" providerId="ADAL" clId="{0C54F637-3355-43E0-8CE7-F4D8A52090AB}" dt="2024-05-06T10:22:42.571" v="1605" actId="478"/>
          <ac:spMkLst>
            <pc:docMk/>
            <pc:sldMk cId="301572790" sldId="317"/>
            <ac:spMk id="5" creationId="{AD2065F6-D0A6-570F-B9C7-AD3488879F05}"/>
          </ac:spMkLst>
        </pc:spChg>
        <pc:spChg chg="del">
          <ac:chgData name="Jan Pas" userId="e6ab89e2-d100-44fd-b9c7-fceb4d0d2d54" providerId="ADAL" clId="{0C54F637-3355-43E0-8CE7-F4D8A52090AB}" dt="2024-05-06T10:22:39.193" v="1602" actId="478"/>
          <ac:spMkLst>
            <pc:docMk/>
            <pc:sldMk cId="301572790" sldId="317"/>
            <ac:spMk id="6" creationId="{03764297-9D8F-2D6F-F216-0A4A00441F29}"/>
          </ac:spMkLst>
        </pc:spChg>
        <pc:spChg chg="add del mod">
          <ac:chgData name="Jan Pas" userId="e6ab89e2-d100-44fd-b9c7-fceb4d0d2d54" providerId="ADAL" clId="{0C54F637-3355-43E0-8CE7-F4D8A52090AB}" dt="2024-05-06T10:22:58.885" v="1608" actId="478"/>
          <ac:spMkLst>
            <pc:docMk/>
            <pc:sldMk cId="301572790" sldId="317"/>
            <ac:spMk id="10" creationId="{876CAF1D-6BEF-80D6-6EAE-0F63E6F64573}"/>
          </ac:spMkLst>
        </pc:spChg>
        <pc:spChg chg="add mod">
          <ac:chgData name="Jan Pas" userId="e6ab89e2-d100-44fd-b9c7-fceb4d0d2d54" providerId="ADAL" clId="{0C54F637-3355-43E0-8CE7-F4D8A52090AB}" dt="2024-05-06T09:04:07.304" v="1107" actId="1076"/>
          <ac:spMkLst>
            <pc:docMk/>
            <pc:sldMk cId="301572790" sldId="317"/>
            <ac:spMk id="11" creationId="{9DA848A4-B29F-3D69-F73E-8C6F3045A1C8}"/>
          </ac:spMkLst>
        </pc:spChg>
        <pc:spChg chg="mod">
          <ac:chgData name="Jan Pas" userId="e6ab89e2-d100-44fd-b9c7-fceb4d0d2d54" providerId="ADAL" clId="{0C54F637-3355-43E0-8CE7-F4D8A52090AB}" dt="2024-05-06T09:05:44.471" v="1112" actId="1076"/>
          <ac:spMkLst>
            <pc:docMk/>
            <pc:sldMk cId="301572790" sldId="317"/>
            <ac:spMk id="16" creationId="{1996F785-4042-CBD3-C0D0-B953F23EF973}"/>
          </ac:spMkLst>
        </pc:spChg>
        <pc:spChg chg="mod">
          <ac:chgData name="Jan Pas" userId="e6ab89e2-d100-44fd-b9c7-fceb4d0d2d54" providerId="ADAL" clId="{0C54F637-3355-43E0-8CE7-F4D8A52090AB}" dt="2024-05-06T09:05:40.367" v="1111" actId="1076"/>
          <ac:spMkLst>
            <pc:docMk/>
            <pc:sldMk cId="301572790" sldId="317"/>
            <ac:spMk id="24" creationId="{1E8E120E-D2B0-6F8A-2742-EE0755E3B173}"/>
          </ac:spMkLst>
        </pc:spChg>
        <pc:spChg chg="mod">
          <ac:chgData name="Jan Pas" userId="e6ab89e2-d100-44fd-b9c7-fceb4d0d2d54" providerId="ADAL" clId="{0C54F637-3355-43E0-8CE7-F4D8A52090AB}" dt="2024-05-06T10:05:02.767" v="1563" actId="1076"/>
          <ac:spMkLst>
            <pc:docMk/>
            <pc:sldMk cId="301572790" sldId="317"/>
            <ac:spMk id="45" creationId="{748D4263-37FF-81AF-1B6E-51AF5AE39A4C}"/>
          </ac:spMkLst>
        </pc:spChg>
        <pc:spChg chg="mod">
          <ac:chgData name="Jan Pas" userId="e6ab89e2-d100-44fd-b9c7-fceb4d0d2d54" providerId="ADAL" clId="{0C54F637-3355-43E0-8CE7-F4D8A52090AB}" dt="2024-05-06T09:07:03.935" v="1114" actId="1076"/>
          <ac:spMkLst>
            <pc:docMk/>
            <pc:sldMk cId="301572790" sldId="317"/>
            <ac:spMk id="45" creationId="{D40AF0D7-0290-8C87-E63B-61B9DCDE235F}"/>
          </ac:spMkLst>
        </pc:spChg>
        <pc:grpChg chg="add mod">
          <ac:chgData name="Jan Pas" userId="e6ab89e2-d100-44fd-b9c7-fceb4d0d2d54" providerId="ADAL" clId="{0C54F637-3355-43E0-8CE7-F4D8A52090AB}" dt="2024-05-06T09:05:44.471" v="1112" actId="1076"/>
          <ac:grpSpMkLst>
            <pc:docMk/>
            <pc:sldMk cId="301572790" sldId="317"/>
            <ac:grpSpMk id="12" creationId="{FFC8BA6C-5AF5-4DB2-C089-D53C871931AF}"/>
          </ac:grpSpMkLst>
        </pc:grpChg>
        <pc:grpChg chg="mod">
          <ac:chgData name="Jan Pas" userId="e6ab89e2-d100-44fd-b9c7-fceb4d0d2d54" providerId="ADAL" clId="{0C54F637-3355-43E0-8CE7-F4D8A52090AB}" dt="2024-05-06T09:05:44.471" v="1112" actId="1076"/>
          <ac:grpSpMkLst>
            <pc:docMk/>
            <pc:sldMk cId="301572790" sldId="317"/>
            <ac:grpSpMk id="13" creationId="{BD1064DC-B388-7B9B-C84C-64F33F3F664E}"/>
          </ac:grpSpMkLst>
        </pc:grpChg>
        <pc:grpChg chg="add mod">
          <ac:chgData name="Jan Pas" userId="e6ab89e2-d100-44fd-b9c7-fceb4d0d2d54" providerId="ADAL" clId="{0C54F637-3355-43E0-8CE7-F4D8A52090AB}" dt="2024-05-06T09:05:40.367" v="1111" actId="1076"/>
          <ac:grpSpMkLst>
            <pc:docMk/>
            <pc:sldMk cId="301572790" sldId="317"/>
            <ac:grpSpMk id="17" creationId="{FFB0BA80-718D-E7B6-21A2-25648B5EE679}"/>
          </ac:grpSpMkLst>
        </pc:grpChg>
        <pc:grpChg chg="mod">
          <ac:chgData name="Jan Pas" userId="e6ab89e2-d100-44fd-b9c7-fceb4d0d2d54" providerId="ADAL" clId="{0C54F637-3355-43E0-8CE7-F4D8A52090AB}" dt="2024-05-06T09:05:40.367" v="1111" actId="1076"/>
          <ac:grpSpMkLst>
            <pc:docMk/>
            <pc:sldMk cId="301572790" sldId="317"/>
            <ac:grpSpMk id="18" creationId="{5867588C-CE7D-8602-019B-B5918D73AE6F}"/>
          </ac:grpSpMkLst>
        </pc:grpChg>
        <pc:grpChg chg="add mod">
          <ac:chgData name="Jan Pas" userId="e6ab89e2-d100-44fd-b9c7-fceb4d0d2d54" providerId="ADAL" clId="{0C54F637-3355-43E0-8CE7-F4D8A52090AB}" dt="2024-05-06T10:05:02.767" v="1563" actId="1076"/>
          <ac:grpSpMkLst>
            <pc:docMk/>
            <pc:sldMk cId="301572790" sldId="317"/>
            <ac:grpSpMk id="36" creationId="{08516646-37D4-DF6A-7E3D-DFE792D4178E}"/>
          </ac:grpSpMkLst>
        </pc:grpChg>
        <pc:grpChg chg="add del mod">
          <ac:chgData name="Jan Pas" userId="e6ab89e2-d100-44fd-b9c7-fceb4d0d2d54" providerId="ADAL" clId="{0C54F637-3355-43E0-8CE7-F4D8A52090AB}" dt="2024-05-06T09:07:04.779" v="1115" actId="478"/>
          <ac:grpSpMkLst>
            <pc:docMk/>
            <pc:sldMk cId="301572790" sldId="317"/>
            <ac:grpSpMk id="36" creationId="{2A0E397D-77B8-B0C9-AA92-9879BA8285DC}"/>
          </ac:grpSpMkLst>
        </pc:grpChg>
        <pc:grpChg chg="mod">
          <ac:chgData name="Jan Pas" userId="e6ab89e2-d100-44fd-b9c7-fceb4d0d2d54" providerId="ADAL" clId="{0C54F637-3355-43E0-8CE7-F4D8A52090AB}" dt="2024-05-06T10:05:02.767" v="1563" actId="1076"/>
          <ac:grpSpMkLst>
            <pc:docMk/>
            <pc:sldMk cId="301572790" sldId="317"/>
            <ac:grpSpMk id="38" creationId="{7964DD44-8627-9E30-4BA6-621726AEE40F}"/>
          </ac:grpSpMkLst>
        </pc:grpChg>
        <pc:grpChg chg="mod">
          <ac:chgData name="Jan Pas" userId="e6ab89e2-d100-44fd-b9c7-fceb4d0d2d54" providerId="ADAL" clId="{0C54F637-3355-43E0-8CE7-F4D8A52090AB}" dt="2024-05-06T09:07:03.935" v="1114" actId="1076"/>
          <ac:grpSpMkLst>
            <pc:docMk/>
            <pc:sldMk cId="301572790" sldId="317"/>
            <ac:grpSpMk id="38" creationId="{F6877574-4758-C975-E7E8-CBF92B949230}"/>
          </ac:grpSpMkLst>
        </pc:grpChg>
        <pc:picChg chg="mod">
          <ac:chgData name="Jan Pas" userId="e6ab89e2-d100-44fd-b9c7-fceb4d0d2d54" providerId="ADAL" clId="{0C54F637-3355-43E0-8CE7-F4D8A52090AB}" dt="2024-05-06T09:05:44.471" v="1112" actId="1076"/>
          <ac:picMkLst>
            <pc:docMk/>
            <pc:sldMk cId="301572790" sldId="317"/>
            <ac:picMk id="14" creationId="{2D3EF5D5-AFCE-DF08-5844-A6D9B8E4F107}"/>
          </ac:picMkLst>
        </pc:picChg>
        <pc:picChg chg="mod">
          <ac:chgData name="Jan Pas" userId="e6ab89e2-d100-44fd-b9c7-fceb4d0d2d54" providerId="ADAL" clId="{0C54F637-3355-43E0-8CE7-F4D8A52090AB}" dt="2024-05-06T09:05:44.471" v="1112" actId="1076"/>
          <ac:picMkLst>
            <pc:docMk/>
            <pc:sldMk cId="301572790" sldId="317"/>
            <ac:picMk id="15" creationId="{6560F11B-31EC-5A6B-516B-9D1F10188EFA}"/>
          </ac:picMkLst>
        </pc:picChg>
        <pc:picChg chg="mod">
          <ac:chgData name="Jan Pas" userId="e6ab89e2-d100-44fd-b9c7-fceb4d0d2d54" providerId="ADAL" clId="{0C54F637-3355-43E0-8CE7-F4D8A52090AB}" dt="2024-05-06T09:05:40.367" v="1111" actId="1076"/>
          <ac:picMkLst>
            <pc:docMk/>
            <pc:sldMk cId="301572790" sldId="317"/>
            <ac:picMk id="19" creationId="{C02EE827-AD9F-450D-429F-AA11E2FE82B4}"/>
          </ac:picMkLst>
        </pc:picChg>
        <pc:picChg chg="mod">
          <ac:chgData name="Jan Pas" userId="e6ab89e2-d100-44fd-b9c7-fceb4d0d2d54" providerId="ADAL" clId="{0C54F637-3355-43E0-8CE7-F4D8A52090AB}" dt="2024-05-06T09:05:40.367" v="1111" actId="1076"/>
          <ac:picMkLst>
            <pc:docMk/>
            <pc:sldMk cId="301572790" sldId="317"/>
            <ac:picMk id="22" creationId="{78441C4D-67B4-E6BF-EFA0-23C43C10B73B}"/>
          </ac:picMkLst>
        </pc:picChg>
        <pc:picChg chg="del">
          <ac:chgData name="Jan Pas" userId="e6ab89e2-d100-44fd-b9c7-fceb4d0d2d54" providerId="ADAL" clId="{0C54F637-3355-43E0-8CE7-F4D8A52090AB}" dt="2024-05-06T10:22:32.037" v="1597" actId="478"/>
          <ac:picMkLst>
            <pc:docMk/>
            <pc:sldMk cId="301572790" sldId="317"/>
            <ac:picMk id="29" creationId="{FE01E94B-E14C-6EBC-74A7-C5984400044C}"/>
          </ac:picMkLst>
        </pc:picChg>
        <pc:picChg chg="del">
          <ac:chgData name="Jan Pas" userId="e6ab89e2-d100-44fd-b9c7-fceb4d0d2d54" providerId="ADAL" clId="{0C54F637-3355-43E0-8CE7-F4D8A52090AB}" dt="2024-05-06T10:22:32.904" v="1598" actId="478"/>
          <ac:picMkLst>
            <pc:docMk/>
            <pc:sldMk cId="301572790" sldId="317"/>
            <ac:picMk id="30" creationId="{C445BC7B-D026-F267-3240-E51908E4268D}"/>
          </ac:picMkLst>
        </pc:picChg>
        <pc:picChg chg="del">
          <ac:chgData name="Jan Pas" userId="e6ab89e2-d100-44fd-b9c7-fceb4d0d2d54" providerId="ADAL" clId="{0C54F637-3355-43E0-8CE7-F4D8A52090AB}" dt="2024-05-06T10:22:41.063" v="1604" actId="478"/>
          <ac:picMkLst>
            <pc:docMk/>
            <pc:sldMk cId="301572790" sldId="317"/>
            <ac:picMk id="34" creationId="{4BBCDA01-A2EA-7C3E-3AB2-D18A899D021E}"/>
          </ac:picMkLst>
        </pc:picChg>
        <pc:picChg chg="del">
          <ac:chgData name="Jan Pas" userId="e6ab89e2-d100-44fd-b9c7-fceb4d0d2d54" providerId="ADAL" clId="{0C54F637-3355-43E0-8CE7-F4D8A52090AB}" dt="2024-05-06T10:22:43.622" v="1606" actId="478"/>
          <ac:picMkLst>
            <pc:docMk/>
            <pc:sldMk cId="301572790" sldId="317"/>
            <ac:picMk id="35" creationId="{7A337C83-E655-46A7-1B0C-AF6AF5324E04}"/>
          </ac:picMkLst>
        </pc:picChg>
        <pc:picChg chg="mod">
          <ac:chgData name="Jan Pas" userId="e6ab89e2-d100-44fd-b9c7-fceb4d0d2d54" providerId="ADAL" clId="{0C54F637-3355-43E0-8CE7-F4D8A52090AB}" dt="2024-05-06T09:07:03.935" v="1114" actId="1076"/>
          <ac:picMkLst>
            <pc:docMk/>
            <pc:sldMk cId="301572790" sldId="317"/>
            <ac:picMk id="39" creationId="{27431A9F-51FF-6EDE-317E-C88993A14FB5}"/>
          </ac:picMkLst>
        </pc:picChg>
        <pc:picChg chg="mod">
          <ac:chgData name="Jan Pas" userId="e6ab89e2-d100-44fd-b9c7-fceb4d0d2d54" providerId="ADAL" clId="{0C54F637-3355-43E0-8CE7-F4D8A52090AB}" dt="2024-05-06T10:05:02.767" v="1563" actId="1076"/>
          <ac:picMkLst>
            <pc:docMk/>
            <pc:sldMk cId="301572790" sldId="317"/>
            <ac:picMk id="39" creationId="{930C4394-0DE0-2B50-A565-E14FEBDAAE64}"/>
          </ac:picMkLst>
        </pc:picChg>
        <pc:picChg chg="mod">
          <ac:chgData name="Jan Pas" userId="e6ab89e2-d100-44fd-b9c7-fceb4d0d2d54" providerId="ADAL" clId="{0C54F637-3355-43E0-8CE7-F4D8A52090AB}" dt="2024-05-06T09:07:03.935" v="1114" actId="1076"/>
          <ac:picMkLst>
            <pc:docMk/>
            <pc:sldMk cId="301572790" sldId="317"/>
            <ac:picMk id="41" creationId="{9A4FF716-7F00-EBDA-EEE8-7B151AF3CCAC}"/>
          </ac:picMkLst>
        </pc:picChg>
        <pc:picChg chg="mod">
          <ac:chgData name="Jan Pas" userId="e6ab89e2-d100-44fd-b9c7-fceb4d0d2d54" providerId="ADAL" clId="{0C54F637-3355-43E0-8CE7-F4D8A52090AB}" dt="2024-05-06T10:05:02.767" v="1563" actId="1076"/>
          <ac:picMkLst>
            <pc:docMk/>
            <pc:sldMk cId="301572790" sldId="317"/>
            <ac:picMk id="41" creationId="{9A7CE323-77C4-67EA-B697-BD6C86747E89}"/>
          </ac:picMkLst>
        </pc:picChg>
        <pc:picChg chg="add del mod">
          <ac:chgData name="Jan Pas" userId="e6ab89e2-d100-44fd-b9c7-fceb4d0d2d54" providerId="ADAL" clId="{0C54F637-3355-43E0-8CE7-F4D8A52090AB}" dt="2024-05-06T09:07:48.294" v="1118" actId="478"/>
          <ac:picMkLst>
            <pc:docMk/>
            <pc:sldMk cId="301572790" sldId="317"/>
            <ac:picMk id="46" creationId="{D087273B-8CAC-D774-065C-05F575652D94}"/>
          </ac:picMkLst>
        </pc:picChg>
        <pc:cxnChg chg="del">
          <ac:chgData name="Jan Pas" userId="e6ab89e2-d100-44fd-b9c7-fceb4d0d2d54" providerId="ADAL" clId="{0C54F637-3355-43E0-8CE7-F4D8A52090AB}" dt="2024-05-06T10:22:37.123" v="1601" actId="478"/>
          <ac:cxnSpMkLst>
            <pc:docMk/>
            <pc:sldMk cId="301572790" sldId="317"/>
            <ac:cxnSpMk id="7" creationId="{253F5AFB-D73F-70EF-8BCC-2B3A18DE5337}"/>
          </ac:cxnSpMkLst>
        </pc:cxnChg>
        <pc:cxnChg chg="del">
          <ac:chgData name="Jan Pas" userId="e6ab89e2-d100-44fd-b9c7-fceb4d0d2d54" providerId="ADAL" clId="{0C54F637-3355-43E0-8CE7-F4D8A52090AB}" dt="2024-05-06T10:22:40.203" v="1603" actId="478"/>
          <ac:cxnSpMkLst>
            <pc:docMk/>
            <pc:sldMk cId="301572790" sldId="317"/>
            <ac:cxnSpMk id="8" creationId="{389340DA-8017-5425-AB41-292B9C10D54A}"/>
          </ac:cxnSpMkLst>
        </pc:cxnChg>
      </pc:sldChg>
      <pc:sldChg chg="addSp delSp modSp add del mod">
        <pc:chgData name="Jan Pas" userId="e6ab89e2-d100-44fd-b9c7-fceb4d0d2d54" providerId="ADAL" clId="{0C54F637-3355-43E0-8CE7-F4D8A52090AB}" dt="2024-05-06T12:32:36.635" v="2063" actId="47"/>
        <pc:sldMkLst>
          <pc:docMk/>
          <pc:sldMk cId="220242220" sldId="318"/>
        </pc:sldMkLst>
        <pc:spChg chg="mod">
          <ac:chgData name="Jan Pas" userId="e6ab89e2-d100-44fd-b9c7-fceb4d0d2d54" providerId="ADAL" clId="{0C54F637-3355-43E0-8CE7-F4D8A52090AB}" dt="2024-05-06T10:00:06.686" v="1522" actId="1076"/>
          <ac:spMkLst>
            <pc:docMk/>
            <pc:sldMk cId="220242220" sldId="318"/>
            <ac:spMk id="2" creationId="{BE46E34F-31F2-B494-A9CB-37F4DBBC93C3}"/>
          </ac:spMkLst>
        </pc:spChg>
        <pc:spChg chg="del">
          <ac:chgData name="Jan Pas" userId="e6ab89e2-d100-44fd-b9c7-fceb4d0d2d54" providerId="ADAL" clId="{0C54F637-3355-43E0-8CE7-F4D8A52090AB}" dt="2024-05-06T09:59:50.818" v="1515" actId="478"/>
          <ac:spMkLst>
            <pc:docMk/>
            <pc:sldMk cId="220242220" sldId="318"/>
            <ac:spMk id="3" creationId="{0917CF38-9DC8-1087-7A34-4F25104B84AB}"/>
          </ac:spMkLst>
        </pc:spChg>
        <pc:spChg chg="del">
          <ac:chgData name="Jan Pas" userId="e6ab89e2-d100-44fd-b9c7-fceb4d0d2d54" providerId="ADAL" clId="{0C54F637-3355-43E0-8CE7-F4D8A52090AB}" dt="2024-05-06T09:59:52.686" v="1516" actId="478"/>
          <ac:spMkLst>
            <pc:docMk/>
            <pc:sldMk cId="220242220" sldId="318"/>
            <ac:spMk id="4" creationId="{E99DE7C0-E499-38EB-E553-61D6BEFD7970}"/>
          </ac:spMkLst>
        </pc:spChg>
        <pc:spChg chg="del mod">
          <ac:chgData name="Jan Pas" userId="e6ab89e2-d100-44fd-b9c7-fceb4d0d2d54" providerId="ADAL" clId="{0C54F637-3355-43E0-8CE7-F4D8A52090AB}" dt="2024-05-06T09:59:55.651" v="1519" actId="478"/>
          <ac:spMkLst>
            <pc:docMk/>
            <pc:sldMk cId="220242220" sldId="318"/>
            <ac:spMk id="5" creationId="{AD2065F6-D0A6-570F-B9C7-AD3488879F05}"/>
          </ac:spMkLst>
        </pc:spChg>
        <pc:spChg chg="mod">
          <ac:chgData name="Jan Pas" userId="e6ab89e2-d100-44fd-b9c7-fceb4d0d2d54" providerId="ADAL" clId="{0C54F637-3355-43E0-8CE7-F4D8A52090AB}" dt="2024-05-06T10:01:02.439" v="1531" actId="20577"/>
          <ac:spMkLst>
            <pc:docMk/>
            <pc:sldMk cId="220242220" sldId="318"/>
            <ac:spMk id="6" creationId="{03764297-9D8F-2D6F-F216-0A4A00441F29}"/>
          </ac:spMkLst>
        </pc:spChg>
        <pc:spChg chg="del">
          <ac:chgData name="Jan Pas" userId="e6ab89e2-d100-44fd-b9c7-fceb4d0d2d54" providerId="ADAL" clId="{0C54F637-3355-43E0-8CE7-F4D8A52090AB}" dt="2024-05-06T09:27:32.381" v="1138" actId="478"/>
          <ac:spMkLst>
            <pc:docMk/>
            <pc:sldMk cId="220242220" sldId="318"/>
            <ac:spMk id="9" creationId="{8FE806E2-E263-6279-ACFD-C573B655D77C}"/>
          </ac:spMkLst>
        </pc:spChg>
        <pc:spChg chg="add mod">
          <ac:chgData name="Jan Pas" userId="e6ab89e2-d100-44fd-b9c7-fceb4d0d2d54" providerId="ADAL" clId="{0C54F637-3355-43E0-8CE7-F4D8A52090AB}" dt="2024-05-06T09:32:34.112" v="1209"/>
          <ac:spMkLst>
            <pc:docMk/>
            <pc:sldMk cId="220242220" sldId="318"/>
            <ac:spMk id="10" creationId="{B057B145-E06D-033E-A075-D656D5D9DFF8}"/>
          </ac:spMkLst>
        </pc:spChg>
        <pc:spChg chg="add del mod">
          <ac:chgData name="Jan Pas" userId="e6ab89e2-d100-44fd-b9c7-fceb4d0d2d54" providerId="ADAL" clId="{0C54F637-3355-43E0-8CE7-F4D8A52090AB}" dt="2024-05-06T09:47:55.399" v="1309" actId="478"/>
          <ac:spMkLst>
            <pc:docMk/>
            <pc:sldMk cId="220242220" sldId="318"/>
            <ac:spMk id="12" creationId="{1C47CF10-CAF3-B3C9-8535-BA3718258685}"/>
          </ac:spMkLst>
        </pc:spChg>
        <pc:spChg chg="add del mod">
          <ac:chgData name="Jan Pas" userId="e6ab89e2-d100-44fd-b9c7-fceb4d0d2d54" providerId="ADAL" clId="{0C54F637-3355-43E0-8CE7-F4D8A52090AB}" dt="2024-05-06T09:47:51.853" v="1308" actId="478"/>
          <ac:spMkLst>
            <pc:docMk/>
            <pc:sldMk cId="220242220" sldId="318"/>
            <ac:spMk id="13" creationId="{303C4CD0-2B94-B6EA-B9C8-65F83E0EAE49}"/>
          </ac:spMkLst>
        </pc:spChg>
        <pc:spChg chg="mod">
          <ac:chgData name="Jan Pas" userId="e6ab89e2-d100-44fd-b9c7-fceb4d0d2d54" providerId="ADAL" clId="{0C54F637-3355-43E0-8CE7-F4D8A52090AB}" dt="2024-05-06T09:35:26.760" v="1231"/>
          <ac:spMkLst>
            <pc:docMk/>
            <pc:sldMk cId="220242220" sldId="318"/>
            <ac:spMk id="18" creationId="{8E95E4B5-EC81-1361-2A9C-EBD235B29AD5}"/>
          </ac:spMkLst>
        </pc:spChg>
        <pc:spChg chg="mod">
          <ac:chgData name="Jan Pas" userId="e6ab89e2-d100-44fd-b9c7-fceb4d0d2d54" providerId="ADAL" clId="{0C54F637-3355-43E0-8CE7-F4D8A52090AB}" dt="2024-05-06T10:21:09.332" v="1595" actId="1036"/>
          <ac:spMkLst>
            <pc:docMk/>
            <pc:sldMk cId="220242220" sldId="318"/>
            <ac:spMk id="19" creationId="{5C78A7A0-FCEF-3390-3D3F-5E30CCE03BCB}"/>
          </ac:spMkLst>
        </pc:spChg>
        <pc:spChg chg="add del mod">
          <ac:chgData name="Jan Pas" userId="e6ab89e2-d100-44fd-b9c7-fceb4d0d2d54" providerId="ADAL" clId="{0C54F637-3355-43E0-8CE7-F4D8A52090AB}" dt="2024-05-06T09:37:30.299" v="1240" actId="767"/>
          <ac:spMkLst>
            <pc:docMk/>
            <pc:sldMk cId="220242220" sldId="318"/>
            <ac:spMk id="19" creationId="{DEE63F31-35A1-78B2-653D-EF9298AAF2EE}"/>
          </ac:spMkLst>
        </pc:spChg>
        <pc:spChg chg="del mod">
          <ac:chgData name="Jan Pas" userId="e6ab89e2-d100-44fd-b9c7-fceb4d0d2d54" providerId="ADAL" clId="{0C54F637-3355-43E0-8CE7-F4D8A52090AB}" dt="2024-05-06T09:27:30.211" v="1137" actId="478"/>
          <ac:spMkLst>
            <pc:docMk/>
            <pc:sldMk cId="220242220" sldId="318"/>
            <ac:spMk id="20" creationId="{A9D53726-16C6-EF34-5183-49E0D17D3997}"/>
          </ac:spMkLst>
        </pc:spChg>
        <pc:spChg chg="del mod">
          <ac:chgData name="Jan Pas" userId="e6ab89e2-d100-44fd-b9c7-fceb4d0d2d54" providerId="ADAL" clId="{0C54F637-3355-43E0-8CE7-F4D8A52090AB}" dt="2024-05-06T09:27:35.466" v="1142" actId="478"/>
          <ac:spMkLst>
            <pc:docMk/>
            <pc:sldMk cId="220242220" sldId="318"/>
            <ac:spMk id="21" creationId="{FFB9C33F-4B39-697F-0E7F-D07714724F71}"/>
          </ac:spMkLst>
        </pc:spChg>
        <pc:spChg chg="mod">
          <ac:chgData name="Jan Pas" userId="e6ab89e2-d100-44fd-b9c7-fceb4d0d2d54" providerId="ADAL" clId="{0C54F637-3355-43E0-8CE7-F4D8A52090AB}" dt="2024-05-06T10:00:31.304" v="1525" actId="1076"/>
          <ac:spMkLst>
            <pc:docMk/>
            <pc:sldMk cId="220242220" sldId="318"/>
            <ac:spMk id="23" creationId="{AA7F98F8-8F32-5512-1E91-1E069E88646E}"/>
          </ac:spMkLst>
        </pc:spChg>
        <pc:spChg chg="del mod">
          <ac:chgData name="Jan Pas" userId="e6ab89e2-d100-44fd-b9c7-fceb4d0d2d54" providerId="ADAL" clId="{0C54F637-3355-43E0-8CE7-F4D8A52090AB}" dt="2024-05-06T10:02:05.566" v="1540" actId="478"/>
          <ac:spMkLst>
            <pc:docMk/>
            <pc:sldMk cId="220242220" sldId="318"/>
            <ac:spMk id="31" creationId="{94B8ECF0-2F42-2F25-7430-41FF4C09DCC0}"/>
          </ac:spMkLst>
        </pc:spChg>
        <pc:spChg chg="mod">
          <ac:chgData name="Jan Pas" userId="e6ab89e2-d100-44fd-b9c7-fceb4d0d2d54" providerId="ADAL" clId="{0C54F637-3355-43E0-8CE7-F4D8A52090AB}" dt="2024-05-06T09:48:23.520" v="1387" actId="1076"/>
          <ac:spMkLst>
            <pc:docMk/>
            <pc:sldMk cId="220242220" sldId="318"/>
            <ac:spMk id="42" creationId="{9FD9AB49-0129-C3CD-71C0-C40BAB3B6341}"/>
          </ac:spMkLst>
        </pc:spChg>
        <pc:spChg chg="del">
          <ac:chgData name="Jan Pas" userId="e6ab89e2-d100-44fd-b9c7-fceb4d0d2d54" providerId="ADAL" clId="{0C54F637-3355-43E0-8CE7-F4D8A52090AB}" dt="2024-05-06T09:27:38.270" v="1144" actId="478"/>
          <ac:spMkLst>
            <pc:docMk/>
            <pc:sldMk cId="220242220" sldId="318"/>
            <ac:spMk id="43" creationId="{24D7C199-12D2-E755-1A16-E51E980924E6}"/>
          </ac:spMkLst>
        </pc:spChg>
        <pc:grpChg chg="add del mod">
          <ac:chgData name="Jan Pas" userId="e6ab89e2-d100-44fd-b9c7-fceb4d0d2d54" providerId="ADAL" clId="{0C54F637-3355-43E0-8CE7-F4D8A52090AB}" dt="2024-05-06T10:21:09.332" v="1595" actId="1036"/>
          <ac:grpSpMkLst>
            <pc:docMk/>
            <pc:sldMk cId="220242220" sldId="318"/>
            <ac:grpSpMk id="9" creationId="{020BC59D-A810-648E-11B0-2E2300F57766}"/>
          </ac:grpSpMkLst>
        </pc:grpChg>
        <pc:grpChg chg="add del mod">
          <ac:chgData name="Jan Pas" userId="e6ab89e2-d100-44fd-b9c7-fceb4d0d2d54" providerId="ADAL" clId="{0C54F637-3355-43E0-8CE7-F4D8A52090AB}" dt="2024-05-06T09:48:25.380" v="1388" actId="478"/>
          <ac:grpSpMkLst>
            <pc:docMk/>
            <pc:sldMk cId="220242220" sldId="318"/>
            <ac:grpSpMk id="14" creationId="{B4C3488F-6191-F19A-D2C0-2CE891461C18}"/>
          </ac:grpSpMkLst>
        </pc:grpChg>
        <pc:grpChg chg="mod">
          <ac:chgData name="Jan Pas" userId="e6ab89e2-d100-44fd-b9c7-fceb4d0d2d54" providerId="ADAL" clId="{0C54F637-3355-43E0-8CE7-F4D8A52090AB}" dt="2024-05-06T09:35:26.760" v="1231"/>
          <ac:grpSpMkLst>
            <pc:docMk/>
            <pc:sldMk cId="220242220" sldId="318"/>
            <ac:grpSpMk id="15" creationId="{6088F42C-56F6-FD33-4D86-FAC89F836F5A}"/>
          </ac:grpSpMkLst>
        </pc:grpChg>
        <pc:grpChg chg="add mod">
          <ac:chgData name="Jan Pas" userId="e6ab89e2-d100-44fd-b9c7-fceb4d0d2d54" providerId="ADAL" clId="{0C54F637-3355-43E0-8CE7-F4D8A52090AB}" dt="2024-05-06T10:00:31.304" v="1525" actId="1076"/>
          <ac:grpSpMkLst>
            <pc:docMk/>
            <pc:sldMk cId="220242220" sldId="318"/>
            <ac:grpSpMk id="20" creationId="{D9CCABB8-6111-AA35-0132-B65A6FC44187}"/>
          </ac:grpSpMkLst>
        </pc:grpChg>
        <pc:grpChg chg="del">
          <ac:chgData name="Jan Pas" userId="e6ab89e2-d100-44fd-b9c7-fceb4d0d2d54" providerId="ADAL" clId="{0C54F637-3355-43E0-8CE7-F4D8A52090AB}" dt="2024-05-06T09:27:26.906" v="1134" actId="478"/>
          <ac:grpSpMkLst>
            <pc:docMk/>
            <pc:sldMk cId="220242220" sldId="318"/>
            <ac:grpSpMk id="25" creationId="{C4E2B024-FE64-99AF-1FAF-56396B244706}"/>
          </ac:grpSpMkLst>
        </pc:grpChg>
        <pc:picChg chg="mod">
          <ac:chgData name="Jan Pas" userId="e6ab89e2-d100-44fd-b9c7-fceb4d0d2d54" providerId="ADAL" clId="{0C54F637-3355-43E0-8CE7-F4D8A52090AB}" dt="2024-05-06T10:21:09.332" v="1595" actId="1036"/>
          <ac:picMkLst>
            <pc:docMk/>
            <pc:sldMk cId="220242220" sldId="318"/>
            <ac:picMk id="10" creationId="{135EA57E-DE42-D167-1A37-A85DC088E7F3}"/>
          </ac:picMkLst>
        </pc:picChg>
        <pc:picChg chg="mod">
          <ac:chgData name="Jan Pas" userId="e6ab89e2-d100-44fd-b9c7-fceb4d0d2d54" providerId="ADAL" clId="{0C54F637-3355-43E0-8CE7-F4D8A52090AB}" dt="2024-05-06T10:21:09.332" v="1595" actId="1036"/>
          <ac:picMkLst>
            <pc:docMk/>
            <pc:sldMk cId="220242220" sldId="318"/>
            <ac:picMk id="11" creationId="{6297FCF9-9D54-977D-3C05-8F6AD60C24ED}"/>
          </ac:picMkLst>
        </pc:picChg>
        <pc:picChg chg="mod">
          <ac:chgData name="Jan Pas" userId="e6ab89e2-d100-44fd-b9c7-fceb4d0d2d54" providerId="ADAL" clId="{0C54F637-3355-43E0-8CE7-F4D8A52090AB}" dt="2024-05-06T09:35:26.760" v="1231"/>
          <ac:picMkLst>
            <pc:docMk/>
            <pc:sldMk cId="220242220" sldId="318"/>
            <ac:picMk id="16" creationId="{D4FCA144-B9F5-8FCF-2364-5281F778EAFD}"/>
          </ac:picMkLst>
        </pc:picChg>
        <pc:picChg chg="mod">
          <ac:chgData name="Jan Pas" userId="e6ab89e2-d100-44fd-b9c7-fceb4d0d2d54" providerId="ADAL" clId="{0C54F637-3355-43E0-8CE7-F4D8A52090AB}" dt="2024-05-06T09:35:26.760" v="1231"/>
          <ac:picMkLst>
            <pc:docMk/>
            <pc:sldMk cId="220242220" sldId="318"/>
            <ac:picMk id="17" creationId="{27D1A1A8-BAAA-7A35-912D-2ABC38B9D766}"/>
          </ac:picMkLst>
        </pc:picChg>
        <pc:picChg chg="mod">
          <ac:chgData name="Jan Pas" userId="e6ab89e2-d100-44fd-b9c7-fceb4d0d2d54" providerId="ADAL" clId="{0C54F637-3355-43E0-8CE7-F4D8A52090AB}" dt="2024-05-06T10:00:31.304" v="1525" actId="1076"/>
          <ac:picMkLst>
            <pc:docMk/>
            <pc:sldMk cId="220242220" sldId="318"/>
            <ac:picMk id="21" creationId="{00E9D716-31C0-DB97-3894-9673A4B7E27C}"/>
          </ac:picMkLst>
        </pc:picChg>
        <pc:picChg chg="mod">
          <ac:chgData name="Jan Pas" userId="e6ab89e2-d100-44fd-b9c7-fceb4d0d2d54" providerId="ADAL" clId="{0C54F637-3355-43E0-8CE7-F4D8A52090AB}" dt="2024-05-06T10:00:31.304" v="1525" actId="1076"/>
          <ac:picMkLst>
            <pc:docMk/>
            <pc:sldMk cId="220242220" sldId="318"/>
            <ac:picMk id="22" creationId="{45372F4A-1A0B-B9A0-D596-4A1831F0EC2D}"/>
          </ac:picMkLst>
        </pc:picChg>
        <pc:picChg chg="del">
          <ac:chgData name="Jan Pas" userId="e6ab89e2-d100-44fd-b9c7-fceb4d0d2d54" providerId="ADAL" clId="{0C54F637-3355-43E0-8CE7-F4D8A52090AB}" dt="2024-05-06T10:02:00.885" v="1538" actId="478"/>
          <ac:picMkLst>
            <pc:docMk/>
            <pc:sldMk cId="220242220" sldId="318"/>
            <ac:picMk id="29" creationId="{FE01E94B-E14C-6EBC-74A7-C5984400044C}"/>
          </ac:picMkLst>
        </pc:picChg>
        <pc:picChg chg="del">
          <ac:chgData name="Jan Pas" userId="e6ab89e2-d100-44fd-b9c7-fceb4d0d2d54" providerId="ADAL" clId="{0C54F637-3355-43E0-8CE7-F4D8A52090AB}" dt="2024-05-06T10:02:02.098" v="1539" actId="478"/>
          <ac:picMkLst>
            <pc:docMk/>
            <pc:sldMk cId="220242220" sldId="318"/>
            <ac:picMk id="30" creationId="{C445BC7B-D026-F267-3240-E51908E4268D}"/>
          </ac:picMkLst>
        </pc:picChg>
        <pc:picChg chg="del">
          <ac:chgData name="Jan Pas" userId="e6ab89e2-d100-44fd-b9c7-fceb4d0d2d54" providerId="ADAL" clId="{0C54F637-3355-43E0-8CE7-F4D8A52090AB}" dt="2024-05-06T09:27:28.056" v="1135" actId="478"/>
          <ac:picMkLst>
            <pc:docMk/>
            <pc:sldMk cId="220242220" sldId="318"/>
            <ac:picMk id="32" creationId="{57489345-9E54-914C-A151-37266938FF5F}"/>
          </ac:picMkLst>
        </pc:picChg>
        <pc:picChg chg="del">
          <ac:chgData name="Jan Pas" userId="e6ab89e2-d100-44fd-b9c7-fceb4d0d2d54" providerId="ADAL" clId="{0C54F637-3355-43E0-8CE7-F4D8A52090AB}" dt="2024-05-06T09:27:34.003" v="1140" actId="478"/>
          <ac:picMkLst>
            <pc:docMk/>
            <pc:sldMk cId="220242220" sldId="318"/>
            <ac:picMk id="33" creationId="{810F2487-71D7-8385-1C62-25372BBCDF5E}"/>
          </ac:picMkLst>
        </pc:picChg>
        <pc:picChg chg="del">
          <ac:chgData name="Jan Pas" userId="e6ab89e2-d100-44fd-b9c7-fceb4d0d2d54" providerId="ADAL" clId="{0C54F637-3355-43E0-8CE7-F4D8A52090AB}" dt="2024-05-06T10:01:38.521" v="1536" actId="478"/>
          <ac:picMkLst>
            <pc:docMk/>
            <pc:sldMk cId="220242220" sldId="318"/>
            <ac:picMk id="34" creationId="{4BBCDA01-A2EA-7C3E-3AB2-D18A899D021E}"/>
          </ac:picMkLst>
        </pc:picChg>
        <pc:picChg chg="del">
          <ac:chgData name="Jan Pas" userId="e6ab89e2-d100-44fd-b9c7-fceb4d0d2d54" providerId="ADAL" clId="{0C54F637-3355-43E0-8CE7-F4D8A52090AB}" dt="2024-05-06T10:01:40.324" v="1537" actId="478"/>
          <ac:picMkLst>
            <pc:docMk/>
            <pc:sldMk cId="220242220" sldId="318"/>
            <ac:picMk id="35" creationId="{7A337C83-E655-46A7-1B0C-AF6AF5324E04}"/>
          </ac:picMkLst>
        </pc:picChg>
        <pc:picChg chg="mod">
          <ac:chgData name="Jan Pas" userId="e6ab89e2-d100-44fd-b9c7-fceb4d0d2d54" providerId="ADAL" clId="{0C54F637-3355-43E0-8CE7-F4D8A52090AB}" dt="2024-05-06T09:48:20.257" v="1386" actId="1076"/>
          <ac:picMkLst>
            <pc:docMk/>
            <pc:sldMk cId="220242220" sldId="318"/>
            <ac:picMk id="40" creationId="{1E227E69-F827-09B3-DDBB-BB0AB6DC112C}"/>
          </ac:picMkLst>
        </pc:picChg>
        <pc:picChg chg="del">
          <ac:chgData name="Jan Pas" userId="e6ab89e2-d100-44fd-b9c7-fceb4d0d2d54" providerId="ADAL" clId="{0C54F637-3355-43E0-8CE7-F4D8A52090AB}" dt="2024-05-06T09:27:36.334" v="1143" actId="478"/>
          <ac:picMkLst>
            <pc:docMk/>
            <pc:sldMk cId="220242220" sldId="318"/>
            <ac:picMk id="44" creationId="{6F4D7629-A245-5368-395D-6C8DFA402EDE}"/>
          </ac:picMkLst>
        </pc:picChg>
        <pc:cxnChg chg="del">
          <ac:chgData name="Jan Pas" userId="e6ab89e2-d100-44fd-b9c7-fceb4d0d2d54" providerId="ADAL" clId="{0C54F637-3355-43E0-8CE7-F4D8A52090AB}" dt="2024-05-06T09:59:53.345" v="1517" actId="478"/>
          <ac:cxnSpMkLst>
            <pc:docMk/>
            <pc:sldMk cId="220242220" sldId="318"/>
            <ac:cxnSpMk id="7" creationId="{253F5AFB-D73F-70EF-8BCC-2B3A18DE5337}"/>
          </ac:cxnSpMkLst>
        </pc:cxnChg>
        <pc:cxnChg chg="del">
          <ac:chgData name="Jan Pas" userId="e6ab89e2-d100-44fd-b9c7-fceb4d0d2d54" providerId="ADAL" clId="{0C54F637-3355-43E0-8CE7-F4D8A52090AB}" dt="2024-05-06T09:59:56.577" v="1520" actId="478"/>
          <ac:cxnSpMkLst>
            <pc:docMk/>
            <pc:sldMk cId="220242220" sldId="318"/>
            <ac:cxnSpMk id="8" creationId="{389340DA-8017-5425-AB41-292B9C10D54A}"/>
          </ac:cxnSpMkLst>
        </pc:cxnChg>
        <pc:cxnChg chg="add mod">
          <ac:chgData name="Jan Pas" userId="e6ab89e2-d100-44fd-b9c7-fceb4d0d2d54" providerId="ADAL" clId="{0C54F637-3355-43E0-8CE7-F4D8A52090AB}" dt="2024-05-06T09:32:34.112" v="1209"/>
          <ac:cxnSpMkLst>
            <pc:docMk/>
            <pc:sldMk cId="220242220" sldId="318"/>
            <ac:cxnSpMk id="11" creationId="{C6B82A2B-30E3-2F0E-03A3-E5A1C823F897}"/>
          </ac:cxnSpMkLst>
        </pc:cxnChg>
        <pc:cxnChg chg="del">
          <ac:chgData name="Jan Pas" userId="e6ab89e2-d100-44fd-b9c7-fceb4d0d2d54" providerId="ADAL" clId="{0C54F637-3355-43E0-8CE7-F4D8A52090AB}" dt="2024-05-06T09:27:33.183" v="1139" actId="478"/>
          <ac:cxnSpMkLst>
            <pc:docMk/>
            <pc:sldMk cId="220242220" sldId="318"/>
            <ac:cxnSpMk id="23" creationId="{8F362741-BE3D-B956-BE68-64E77DF21953}"/>
          </ac:cxnSpMkLst>
        </pc:cxnChg>
        <pc:cxnChg chg="add mod">
          <ac:chgData name="Jan Pas" userId="e6ab89e2-d100-44fd-b9c7-fceb4d0d2d54" providerId="ADAL" clId="{0C54F637-3355-43E0-8CE7-F4D8A52090AB}" dt="2024-05-06T10:21:09.332" v="1595" actId="1036"/>
          <ac:cxnSpMkLst>
            <pc:docMk/>
            <pc:sldMk cId="220242220" sldId="318"/>
            <ac:cxnSpMk id="25" creationId="{8C57DB23-9704-3F11-836F-5422A9359DD7}"/>
          </ac:cxnSpMkLst>
        </pc:cxnChg>
      </pc:sldChg>
      <pc:sldChg chg="addSp delSp modSp add del mod delAnim modAnim">
        <pc:chgData name="Jan Pas" userId="e6ab89e2-d100-44fd-b9c7-fceb4d0d2d54" providerId="ADAL" clId="{0C54F637-3355-43E0-8CE7-F4D8A52090AB}" dt="2024-05-06T12:32:34.105" v="2062" actId="47"/>
        <pc:sldMkLst>
          <pc:docMk/>
          <pc:sldMk cId="2843545044" sldId="319"/>
        </pc:sldMkLst>
        <pc:spChg chg="mod">
          <ac:chgData name="Jan Pas" userId="e6ab89e2-d100-44fd-b9c7-fceb4d0d2d54" providerId="ADAL" clId="{0C54F637-3355-43E0-8CE7-F4D8A52090AB}" dt="2024-05-06T09:27:56.856" v="1162" actId="20577"/>
          <ac:spMkLst>
            <pc:docMk/>
            <pc:sldMk cId="2843545044" sldId="319"/>
            <ac:spMk id="2" creationId="{BE46E34F-31F2-B494-A9CB-37F4DBBC93C3}"/>
          </ac:spMkLst>
        </pc:spChg>
        <pc:spChg chg="del">
          <ac:chgData name="Jan Pas" userId="e6ab89e2-d100-44fd-b9c7-fceb4d0d2d54" providerId="ADAL" clId="{0C54F637-3355-43E0-8CE7-F4D8A52090AB}" dt="2024-05-06T09:28:15.407" v="1168" actId="478"/>
          <ac:spMkLst>
            <pc:docMk/>
            <pc:sldMk cId="2843545044" sldId="319"/>
            <ac:spMk id="3" creationId="{0917CF38-9DC8-1087-7A34-4F25104B84AB}"/>
          </ac:spMkLst>
        </pc:spChg>
        <pc:spChg chg="del">
          <ac:chgData name="Jan Pas" userId="e6ab89e2-d100-44fd-b9c7-fceb4d0d2d54" providerId="ADAL" clId="{0C54F637-3355-43E0-8CE7-F4D8A52090AB}" dt="2024-05-06T09:28:23.741" v="1174" actId="478"/>
          <ac:spMkLst>
            <pc:docMk/>
            <pc:sldMk cId="2843545044" sldId="319"/>
            <ac:spMk id="4" creationId="{E99DE7C0-E499-38EB-E553-61D6BEFD7970}"/>
          </ac:spMkLst>
        </pc:spChg>
        <pc:spChg chg="del">
          <ac:chgData name="Jan Pas" userId="e6ab89e2-d100-44fd-b9c7-fceb4d0d2d54" providerId="ADAL" clId="{0C54F637-3355-43E0-8CE7-F4D8A52090AB}" dt="2024-05-06T09:28:29.961" v="1178" actId="478"/>
          <ac:spMkLst>
            <pc:docMk/>
            <pc:sldMk cId="2843545044" sldId="319"/>
            <ac:spMk id="5" creationId="{AD2065F6-D0A6-570F-B9C7-AD3488879F05}"/>
          </ac:spMkLst>
        </pc:spChg>
        <pc:spChg chg="del">
          <ac:chgData name="Jan Pas" userId="e6ab89e2-d100-44fd-b9c7-fceb4d0d2d54" providerId="ADAL" clId="{0C54F637-3355-43E0-8CE7-F4D8A52090AB}" dt="2024-05-06T09:28:25.786" v="1175" actId="478"/>
          <ac:spMkLst>
            <pc:docMk/>
            <pc:sldMk cId="2843545044" sldId="319"/>
            <ac:spMk id="6" creationId="{03764297-9D8F-2D6F-F216-0A4A00441F29}"/>
          </ac:spMkLst>
        </pc:spChg>
        <pc:spChg chg="add mod">
          <ac:chgData name="Jan Pas" userId="e6ab89e2-d100-44fd-b9c7-fceb4d0d2d54" providerId="ADAL" clId="{0C54F637-3355-43E0-8CE7-F4D8A52090AB}" dt="2024-05-06T10:20:00.453" v="1580" actId="1036"/>
          <ac:spMkLst>
            <pc:docMk/>
            <pc:sldMk cId="2843545044" sldId="319"/>
            <ac:spMk id="8" creationId="{F0110C97-A7E8-3012-A81C-B70B5612B45F}"/>
          </ac:spMkLst>
        </pc:spChg>
        <pc:spChg chg="mod">
          <ac:chgData name="Jan Pas" userId="e6ab89e2-d100-44fd-b9c7-fceb4d0d2d54" providerId="ADAL" clId="{0C54F637-3355-43E0-8CE7-F4D8A52090AB}" dt="2024-05-06T10:01:08.104" v="1535" actId="20577"/>
          <ac:spMkLst>
            <pc:docMk/>
            <pc:sldMk cId="2843545044" sldId="319"/>
            <ac:spMk id="9" creationId="{8FE806E2-E263-6279-ACFD-C573B655D77C}"/>
          </ac:spMkLst>
        </pc:spChg>
        <pc:spChg chg="add del mod">
          <ac:chgData name="Jan Pas" userId="e6ab89e2-d100-44fd-b9c7-fceb4d0d2d54" providerId="ADAL" clId="{0C54F637-3355-43E0-8CE7-F4D8A52090AB}" dt="2024-05-06T09:44:38.752" v="1276" actId="478"/>
          <ac:spMkLst>
            <pc:docMk/>
            <pc:sldMk cId="2843545044" sldId="319"/>
            <ac:spMk id="10" creationId="{955B1039-4268-FC25-D65F-55AE7789812F}"/>
          </ac:spMkLst>
        </pc:spChg>
        <pc:spChg chg="add del mod">
          <ac:chgData name="Jan Pas" userId="e6ab89e2-d100-44fd-b9c7-fceb4d0d2d54" providerId="ADAL" clId="{0C54F637-3355-43E0-8CE7-F4D8A52090AB}" dt="2024-05-06T09:30:08.003" v="1198" actId="478"/>
          <ac:spMkLst>
            <pc:docMk/>
            <pc:sldMk cId="2843545044" sldId="319"/>
            <ac:spMk id="12" creationId="{93764C1C-FFC1-0FF6-674F-F41F95C3E4E5}"/>
          </ac:spMkLst>
        </pc:spChg>
        <pc:spChg chg="add del mod">
          <ac:chgData name="Jan Pas" userId="e6ab89e2-d100-44fd-b9c7-fceb4d0d2d54" providerId="ADAL" clId="{0C54F637-3355-43E0-8CE7-F4D8A52090AB}" dt="2024-05-06T09:43:38.526" v="1257" actId="478"/>
          <ac:spMkLst>
            <pc:docMk/>
            <pc:sldMk cId="2843545044" sldId="319"/>
            <ac:spMk id="13" creationId="{72BC3819-7B39-9E9C-E6B0-32856867C7C7}"/>
          </ac:spMkLst>
        </pc:spChg>
        <pc:spChg chg="add del mod">
          <ac:chgData name="Jan Pas" userId="e6ab89e2-d100-44fd-b9c7-fceb4d0d2d54" providerId="ADAL" clId="{0C54F637-3355-43E0-8CE7-F4D8A52090AB}" dt="2024-05-06T09:59:09.696" v="1506" actId="478"/>
          <ac:spMkLst>
            <pc:docMk/>
            <pc:sldMk cId="2843545044" sldId="319"/>
            <ac:spMk id="14" creationId="{40EB7BA8-FAB8-031C-D7E0-4B7E645F25CA}"/>
          </ac:spMkLst>
        </pc:spChg>
        <pc:spChg chg="mod">
          <ac:chgData name="Jan Pas" userId="e6ab89e2-d100-44fd-b9c7-fceb4d0d2d54" providerId="ADAL" clId="{0C54F637-3355-43E0-8CE7-F4D8A52090AB}" dt="2024-05-06T09:59:23.655" v="1513" actId="1076"/>
          <ac:spMkLst>
            <pc:docMk/>
            <pc:sldMk cId="2843545044" sldId="319"/>
            <ac:spMk id="18" creationId="{5CA9CCC6-D009-0CDD-E8D7-B1118B2C218E}"/>
          </ac:spMkLst>
        </pc:spChg>
        <pc:spChg chg="del mod">
          <ac:chgData name="Jan Pas" userId="e6ab89e2-d100-44fd-b9c7-fceb4d0d2d54" providerId="ADAL" clId="{0C54F637-3355-43E0-8CE7-F4D8A52090AB}" dt="2024-05-06T09:59:12.493" v="1509" actId="478"/>
          <ac:spMkLst>
            <pc:docMk/>
            <pc:sldMk cId="2843545044" sldId="319"/>
            <ac:spMk id="20" creationId="{A9D53726-16C6-EF34-5183-49E0D17D3997}"/>
          </ac:spMkLst>
        </pc:spChg>
        <pc:spChg chg="del">
          <ac:chgData name="Jan Pas" userId="e6ab89e2-d100-44fd-b9c7-fceb4d0d2d54" providerId="ADAL" clId="{0C54F637-3355-43E0-8CE7-F4D8A52090AB}" dt="2024-05-06T09:59:15.439" v="1512" actId="478"/>
          <ac:spMkLst>
            <pc:docMk/>
            <pc:sldMk cId="2843545044" sldId="319"/>
            <ac:spMk id="21" creationId="{FFB9C33F-4B39-697F-0E7F-D07714724F71}"/>
          </ac:spMkLst>
        </pc:spChg>
        <pc:spChg chg="mod">
          <ac:chgData name="Jan Pas" userId="e6ab89e2-d100-44fd-b9c7-fceb4d0d2d54" providerId="ADAL" clId="{0C54F637-3355-43E0-8CE7-F4D8A52090AB}" dt="2024-05-06T09:35:29.695" v="1232"/>
          <ac:spMkLst>
            <pc:docMk/>
            <pc:sldMk cId="2843545044" sldId="319"/>
            <ac:spMk id="22" creationId="{E43EC3BA-946C-3407-CBE9-69C9A9D20304}"/>
          </ac:spMkLst>
        </pc:spChg>
        <pc:spChg chg="del mod">
          <ac:chgData name="Jan Pas" userId="e6ab89e2-d100-44fd-b9c7-fceb4d0d2d54" providerId="ADAL" clId="{0C54F637-3355-43E0-8CE7-F4D8A52090AB}" dt="2024-05-06T09:28:20.786" v="1172" actId="478"/>
          <ac:spMkLst>
            <pc:docMk/>
            <pc:sldMk cId="2843545044" sldId="319"/>
            <ac:spMk id="31" creationId="{94B8ECF0-2F42-2F25-7430-41FF4C09DCC0}"/>
          </ac:spMkLst>
        </pc:spChg>
        <pc:spChg chg="mod">
          <ac:chgData name="Jan Pas" userId="e6ab89e2-d100-44fd-b9c7-fceb4d0d2d54" providerId="ADAL" clId="{0C54F637-3355-43E0-8CE7-F4D8A52090AB}" dt="2024-05-06T09:35:44.303" v="1234" actId="1076"/>
          <ac:spMkLst>
            <pc:docMk/>
            <pc:sldMk cId="2843545044" sldId="319"/>
            <ac:spMk id="41" creationId="{2DCEB18E-5D80-56AA-7D48-20AF1524EA78}"/>
          </ac:spMkLst>
        </pc:spChg>
        <pc:spChg chg="mod">
          <ac:chgData name="Jan Pas" userId="e6ab89e2-d100-44fd-b9c7-fceb4d0d2d54" providerId="ADAL" clId="{0C54F637-3355-43E0-8CE7-F4D8A52090AB}" dt="2024-05-06T09:47:15.184" v="1306" actId="1076"/>
          <ac:spMkLst>
            <pc:docMk/>
            <pc:sldMk cId="2843545044" sldId="319"/>
            <ac:spMk id="43" creationId="{24D7C199-12D2-E755-1A16-E51E980924E6}"/>
          </ac:spMkLst>
        </pc:spChg>
        <pc:grpChg chg="add mod">
          <ac:chgData name="Jan Pas" userId="e6ab89e2-d100-44fd-b9c7-fceb4d0d2d54" providerId="ADAL" clId="{0C54F637-3355-43E0-8CE7-F4D8A52090AB}" dt="2024-05-06T10:20:00.453" v="1580" actId="1036"/>
          <ac:grpSpMkLst>
            <pc:docMk/>
            <pc:sldMk cId="2843545044" sldId="319"/>
            <ac:grpSpMk id="11" creationId="{B94A9B6E-FDEE-E86F-2526-F52CCDFEABD6}"/>
          </ac:grpSpMkLst>
        </pc:grpChg>
        <pc:grpChg chg="add mod">
          <ac:chgData name="Jan Pas" userId="e6ab89e2-d100-44fd-b9c7-fceb4d0d2d54" providerId="ADAL" clId="{0C54F637-3355-43E0-8CE7-F4D8A52090AB}" dt="2024-05-06T09:59:23.655" v="1513" actId="1076"/>
          <ac:grpSpMkLst>
            <pc:docMk/>
            <pc:sldMk cId="2843545044" sldId="319"/>
            <ac:grpSpMk id="12" creationId="{5B7E57C4-DF1E-1847-B275-DB6C4E002434}"/>
          </ac:grpSpMkLst>
        </pc:grpChg>
        <pc:grpChg chg="add del mod">
          <ac:chgData name="Jan Pas" userId="e6ab89e2-d100-44fd-b9c7-fceb4d0d2d54" providerId="ADAL" clId="{0C54F637-3355-43E0-8CE7-F4D8A52090AB}" dt="2024-05-06T09:35:47.401" v="1235" actId="478"/>
          <ac:grpSpMkLst>
            <pc:docMk/>
            <pc:sldMk cId="2843545044" sldId="319"/>
            <ac:grpSpMk id="16" creationId="{D27B008F-ED32-579E-4F76-6A27C0AC47C5}"/>
          </ac:grpSpMkLst>
        </pc:grpChg>
        <pc:grpChg chg="mod">
          <ac:chgData name="Jan Pas" userId="e6ab89e2-d100-44fd-b9c7-fceb4d0d2d54" providerId="ADAL" clId="{0C54F637-3355-43E0-8CE7-F4D8A52090AB}" dt="2024-05-06T09:35:29.695" v="1232"/>
          <ac:grpSpMkLst>
            <pc:docMk/>
            <pc:sldMk cId="2843545044" sldId="319"/>
            <ac:grpSpMk id="17" creationId="{344B926A-DCD4-BBC3-37FC-2DC5203A1B5F}"/>
          </ac:grpSpMkLst>
        </pc:grpChg>
        <pc:grpChg chg="add del mod">
          <ac:chgData name="Jan Pas" userId="e6ab89e2-d100-44fd-b9c7-fceb4d0d2d54" providerId="ADAL" clId="{0C54F637-3355-43E0-8CE7-F4D8A52090AB}" dt="2024-05-06T09:44:41.812" v="1277" actId="478"/>
          <ac:grpSpMkLst>
            <pc:docMk/>
            <pc:sldMk cId="2843545044" sldId="319"/>
            <ac:grpSpMk id="24" creationId="{FB434A94-F549-0FE5-F3EA-65948D24B35E}"/>
          </ac:grpSpMkLst>
        </pc:grpChg>
        <pc:grpChg chg="mod">
          <ac:chgData name="Jan Pas" userId="e6ab89e2-d100-44fd-b9c7-fceb4d0d2d54" providerId="ADAL" clId="{0C54F637-3355-43E0-8CE7-F4D8A52090AB}" dt="2024-05-06T09:35:44.303" v="1234" actId="1076"/>
          <ac:grpSpMkLst>
            <pc:docMk/>
            <pc:sldMk cId="2843545044" sldId="319"/>
            <ac:grpSpMk id="36" creationId="{6B085B8F-88CE-87F9-6E77-B4D0A4192F16}"/>
          </ac:grpSpMkLst>
        </pc:grpChg>
        <pc:picChg chg="add mod">
          <ac:chgData name="Jan Pas" userId="e6ab89e2-d100-44fd-b9c7-fceb4d0d2d54" providerId="ADAL" clId="{0C54F637-3355-43E0-8CE7-F4D8A52090AB}" dt="2024-05-06T10:20:00.453" v="1580" actId="1036"/>
          <ac:picMkLst>
            <pc:docMk/>
            <pc:sldMk cId="2843545044" sldId="319"/>
            <ac:picMk id="4" creationId="{479FE1C6-5198-988E-1C65-8FFC276CEA47}"/>
          </ac:picMkLst>
        </pc:picChg>
        <pc:picChg chg="add del mod">
          <ac:chgData name="Jan Pas" userId="e6ab89e2-d100-44fd-b9c7-fceb4d0d2d54" providerId="ADAL" clId="{0C54F637-3355-43E0-8CE7-F4D8A52090AB}" dt="2024-05-06T09:42:12.627" v="1246" actId="478"/>
          <ac:picMkLst>
            <pc:docMk/>
            <pc:sldMk cId="2843545044" sldId="319"/>
            <ac:picMk id="6" creationId="{14E2A397-1B41-C743-7657-03881AB1B3B1}"/>
          </ac:picMkLst>
        </pc:picChg>
        <pc:picChg chg="add mod">
          <ac:chgData name="Jan Pas" userId="e6ab89e2-d100-44fd-b9c7-fceb4d0d2d54" providerId="ADAL" clId="{0C54F637-3355-43E0-8CE7-F4D8A52090AB}" dt="2024-05-06T10:20:00.453" v="1580" actId="1036"/>
          <ac:picMkLst>
            <pc:docMk/>
            <pc:sldMk cId="2843545044" sldId="319"/>
            <ac:picMk id="7" creationId="{E527C637-FADF-5D40-823B-E4D17B8E36C2}"/>
          </ac:picMkLst>
        </pc:picChg>
        <pc:picChg chg="mod">
          <ac:chgData name="Jan Pas" userId="e6ab89e2-d100-44fd-b9c7-fceb4d0d2d54" providerId="ADAL" clId="{0C54F637-3355-43E0-8CE7-F4D8A52090AB}" dt="2024-05-06T09:59:23.655" v="1513" actId="1076"/>
          <ac:picMkLst>
            <pc:docMk/>
            <pc:sldMk cId="2843545044" sldId="319"/>
            <ac:picMk id="16" creationId="{7C503E0A-F921-D85C-AB97-7B3943317D4E}"/>
          </ac:picMkLst>
        </pc:picChg>
        <pc:picChg chg="mod">
          <ac:chgData name="Jan Pas" userId="e6ab89e2-d100-44fd-b9c7-fceb4d0d2d54" providerId="ADAL" clId="{0C54F637-3355-43E0-8CE7-F4D8A52090AB}" dt="2024-05-06T09:59:23.655" v="1513" actId="1076"/>
          <ac:picMkLst>
            <pc:docMk/>
            <pc:sldMk cId="2843545044" sldId="319"/>
            <ac:picMk id="17" creationId="{0DF3814D-447E-E2C6-3016-B9BAC83A4DA6}"/>
          </ac:picMkLst>
        </pc:picChg>
        <pc:picChg chg="mod">
          <ac:chgData name="Jan Pas" userId="e6ab89e2-d100-44fd-b9c7-fceb4d0d2d54" providerId="ADAL" clId="{0C54F637-3355-43E0-8CE7-F4D8A52090AB}" dt="2024-05-06T09:35:29.695" v="1232"/>
          <ac:picMkLst>
            <pc:docMk/>
            <pc:sldMk cId="2843545044" sldId="319"/>
            <ac:picMk id="18" creationId="{B94E413F-5A63-21E4-189D-CD9EE0512BC4}"/>
          </ac:picMkLst>
        </pc:picChg>
        <pc:picChg chg="mod">
          <ac:chgData name="Jan Pas" userId="e6ab89e2-d100-44fd-b9c7-fceb4d0d2d54" providerId="ADAL" clId="{0C54F637-3355-43E0-8CE7-F4D8A52090AB}" dt="2024-05-06T09:35:29.695" v="1232"/>
          <ac:picMkLst>
            <pc:docMk/>
            <pc:sldMk cId="2843545044" sldId="319"/>
            <ac:picMk id="19" creationId="{8849126F-02D5-86F9-0A8F-7127872910DB}"/>
          </ac:picMkLst>
        </pc:picChg>
        <pc:picChg chg="del">
          <ac:chgData name="Jan Pas" userId="e6ab89e2-d100-44fd-b9c7-fceb4d0d2d54" providerId="ADAL" clId="{0C54F637-3355-43E0-8CE7-F4D8A52090AB}" dt="2024-05-06T09:28:13.441" v="1167" actId="478"/>
          <ac:picMkLst>
            <pc:docMk/>
            <pc:sldMk cId="2843545044" sldId="319"/>
            <ac:picMk id="28" creationId="{F397223F-7A2E-29E7-D1CE-1237D575E646}"/>
          </ac:picMkLst>
        </pc:picChg>
        <pc:picChg chg="del">
          <ac:chgData name="Jan Pas" userId="e6ab89e2-d100-44fd-b9c7-fceb4d0d2d54" providerId="ADAL" clId="{0C54F637-3355-43E0-8CE7-F4D8A52090AB}" dt="2024-05-06T09:28:16.206" v="1169" actId="478"/>
          <ac:picMkLst>
            <pc:docMk/>
            <pc:sldMk cId="2843545044" sldId="319"/>
            <ac:picMk id="29" creationId="{FE01E94B-E14C-6EBC-74A7-C5984400044C}"/>
          </ac:picMkLst>
        </pc:picChg>
        <pc:picChg chg="del">
          <ac:chgData name="Jan Pas" userId="e6ab89e2-d100-44fd-b9c7-fceb4d0d2d54" providerId="ADAL" clId="{0C54F637-3355-43E0-8CE7-F4D8A52090AB}" dt="2024-05-06T09:28:17.297" v="1170" actId="478"/>
          <ac:picMkLst>
            <pc:docMk/>
            <pc:sldMk cId="2843545044" sldId="319"/>
            <ac:picMk id="30" creationId="{C445BC7B-D026-F267-3240-E51908E4268D}"/>
          </ac:picMkLst>
        </pc:picChg>
        <pc:picChg chg="del">
          <ac:chgData name="Jan Pas" userId="e6ab89e2-d100-44fd-b9c7-fceb4d0d2d54" providerId="ADAL" clId="{0C54F637-3355-43E0-8CE7-F4D8A52090AB}" dt="2024-05-06T09:28:36.303" v="1181" actId="478"/>
          <ac:picMkLst>
            <pc:docMk/>
            <pc:sldMk cId="2843545044" sldId="319"/>
            <ac:picMk id="32" creationId="{57489345-9E54-914C-A151-37266938FF5F}"/>
          </ac:picMkLst>
        </pc:picChg>
        <pc:picChg chg="del">
          <ac:chgData name="Jan Pas" userId="e6ab89e2-d100-44fd-b9c7-fceb4d0d2d54" providerId="ADAL" clId="{0C54F637-3355-43E0-8CE7-F4D8A52090AB}" dt="2024-05-06T09:28:35.020" v="1180" actId="478"/>
          <ac:picMkLst>
            <pc:docMk/>
            <pc:sldMk cId="2843545044" sldId="319"/>
            <ac:picMk id="33" creationId="{810F2487-71D7-8385-1C62-25372BBCDF5E}"/>
          </ac:picMkLst>
        </pc:picChg>
        <pc:picChg chg="del">
          <ac:chgData name="Jan Pas" userId="e6ab89e2-d100-44fd-b9c7-fceb4d0d2d54" providerId="ADAL" clId="{0C54F637-3355-43E0-8CE7-F4D8A52090AB}" dt="2024-05-06T09:28:27.109" v="1176" actId="478"/>
          <ac:picMkLst>
            <pc:docMk/>
            <pc:sldMk cId="2843545044" sldId="319"/>
            <ac:picMk id="34" creationId="{4BBCDA01-A2EA-7C3E-3AB2-D18A899D021E}"/>
          </ac:picMkLst>
        </pc:picChg>
        <pc:picChg chg="del">
          <ac:chgData name="Jan Pas" userId="e6ab89e2-d100-44fd-b9c7-fceb4d0d2d54" providerId="ADAL" clId="{0C54F637-3355-43E0-8CE7-F4D8A52090AB}" dt="2024-05-06T09:28:31" v="1179" actId="478"/>
          <ac:picMkLst>
            <pc:docMk/>
            <pc:sldMk cId="2843545044" sldId="319"/>
            <ac:picMk id="35" creationId="{7A337C83-E655-46A7-1B0C-AF6AF5324E04}"/>
          </ac:picMkLst>
        </pc:picChg>
        <pc:picChg chg="mod">
          <ac:chgData name="Jan Pas" userId="e6ab89e2-d100-44fd-b9c7-fceb4d0d2d54" providerId="ADAL" clId="{0C54F637-3355-43E0-8CE7-F4D8A52090AB}" dt="2024-05-06T09:35:44.303" v="1234" actId="1076"/>
          <ac:picMkLst>
            <pc:docMk/>
            <pc:sldMk cId="2843545044" sldId="319"/>
            <ac:picMk id="38" creationId="{6CEAFED0-61BB-9E7E-49E6-8FC2375F554F}"/>
          </ac:picMkLst>
        </pc:picChg>
        <pc:picChg chg="mod">
          <ac:chgData name="Jan Pas" userId="e6ab89e2-d100-44fd-b9c7-fceb4d0d2d54" providerId="ADAL" clId="{0C54F637-3355-43E0-8CE7-F4D8A52090AB}" dt="2024-05-06T09:35:44.303" v="1234" actId="1076"/>
          <ac:picMkLst>
            <pc:docMk/>
            <pc:sldMk cId="2843545044" sldId="319"/>
            <ac:picMk id="39" creationId="{04675C93-A4FD-1A4A-6F4C-77FD48A580DC}"/>
          </ac:picMkLst>
        </pc:picChg>
        <pc:picChg chg="mod">
          <ac:chgData name="Jan Pas" userId="e6ab89e2-d100-44fd-b9c7-fceb4d0d2d54" providerId="ADAL" clId="{0C54F637-3355-43E0-8CE7-F4D8A52090AB}" dt="2024-05-06T09:46:45.239" v="1303" actId="14100"/>
          <ac:picMkLst>
            <pc:docMk/>
            <pc:sldMk cId="2843545044" sldId="319"/>
            <ac:picMk id="44" creationId="{6F4D7629-A245-5368-395D-6C8DFA402EDE}"/>
          </ac:picMkLst>
        </pc:picChg>
        <pc:cxnChg chg="del">
          <ac:chgData name="Jan Pas" userId="e6ab89e2-d100-44fd-b9c7-fceb4d0d2d54" providerId="ADAL" clId="{0C54F637-3355-43E0-8CE7-F4D8A52090AB}" dt="2024-05-06T09:28:22.184" v="1173" actId="478"/>
          <ac:cxnSpMkLst>
            <pc:docMk/>
            <pc:sldMk cId="2843545044" sldId="319"/>
            <ac:cxnSpMk id="7" creationId="{253F5AFB-D73F-70EF-8BCC-2B3A18DE5337}"/>
          </ac:cxnSpMkLst>
        </pc:cxnChg>
        <pc:cxnChg chg="del">
          <ac:chgData name="Jan Pas" userId="e6ab89e2-d100-44fd-b9c7-fceb4d0d2d54" providerId="ADAL" clId="{0C54F637-3355-43E0-8CE7-F4D8A52090AB}" dt="2024-05-06T09:28:28.269" v="1177" actId="478"/>
          <ac:cxnSpMkLst>
            <pc:docMk/>
            <pc:sldMk cId="2843545044" sldId="319"/>
            <ac:cxnSpMk id="8" creationId="{389340DA-8017-5425-AB41-292B9C10D54A}"/>
          </ac:cxnSpMkLst>
        </pc:cxnChg>
        <pc:cxnChg chg="add del mod">
          <ac:chgData name="Jan Pas" userId="e6ab89e2-d100-44fd-b9c7-fceb4d0d2d54" providerId="ADAL" clId="{0C54F637-3355-43E0-8CE7-F4D8A52090AB}" dt="2024-05-06T09:30:08.003" v="1198" actId="478"/>
          <ac:cxnSpMkLst>
            <pc:docMk/>
            <pc:sldMk cId="2843545044" sldId="319"/>
            <ac:cxnSpMk id="11" creationId="{6EC0B042-0146-3518-E145-E9E97548BA9E}"/>
          </ac:cxnSpMkLst>
        </pc:cxnChg>
        <pc:cxnChg chg="add del mod">
          <ac:chgData name="Jan Pas" userId="e6ab89e2-d100-44fd-b9c7-fceb4d0d2d54" providerId="ADAL" clId="{0C54F637-3355-43E0-8CE7-F4D8A52090AB}" dt="2024-05-06T09:59:10.958" v="1507" actId="478"/>
          <ac:cxnSpMkLst>
            <pc:docMk/>
            <pc:sldMk cId="2843545044" sldId="319"/>
            <ac:cxnSpMk id="15" creationId="{CCA65AB1-41D6-D815-9021-9F2B7CB5351E}"/>
          </ac:cxnSpMkLst>
        </pc:cxnChg>
        <pc:cxnChg chg="add del mod">
          <ac:chgData name="Jan Pas" userId="e6ab89e2-d100-44fd-b9c7-fceb4d0d2d54" providerId="ADAL" clId="{0C54F637-3355-43E0-8CE7-F4D8A52090AB}" dt="2024-05-06T10:20:03.864" v="1581" actId="478"/>
          <ac:cxnSpMkLst>
            <pc:docMk/>
            <pc:sldMk cId="2843545044" sldId="319"/>
            <ac:cxnSpMk id="19" creationId="{109ED489-9CF1-94FF-B433-0E078CB37295}"/>
          </ac:cxnSpMkLst>
        </pc:cxnChg>
        <pc:cxnChg chg="del mod">
          <ac:chgData name="Jan Pas" userId="e6ab89e2-d100-44fd-b9c7-fceb4d0d2d54" providerId="ADAL" clId="{0C54F637-3355-43E0-8CE7-F4D8A52090AB}" dt="2024-05-06T09:59:13.559" v="1511" actId="478"/>
          <ac:cxnSpMkLst>
            <pc:docMk/>
            <pc:sldMk cId="2843545044" sldId="319"/>
            <ac:cxnSpMk id="23" creationId="{8F362741-BE3D-B956-BE68-64E77DF21953}"/>
          </ac:cxnSpMkLst>
        </pc:cxnChg>
        <pc:cxnChg chg="add del">
          <ac:chgData name="Jan Pas" userId="e6ab89e2-d100-44fd-b9c7-fceb4d0d2d54" providerId="ADAL" clId="{0C54F637-3355-43E0-8CE7-F4D8A52090AB}" dt="2024-05-06T10:19:24.626" v="1571" actId="478"/>
          <ac:cxnSpMkLst>
            <pc:docMk/>
            <pc:sldMk cId="2843545044" sldId="319"/>
            <ac:cxnSpMk id="29" creationId="{96A37248-606D-BCA1-3E68-CAF7A481AFB5}"/>
          </ac:cxnSpMkLst>
        </pc:cxnChg>
        <pc:cxnChg chg="add mod">
          <ac:chgData name="Jan Pas" userId="e6ab89e2-d100-44fd-b9c7-fceb4d0d2d54" providerId="ADAL" clId="{0C54F637-3355-43E0-8CE7-F4D8A52090AB}" dt="2024-05-06T10:20:00.453" v="1580" actId="1036"/>
          <ac:cxnSpMkLst>
            <pc:docMk/>
            <pc:sldMk cId="2843545044" sldId="319"/>
            <ac:cxnSpMk id="31" creationId="{79065C2E-0AF3-D0FA-4A5B-C8B9B7272E96}"/>
          </ac:cxnSpMkLst>
        </pc:cxnChg>
      </pc:sldChg>
      <pc:sldChg chg="addSp delSp modSp add del mod ord">
        <pc:chgData name="Jan Pas" userId="e6ab89e2-d100-44fd-b9c7-fceb4d0d2d54" providerId="ADAL" clId="{0C54F637-3355-43E0-8CE7-F4D8A52090AB}" dt="2024-05-06T18:18:55.259" v="2578" actId="47"/>
        <pc:sldMkLst>
          <pc:docMk/>
          <pc:sldMk cId="3689260055" sldId="320"/>
        </pc:sldMkLst>
        <pc:spChg chg="mod">
          <ac:chgData name="Jan Pas" userId="e6ab89e2-d100-44fd-b9c7-fceb4d0d2d54" providerId="ADAL" clId="{0C54F637-3355-43E0-8CE7-F4D8A52090AB}" dt="2024-05-06T09:49:21.059" v="1421" actId="20577"/>
          <ac:spMkLst>
            <pc:docMk/>
            <pc:sldMk cId="3689260055" sldId="320"/>
            <ac:spMk id="2" creationId="{BE46E34F-31F2-B494-A9CB-37F4DBBC93C3}"/>
          </ac:spMkLst>
        </pc:spChg>
        <pc:spChg chg="del">
          <ac:chgData name="Jan Pas" userId="e6ab89e2-d100-44fd-b9c7-fceb4d0d2d54" providerId="ADAL" clId="{0C54F637-3355-43E0-8CE7-F4D8A52090AB}" dt="2024-05-06T10:02:13.541" v="1541" actId="478"/>
          <ac:spMkLst>
            <pc:docMk/>
            <pc:sldMk cId="3689260055" sldId="320"/>
            <ac:spMk id="3" creationId="{0917CF38-9DC8-1087-7A34-4F25104B84AB}"/>
          </ac:spMkLst>
        </pc:spChg>
        <pc:spChg chg="del mod">
          <ac:chgData name="Jan Pas" userId="e6ab89e2-d100-44fd-b9c7-fceb4d0d2d54" providerId="ADAL" clId="{0C54F637-3355-43E0-8CE7-F4D8A52090AB}" dt="2024-05-06T10:03:07.801" v="1553" actId="478"/>
          <ac:spMkLst>
            <pc:docMk/>
            <pc:sldMk cId="3689260055" sldId="320"/>
            <ac:spMk id="4" creationId="{E99DE7C0-E499-38EB-E553-61D6BEFD7970}"/>
          </ac:spMkLst>
        </pc:spChg>
        <pc:spChg chg="del">
          <ac:chgData name="Jan Pas" userId="e6ab89e2-d100-44fd-b9c7-fceb4d0d2d54" providerId="ADAL" clId="{0C54F637-3355-43E0-8CE7-F4D8A52090AB}" dt="2024-05-06T10:03:12.430" v="1556" actId="478"/>
          <ac:spMkLst>
            <pc:docMk/>
            <pc:sldMk cId="3689260055" sldId="320"/>
            <ac:spMk id="5" creationId="{AD2065F6-D0A6-570F-B9C7-AD3488879F05}"/>
          </ac:spMkLst>
        </pc:spChg>
        <pc:spChg chg="del">
          <ac:chgData name="Jan Pas" userId="e6ab89e2-d100-44fd-b9c7-fceb4d0d2d54" providerId="ADAL" clId="{0C54F637-3355-43E0-8CE7-F4D8A52090AB}" dt="2024-05-06T10:03:09.357" v="1554" actId="478"/>
          <ac:spMkLst>
            <pc:docMk/>
            <pc:sldMk cId="3689260055" sldId="320"/>
            <ac:spMk id="6" creationId="{03764297-9D8F-2D6F-F216-0A4A00441F29}"/>
          </ac:spMkLst>
        </pc:spChg>
        <pc:spChg chg="del">
          <ac:chgData name="Jan Pas" userId="e6ab89e2-d100-44fd-b9c7-fceb4d0d2d54" providerId="ADAL" clId="{0C54F637-3355-43E0-8CE7-F4D8A52090AB}" dt="2024-05-06T10:03:20.992" v="1561" actId="478"/>
          <ac:spMkLst>
            <pc:docMk/>
            <pc:sldMk cId="3689260055" sldId="320"/>
            <ac:spMk id="9" creationId="{8FE806E2-E263-6279-ACFD-C573B655D77C}"/>
          </ac:spMkLst>
        </pc:spChg>
        <pc:spChg chg="mod">
          <ac:chgData name="Jan Pas" userId="e6ab89e2-d100-44fd-b9c7-fceb4d0d2d54" providerId="ADAL" clId="{0C54F637-3355-43E0-8CE7-F4D8A52090AB}" dt="2024-05-06T09:49:32.966" v="1422"/>
          <ac:spMkLst>
            <pc:docMk/>
            <pc:sldMk cId="3689260055" sldId="320"/>
            <ac:spMk id="13" creationId="{386EEE84-57C9-F5E5-8310-475FD6EE9870}"/>
          </ac:spMkLst>
        </pc:spChg>
        <pc:spChg chg="mod">
          <ac:chgData name="Jan Pas" userId="e6ab89e2-d100-44fd-b9c7-fceb4d0d2d54" providerId="ADAL" clId="{0C54F637-3355-43E0-8CE7-F4D8A52090AB}" dt="2024-05-06T10:02:18.687" v="1542" actId="1076"/>
          <ac:spMkLst>
            <pc:docMk/>
            <pc:sldMk cId="3689260055" sldId="320"/>
            <ac:spMk id="17" creationId="{C5C4F627-4449-A719-53B3-453BDAA8D583}"/>
          </ac:spMkLst>
        </pc:spChg>
        <pc:spChg chg="del">
          <ac:chgData name="Jan Pas" userId="e6ab89e2-d100-44fd-b9c7-fceb4d0d2d54" providerId="ADAL" clId="{0C54F637-3355-43E0-8CE7-F4D8A52090AB}" dt="2024-05-06T10:03:16.422" v="1558" actId="478"/>
          <ac:spMkLst>
            <pc:docMk/>
            <pc:sldMk cId="3689260055" sldId="320"/>
            <ac:spMk id="20" creationId="{A9D53726-16C6-EF34-5183-49E0D17D3997}"/>
          </ac:spMkLst>
        </pc:spChg>
        <pc:spChg chg="del">
          <ac:chgData name="Jan Pas" userId="e6ab89e2-d100-44fd-b9c7-fceb4d0d2d54" providerId="ADAL" clId="{0C54F637-3355-43E0-8CE7-F4D8A52090AB}" dt="2024-05-06T10:03:19.211" v="1560" actId="478"/>
          <ac:spMkLst>
            <pc:docMk/>
            <pc:sldMk cId="3689260055" sldId="320"/>
            <ac:spMk id="21" creationId="{FFB9C33F-4B39-697F-0E7F-D07714724F71}"/>
          </ac:spMkLst>
        </pc:spChg>
        <pc:spChg chg="mod">
          <ac:chgData name="Jan Pas" userId="e6ab89e2-d100-44fd-b9c7-fceb4d0d2d54" providerId="ADAL" clId="{0C54F637-3355-43E0-8CE7-F4D8A52090AB}" dt="2024-05-06T10:02:45.208" v="1543" actId="1076"/>
          <ac:spMkLst>
            <pc:docMk/>
            <pc:sldMk cId="3689260055" sldId="320"/>
            <ac:spMk id="24" creationId="{79B5F050-9EA8-D13C-D322-CE77BC26A1FE}"/>
          </ac:spMkLst>
        </pc:spChg>
        <pc:spChg chg="mod">
          <ac:chgData name="Jan Pas" userId="e6ab89e2-d100-44fd-b9c7-fceb4d0d2d54" providerId="ADAL" clId="{0C54F637-3355-43E0-8CE7-F4D8A52090AB}" dt="2024-05-06T10:02:53.959" v="1545" actId="1076"/>
          <ac:spMkLst>
            <pc:docMk/>
            <pc:sldMk cId="3689260055" sldId="320"/>
            <ac:spMk id="41" creationId="{BEB65B8E-33B1-0DB1-FADA-8FCEF1C4B2E3}"/>
          </ac:spMkLst>
        </pc:spChg>
        <pc:spChg chg="del">
          <ac:chgData name="Jan Pas" userId="e6ab89e2-d100-44fd-b9c7-fceb4d0d2d54" providerId="ADAL" clId="{0C54F637-3355-43E0-8CE7-F4D8A52090AB}" dt="2024-05-06T09:50:26.761" v="1447" actId="478"/>
          <ac:spMkLst>
            <pc:docMk/>
            <pc:sldMk cId="3689260055" sldId="320"/>
            <ac:spMk id="42" creationId="{9FD9AB49-0129-C3CD-71C0-C40BAB3B6341}"/>
          </ac:spMkLst>
        </pc:spChg>
        <pc:spChg chg="del">
          <ac:chgData name="Jan Pas" userId="e6ab89e2-d100-44fd-b9c7-fceb4d0d2d54" providerId="ADAL" clId="{0C54F637-3355-43E0-8CE7-F4D8A52090AB}" dt="2024-05-06T09:50:30.184" v="1449" actId="478"/>
          <ac:spMkLst>
            <pc:docMk/>
            <pc:sldMk cId="3689260055" sldId="320"/>
            <ac:spMk id="43" creationId="{24D7C199-12D2-E755-1A16-E51E980924E6}"/>
          </ac:spMkLst>
        </pc:spChg>
        <pc:grpChg chg="add del mod">
          <ac:chgData name="Jan Pas" userId="e6ab89e2-d100-44fd-b9c7-fceb4d0d2d54" providerId="ADAL" clId="{0C54F637-3355-43E0-8CE7-F4D8A52090AB}" dt="2024-05-06T09:50:24.234" v="1445" actId="478"/>
          <ac:grpSpMkLst>
            <pc:docMk/>
            <pc:sldMk cId="3689260055" sldId="320"/>
            <ac:grpSpMk id="10" creationId="{A92A7A86-042B-94A2-DDB9-D6C3B7F36D89}"/>
          </ac:grpSpMkLst>
        </pc:grpChg>
        <pc:grpChg chg="add mod">
          <ac:chgData name="Jan Pas" userId="e6ab89e2-d100-44fd-b9c7-fceb4d0d2d54" providerId="ADAL" clId="{0C54F637-3355-43E0-8CE7-F4D8A52090AB}" dt="2024-05-06T10:02:18.687" v="1542" actId="1076"/>
          <ac:grpSpMkLst>
            <pc:docMk/>
            <pc:sldMk cId="3689260055" sldId="320"/>
            <ac:grpSpMk id="14" creationId="{5350D319-0A27-D4C1-BC51-C50AE4154514}"/>
          </ac:grpSpMkLst>
        </pc:grpChg>
        <pc:grpChg chg="add mod">
          <ac:chgData name="Jan Pas" userId="e6ab89e2-d100-44fd-b9c7-fceb4d0d2d54" providerId="ADAL" clId="{0C54F637-3355-43E0-8CE7-F4D8A52090AB}" dt="2024-05-06T10:02:45.208" v="1543" actId="1076"/>
          <ac:grpSpMkLst>
            <pc:docMk/>
            <pc:sldMk cId="3689260055" sldId="320"/>
            <ac:grpSpMk id="18" creationId="{E1A039DD-304D-B7C8-8774-0A85E08170EF}"/>
          </ac:grpSpMkLst>
        </pc:grpChg>
        <pc:grpChg chg="add mod">
          <ac:chgData name="Jan Pas" userId="e6ab89e2-d100-44fd-b9c7-fceb4d0d2d54" providerId="ADAL" clId="{0C54F637-3355-43E0-8CE7-F4D8A52090AB}" dt="2024-05-06T10:02:53.959" v="1545" actId="1076"/>
          <ac:grpSpMkLst>
            <pc:docMk/>
            <pc:sldMk cId="3689260055" sldId="320"/>
            <ac:grpSpMk id="36" creationId="{CB5BF3A3-E458-D62E-E0FD-30985AFE6EA7}"/>
          </ac:grpSpMkLst>
        </pc:grpChg>
        <pc:picChg chg="mod">
          <ac:chgData name="Jan Pas" userId="e6ab89e2-d100-44fd-b9c7-fceb4d0d2d54" providerId="ADAL" clId="{0C54F637-3355-43E0-8CE7-F4D8A52090AB}" dt="2024-05-06T09:49:32.966" v="1422"/>
          <ac:picMkLst>
            <pc:docMk/>
            <pc:sldMk cId="3689260055" sldId="320"/>
            <ac:picMk id="11" creationId="{A0929E28-D562-651E-7DCB-3576FE0785D7}"/>
          </ac:picMkLst>
        </pc:picChg>
        <pc:picChg chg="mod">
          <ac:chgData name="Jan Pas" userId="e6ab89e2-d100-44fd-b9c7-fceb4d0d2d54" providerId="ADAL" clId="{0C54F637-3355-43E0-8CE7-F4D8A52090AB}" dt="2024-05-06T09:49:32.966" v="1422"/>
          <ac:picMkLst>
            <pc:docMk/>
            <pc:sldMk cId="3689260055" sldId="320"/>
            <ac:picMk id="12" creationId="{C504CA4F-A29D-133D-54D1-E5960575DCDB}"/>
          </ac:picMkLst>
        </pc:picChg>
        <pc:picChg chg="mod">
          <ac:chgData name="Jan Pas" userId="e6ab89e2-d100-44fd-b9c7-fceb4d0d2d54" providerId="ADAL" clId="{0C54F637-3355-43E0-8CE7-F4D8A52090AB}" dt="2024-05-06T10:02:18.687" v="1542" actId="1076"/>
          <ac:picMkLst>
            <pc:docMk/>
            <pc:sldMk cId="3689260055" sldId="320"/>
            <ac:picMk id="15" creationId="{D373AE08-E289-611D-13B1-5C13CFFE7F52}"/>
          </ac:picMkLst>
        </pc:picChg>
        <pc:picChg chg="mod">
          <ac:chgData name="Jan Pas" userId="e6ab89e2-d100-44fd-b9c7-fceb4d0d2d54" providerId="ADAL" clId="{0C54F637-3355-43E0-8CE7-F4D8A52090AB}" dt="2024-05-06T10:02:18.687" v="1542" actId="1076"/>
          <ac:picMkLst>
            <pc:docMk/>
            <pc:sldMk cId="3689260055" sldId="320"/>
            <ac:picMk id="16" creationId="{695D5D47-A3E8-17BA-CA9D-A49957B7BF29}"/>
          </ac:picMkLst>
        </pc:picChg>
        <pc:picChg chg="mod">
          <ac:chgData name="Jan Pas" userId="e6ab89e2-d100-44fd-b9c7-fceb4d0d2d54" providerId="ADAL" clId="{0C54F637-3355-43E0-8CE7-F4D8A52090AB}" dt="2024-05-06T10:02:45.208" v="1543" actId="1076"/>
          <ac:picMkLst>
            <pc:docMk/>
            <pc:sldMk cId="3689260055" sldId="320"/>
            <ac:picMk id="19" creationId="{8C377779-9CC9-9538-8610-CF0B093B4E13}"/>
          </ac:picMkLst>
        </pc:picChg>
        <pc:picChg chg="mod">
          <ac:chgData name="Jan Pas" userId="e6ab89e2-d100-44fd-b9c7-fceb4d0d2d54" providerId="ADAL" clId="{0C54F637-3355-43E0-8CE7-F4D8A52090AB}" dt="2024-05-06T10:02:45.208" v="1543" actId="1076"/>
          <ac:picMkLst>
            <pc:docMk/>
            <pc:sldMk cId="3689260055" sldId="320"/>
            <ac:picMk id="22" creationId="{A5762ADA-A633-1627-B63C-CBB67C2D164E}"/>
          </ac:picMkLst>
        </pc:picChg>
        <pc:picChg chg="mod">
          <ac:chgData name="Jan Pas" userId="e6ab89e2-d100-44fd-b9c7-fceb4d0d2d54" providerId="ADAL" clId="{0C54F637-3355-43E0-8CE7-F4D8A52090AB}" dt="2024-05-06T10:02:49.391" v="1544" actId="1076"/>
          <ac:picMkLst>
            <pc:docMk/>
            <pc:sldMk cId="3689260055" sldId="320"/>
            <ac:picMk id="29" creationId="{FE01E94B-E14C-6EBC-74A7-C5984400044C}"/>
          </ac:picMkLst>
        </pc:picChg>
        <pc:picChg chg="mod">
          <ac:chgData name="Jan Pas" userId="e6ab89e2-d100-44fd-b9c7-fceb4d0d2d54" providerId="ADAL" clId="{0C54F637-3355-43E0-8CE7-F4D8A52090AB}" dt="2024-05-06T10:02:58.288" v="1546" actId="1076"/>
          <ac:picMkLst>
            <pc:docMk/>
            <pc:sldMk cId="3689260055" sldId="320"/>
            <ac:picMk id="30" creationId="{C445BC7B-D026-F267-3240-E51908E4268D}"/>
          </ac:picMkLst>
        </pc:picChg>
        <pc:picChg chg="del">
          <ac:chgData name="Jan Pas" userId="e6ab89e2-d100-44fd-b9c7-fceb4d0d2d54" providerId="ADAL" clId="{0C54F637-3355-43E0-8CE7-F4D8A52090AB}" dt="2024-05-06T10:03:01.730" v="1547" actId="478"/>
          <ac:picMkLst>
            <pc:docMk/>
            <pc:sldMk cId="3689260055" sldId="320"/>
            <ac:picMk id="32" creationId="{57489345-9E54-914C-A151-37266938FF5F}"/>
          </ac:picMkLst>
        </pc:picChg>
        <pc:picChg chg="del">
          <ac:chgData name="Jan Pas" userId="e6ab89e2-d100-44fd-b9c7-fceb4d0d2d54" providerId="ADAL" clId="{0C54F637-3355-43E0-8CE7-F4D8A52090AB}" dt="2024-05-06T10:03:02.894" v="1548" actId="478"/>
          <ac:picMkLst>
            <pc:docMk/>
            <pc:sldMk cId="3689260055" sldId="320"/>
            <ac:picMk id="33" creationId="{810F2487-71D7-8385-1C62-25372BBCDF5E}"/>
          </ac:picMkLst>
        </pc:picChg>
        <pc:picChg chg="del">
          <ac:chgData name="Jan Pas" userId="e6ab89e2-d100-44fd-b9c7-fceb4d0d2d54" providerId="ADAL" clId="{0C54F637-3355-43E0-8CE7-F4D8A52090AB}" dt="2024-05-06T10:03:03.939" v="1549" actId="478"/>
          <ac:picMkLst>
            <pc:docMk/>
            <pc:sldMk cId="3689260055" sldId="320"/>
            <ac:picMk id="34" creationId="{4BBCDA01-A2EA-7C3E-3AB2-D18A899D021E}"/>
          </ac:picMkLst>
        </pc:picChg>
        <pc:picChg chg="del">
          <ac:chgData name="Jan Pas" userId="e6ab89e2-d100-44fd-b9c7-fceb4d0d2d54" providerId="ADAL" clId="{0C54F637-3355-43E0-8CE7-F4D8A52090AB}" dt="2024-05-06T10:03:13.718" v="1557" actId="478"/>
          <ac:picMkLst>
            <pc:docMk/>
            <pc:sldMk cId="3689260055" sldId="320"/>
            <ac:picMk id="35" creationId="{7A337C83-E655-46A7-1B0C-AF6AF5324E04}"/>
          </ac:picMkLst>
        </pc:picChg>
        <pc:picChg chg="mod">
          <ac:chgData name="Jan Pas" userId="e6ab89e2-d100-44fd-b9c7-fceb4d0d2d54" providerId="ADAL" clId="{0C54F637-3355-43E0-8CE7-F4D8A52090AB}" dt="2024-05-06T10:02:53.959" v="1545" actId="1076"/>
          <ac:picMkLst>
            <pc:docMk/>
            <pc:sldMk cId="3689260055" sldId="320"/>
            <ac:picMk id="38" creationId="{8195F4BD-4296-CCA3-73E3-082685B4FB47}"/>
          </ac:picMkLst>
        </pc:picChg>
        <pc:picChg chg="mod">
          <ac:chgData name="Jan Pas" userId="e6ab89e2-d100-44fd-b9c7-fceb4d0d2d54" providerId="ADAL" clId="{0C54F637-3355-43E0-8CE7-F4D8A52090AB}" dt="2024-05-06T10:02:53.959" v="1545" actId="1076"/>
          <ac:picMkLst>
            <pc:docMk/>
            <pc:sldMk cId="3689260055" sldId="320"/>
            <ac:picMk id="39" creationId="{DCB39BDA-D6B8-3BEE-C91E-CED958474609}"/>
          </ac:picMkLst>
        </pc:picChg>
        <pc:picChg chg="del">
          <ac:chgData name="Jan Pas" userId="e6ab89e2-d100-44fd-b9c7-fceb4d0d2d54" providerId="ADAL" clId="{0C54F637-3355-43E0-8CE7-F4D8A52090AB}" dt="2024-05-06T09:50:25.060" v="1446" actId="478"/>
          <ac:picMkLst>
            <pc:docMk/>
            <pc:sldMk cId="3689260055" sldId="320"/>
            <ac:picMk id="40" creationId="{1E227E69-F827-09B3-DDBB-BB0AB6DC112C}"/>
          </ac:picMkLst>
        </pc:picChg>
        <pc:picChg chg="del">
          <ac:chgData name="Jan Pas" userId="e6ab89e2-d100-44fd-b9c7-fceb4d0d2d54" providerId="ADAL" clId="{0C54F637-3355-43E0-8CE7-F4D8A52090AB}" dt="2024-05-06T09:50:27.962" v="1448" actId="478"/>
          <ac:picMkLst>
            <pc:docMk/>
            <pc:sldMk cId="3689260055" sldId="320"/>
            <ac:picMk id="44" creationId="{6F4D7629-A245-5368-395D-6C8DFA402EDE}"/>
          </ac:picMkLst>
        </pc:picChg>
        <pc:cxnChg chg="del">
          <ac:chgData name="Jan Pas" userId="e6ab89e2-d100-44fd-b9c7-fceb4d0d2d54" providerId="ADAL" clId="{0C54F637-3355-43E0-8CE7-F4D8A52090AB}" dt="2024-05-06T10:03:05.706" v="1551" actId="478"/>
          <ac:cxnSpMkLst>
            <pc:docMk/>
            <pc:sldMk cId="3689260055" sldId="320"/>
            <ac:cxnSpMk id="7" creationId="{253F5AFB-D73F-70EF-8BCC-2B3A18DE5337}"/>
          </ac:cxnSpMkLst>
        </pc:cxnChg>
        <pc:cxnChg chg="del">
          <ac:chgData name="Jan Pas" userId="e6ab89e2-d100-44fd-b9c7-fceb4d0d2d54" providerId="ADAL" clId="{0C54F637-3355-43E0-8CE7-F4D8A52090AB}" dt="2024-05-06T10:03:10.749" v="1555" actId="478"/>
          <ac:cxnSpMkLst>
            <pc:docMk/>
            <pc:sldMk cId="3689260055" sldId="320"/>
            <ac:cxnSpMk id="8" creationId="{389340DA-8017-5425-AB41-292B9C10D54A}"/>
          </ac:cxnSpMkLst>
        </pc:cxnChg>
        <pc:cxnChg chg="del">
          <ac:chgData name="Jan Pas" userId="e6ab89e2-d100-44fd-b9c7-fceb4d0d2d54" providerId="ADAL" clId="{0C54F637-3355-43E0-8CE7-F4D8A52090AB}" dt="2024-05-06T10:03:17.357" v="1559" actId="478"/>
          <ac:cxnSpMkLst>
            <pc:docMk/>
            <pc:sldMk cId="3689260055" sldId="320"/>
            <ac:cxnSpMk id="23" creationId="{8F362741-BE3D-B956-BE68-64E77DF21953}"/>
          </ac:cxnSpMkLst>
        </pc:cxnChg>
      </pc:sldChg>
      <pc:sldChg chg="addSp delSp modSp add del mod ord">
        <pc:chgData name="Jan Pas" userId="e6ab89e2-d100-44fd-b9c7-fceb4d0d2d54" providerId="ADAL" clId="{0C54F637-3355-43E0-8CE7-F4D8A52090AB}" dt="2024-05-06T17:46:22.854" v="2306" actId="47"/>
        <pc:sldMkLst>
          <pc:docMk/>
          <pc:sldMk cId="139033601" sldId="321"/>
        </pc:sldMkLst>
        <pc:spChg chg="mod">
          <ac:chgData name="Jan Pas" userId="e6ab89e2-d100-44fd-b9c7-fceb4d0d2d54" providerId="ADAL" clId="{0C54F637-3355-43E0-8CE7-F4D8A52090AB}" dt="2024-05-06T10:29:02.448" v="1672" actId="1076"/>
          <ac:spMkLst>
            <pc:docMk/>
            <pc:sldMk cId="139033601" sldId="321"/>
            <ac:spMk id="7" creationId="{E413D2DE-EBA9-8825-8C84-7112FE895E3B}"/>
          </ac:spMkLst>
        </pc:spChg>
        <pc:spChg chg="del">
          <ac:chgData name="Jan Pas" userId="e6ab89e2-d100-44fd-b9c7-fceb4d0d2d54" providerId="ADAL" clId="{0C54F637-3355-43E0-8CE7-F4D8A52090AB}" dt="2024-05-06T10:24:51.513" v="1629" actId="478"/>
          <ac:spMkLst>
            <pc:docMk/>
            <pc:sldMk cId="139033601" sldId="321"/>
            <ac:spMk id="9" creationId="{8FE806E2-E263-6279-ACFD-C573B655D77C}"/>
          </ac:spMkLst>
        </pc:spChg>
        <pc:spChg chg="mod">
          <ac:chgData name="Jan Pas" userId="e6ab89e2-d100-44fd-b9c7-fceb4d0d2d54" providerId="ADAL" clId="{0C54F637-3355-43E0-8CE7-F4D8A52090AB}" dt="2024-05-06T10:28:45.833" v="1670" actId="14100"/>
          <ac:spMkLst>
            <pc:docMk/>
            <pc:sldMk cId="139033601" sldId="321"/>
            <ac:spMk id="10" creationId="{876CAF1D-6BEF-80D6-6EAE-0F63E6F64573}"/>
          </ac:spMkLst>
        </pc:spChg>
        <pc:spChg chg="mod">
          <ac:chgData name="Jan Pas" userId="e6ab89e2-d100-44fd-b9c7-fceb4d0d2d54" providerId="ADAL" clId="{0C54F637-3355-43E0-8CE7-F4D8A52090AB}" dt="2024-05-06T10:28:50.209" v="1671" actId="1076"/>
          <ac:spMkLst>
            <pc:docMk/>
            <pc:sldMk cId="139033601" sldId="321"/>
            <ac:spMk id="11" creationId="{9DA848A4-B29F-3D69-F73E-8C6F3045A1C8}"/>
          </ac:spMkLst>
        </pc:spChg>
        <pc:spChg chg="mod">
          <ac:chgData name="Jan Pas" userId="e6ab89e2-d100-44fd-b9c7-fceb4d0d2d54" providerId="ADAL" clId="{0C54F637-3355-43E0-8CE7-F4D8A52090AB}" dt="2024-05-06T10:29:08.057" v="1673" actId="1076"/>
          <ac:spMkLst>
            <pc:docMk/>
            <pc:sldMk cId="139033601" sldId="321"/>
            <ac:spMk id="16" creationId="{1996F785-4042-CBD3-C0D0-B953F23EF973}"/>
          </ac:spMkLst>
        </pc:spChg>
        <pc:spChg chg="del">
          <ac:chgData name="Jan Pas" userId="e6ab89e2-d100-44fd-b9c7-fceb4d0d2d54" providerId="ADAL" clId="{0C54F637-3355-43E0-8CE7-F4D8A52090AB}" dt="2024-05-06T10:24:49.976" v="1628" actId="478"/>
          <ac:spMkLst>
            <pc:docMk/>
            <pc:sldMk cId="139033601" sldId="321"/>
            <ac:spMk id="20" creationId="{A9D53726-16C6-EF34-5183-49E0D17D3997}"/>
          </ac:spMkLst>
        </pc:spChg>
        <pc:spChg chg="del mod">
          <ac:chgData name="Jan Pas" userId="e6ab89e2-d100-44fd-b9c7-fceb4d0d2d54" providerId="ADAL" clId="{0C54F637-3355-43E0-8CE7-F4D8A52090AB}" dt="2024-05-06T10:24:47.883" v="1626" actId="478"/>
          <ac:spMkLst>
            <pc:docMk/>
            <pc:sldMk cId="139033601" sldId="321"/>
            <ac:spMk id="21" creationId="{FFB9C33F-4B39-697F-0E7F-D07714724F71}"/>
          </ac:spMkLst>
        </pc:spChg>
        <pc:spChg chg="mod">
          <ac:chgData name="Jan Pas" userId="e6ab89e2-d100-44fd-b9c7-fceb4d0d2d54" providerId="ADAL" clId="{0C54F637-3355-43E0-8CE7-F4D8A52090AB}" dt="2024-05-06T10:28:10.128" v="1663" actId="1076"/>
          <ac:spMkLst>
            <pc:docMk/>
            <pc:sldMk cId="139033601" sldId="321"/>
            <ac:spMk id="24" creationId="{1E8E120E-D2B0-6F8A-2742-EE0755E3B173}"/>
          </ac:spMkLst>
        </pc:spChg>
        <pc:spChg chg="del mod">
          <ac:chgData name="Jan Pas" userId="e6ab89e2-d100-44fd-b9c7-fceb4d0d2d54" providerId="ADAL" clId="{0C54F637-3355-43E0-8CE7-F4D8A52090AB}" dt="2024-05-06T10:27:14.544" v="1651" actId="478"/>
          <ac:spMkLst>
            <pc:docMk/>
            <pc:sldMk cId="139033601" sldId="321"/>
            <ac:spMk id="31" creationId="{94B8ECF0-2F42-2F25-7430-41FF4C09DCC0}"/>
          </ac:spMkLst>
        </pc:spChg>
        <pc:spChg chg="mod">
          <ac:chgData name="Jan Pas" userId="e6ab89e2-d100-44fd-b9c7-fceb4d0d2d54" providerId="ADAL" clId="{0C54F637-3355-43E0-8CE7-F4D8A52090AB}" dt="2024-05-06T10:28:01.697" v="1661" actId="1076"/>
          <ac:spMkLst>
            <pc:docMk/>
            <pc:sldMk cId="139033601" sldId="321"/>
            <ac:spMk id="42" creationId="{9FD9AB49-0129-C3CD-71C0-C40BAB3B6341}"/>
          </ac:spMkLst>
        </pc:spChg>
        <pc:spChg chg="mod">
          <ac:chgData name="Jan Pas" userId="e6ab89e2-d100-44fd-b9c7-fceb4d0d2d54" providerId="ADAL" clId="{0C54F637-3355-43E0-8CE7-F4D8A52090AB}" dt="2024-05-06T10:27:58.041" v="1660" actId="1076"/>
          <ac:spMkLst>
            <pc:docMk/>
            <pc:sldMk cId="139033601" sldId="321"/>
            <ac:spMk id="43" creationId="{24D7C199-12D2-E755-1A16-E51E980924E6}"/>
          </ac:spMkLst>
        </pc:spChg>
        <pc:spChg chg="mod">
          <ac:chgData name="Jan Pas" userId="e6ab89e2-d100-44fd-b9c7-fceb4d0d2d54" providerId="ADAL" clId="{0C54F637-3355-43E0-8CE7-F4D8A52090AB}" dt="2024-05-06T10:28:05.135" v="1662" actId="1076"/>
          <ac:spMkLst>
            <pc:docMk/>
            <pc:sldMk cId="139033601" sldId="321"/>
            <ac:spMk id="45" creationId="{748D4263-37FF-81AF-1B6E-51AF5AE39A4C}"/>
          </ac:spMkLst>
        </pc:spChg>
        <pc:spChg chg="add mod">
          <ac:chgData name="Jan Pas" userId="e6ab89e2-d100-44fd-b9c7-fceb4d0d2d54" providerId="ADAL" clId="{0C54F637-3355-43E0-8CE7-F4D8A52090AB}" dt="2024-05-06T10:27:25.010" v="1653" actId="1076"/>
          <ac:spMkLst>
            <pc:docMk/>
            <pc:sldMk cId="139033601" sldId="321"/>
            <ac:spMk id="51" creationId="{C3801C3E-8F57-C3F2-B61A-C08AD3113D04}"/>
          </ac:spMkLst>
        </pc:spChg>
        <pc:spChg chg="mod">
          <ac:chgData name="Jan Pas" userId="e6ab89e2-d100-44fd-b9c7-fceb4d0d2d54" providerId="ADAL" clId="{0C54F637-3355-43E0-8CE7-F4D8A52090AB}" dt="2024-05-06T10:28:35.009" v="1667" actId="1076"/>
          <ac:spMkLst>
            <pc:docMk/>
            <pc:sldMk cId="139033601" sldId="321"/>
            <ac:spMk id="60" creationId="{976B683B-6512-0836-4919-97C840EF4396}"/>
          </ac:spMkLst>
        </pc:spChg>
        <pc:spChg chg="mod">
          <ac:chgData name="Jan Pas" userId="e6ab89e2-d100-44fd-b9c7-fceb4d0d2d54" providerId="ADAL" clId="{0C54F637-3355-43E0-8CE7-F4D8A52090AB}" dt="2024-05-06T10:32:25.423" v="1690" actId="1076"/>
          <ac:spMkLst>
            <pc:docMk/>
            <pc:sldMk cId="139033601" sldId="321"/>
            <ac:spMk id="64" creationId="{4A2B50BF-8B2A-902B-80C4-46A5363FDCEC}"/>
          </ac:spMkLst>
        </pc:spChg>
        <pc:spChg chg="mod">
          <ac:chgData name="Jan Pas" userId="e6ab89e2-d100-44fd-b9c7-fceb4d0d2d54" providerId="ADAL" clId="{0C54F637-3355-43E0-8CE7-F4D8A52090AB}" dt="2024-05-06T10:32:35.752" v="1692" actId="1076"/>
          <ac:spMkLst>
            <pc:docMk/>
            <pc:sldMk cId="139033601" sldId="321"/>
            <ac:spMk id="68" creationId="{135B12C5-437F-A6E4-326B-9B09DFC1B9BF}"/>
          </ac:spMkLst>
        </pc:spChg>
        <pc:spChg chg="mod">
          <ac:chgData name="Jan Pas" userId="e6ab89e2-d100-44fd-b9c7-fceb4d0d2d54" providerId="ADAL" clId="{0C54F637-3355-43E0-8CE7-F4D8A52090AB}" dt="2024-05-06T10:32:40.903" v="1693" actId="1076"/>
          <ac:spMkLst>
            <pc:docMk/>
            <pc:sldMk cId="139033601" sldId="321"/>
            <ac:spMk id="72" creationId="{15EABDD4-6884-BD6E-4AF4-6993AA490CDA}"/>
          </ac:spMkLst>
        </pc:spChg>
        <pc:spChg chg="mod">
          <ac:chgData name="Jan Pas" userId="e6ab89e2-d100-44fd-b9c7-fceb4d0d2d54" providerId="ADAL" clId="{0C54F637-3355-43E0-8CE7-F4D8A52090AB}" dt="2024-05-06T10:31:02.327" v="1682" actId="1076"/>
          <ac:spMkLst>
            <pc:docMk/>
            <pc:sldMk cId="139033601" sldId="321"/>
            <ac:spMk id="76" creationId="{C0DFBFEC-D2B0-82BE-B5D3-0E35453EEF37}"/>
          </ac:spMkLst>
        </pc:spChg>
        <pc:spChg chg="mod">
          <ac:chgData name="Jan Pas" userId="e6ab89e2-d100-44fd-b9c7-fceb4d0d2d54" providerId="ADAL" clId="{0C54F637-3355-43E0-8CE7-F4D8A52090AB}" dt="2024-05-06T10:30:56.807" v="1681" actId="1076"/>
          <ac:spMkLst>
            <pc:docMk/>
            <pc:sldMk cId="139033601" sldId="321"/>
            <ac:spMk id="80" creationId="{A2199039-2042-FD8C-E45A-378D9747B089}"/>
          </ac:spMkLst>
        </pc:spChg>
        <pc:spChg chg="mod">
          <ac:chgData name="Jan Pas" userId="e6ab89e2-d100-44fd-b9c7-fceb4d0d2d54" providerId="ADAL" clId="{0C54F637-3355-43E0-8CE7-F4D8A52090AB}" dt="2024-05-06T10:31:57.831" v="1686" actId="1076"/>
          <ac:spMkLst>
            <pc:docMk/>
            <pc:sldMk cId="139033601" sldId="321"/>
            <ac:spMk id="85" creationId="{836B96FB-A466-B41E-A647-87AF7A3CD6CD}"/>
          </ac:spMkLst>
        </pc:spChg>
        <pc:spChg chg="mod">
          <ac:chgData name="Jan Pas" userId="e6ab89e2-d100-44fd-b9c7-fceb4d0d2d54" providerId="ADAL" clId="{0C54F637-3355-43E0-8CE7-F4D8A52090AB}" dt="2024-05-06T10:32:10.328" v="1688" actId="1076"/>
          <ac:spMkLst>
            <pc:docMk/>
            <pc:sldMk cId="139033601" sldId="321"/>
            <ac:spMk id="89" creationId="{C5FA38B6-0CB9-103B-A6EE-0835BB8006E8}"/>
          </ac:spMkLst>
        </pc:spChg>
        <pc:grpChg chg="add del mod">
          <ac:chgData name="Jan Pas" userId="e6ab89e2-d100-44fd-b9c7-fceb4d0d2d54" providerId="ADAL" clId="{0C54F637-3355-43E0-8CE7-F4D8A52090AB}" dt="2024-05-06T10:34:45.613" v="1698" actId="478"/>
          <ac:grpSpMkLst>
            <pc:docMk/>
            <pc:sldMk cId="139033601" sldId="321"/>
            <ac:grpSpMk id="3" creationId="{8DB90D72-66C7-3C13-FA92-833F90E75562}"/>
          </ac:grpSpMkLst>
        </pc:grpChg>
        <pc:grpChg chg="mod">
          <ac:chgData name="Jan Pas" userId="e6ab89e2-d100-44fd-b9c7-fceb4d0d2d54" providerId="ADAL" clId="{0C54F637-3355-43E0-8CE7-F4D8A52090AB}" dt="2024-05-06T10:29:02.448" v="1672" actId="1076"/>
          <ac:grpSpMkLst>
            <pc:docMk/>
            <pc:sldMk cId="139033601" sldId="321"/>
            <ac:grpSpMk id="4" creationId="{ABAB8B18-65ED-67A3-4048-A6183BB97852}"/>
          </ac:grpSpMkLst>
        </pc:grpChg>
        <pc:grpChg chg="add del mod">
          <ac:chgData name="Jan Pas" userId="e6ab89e2-d100-44fd-b9c7-fceb4d0d2d54" providerId="ADAL" clId="{0C54F637-3355-43E0-8CE7-F4D8A52090AB}" dt="2024-05-06T10:27:15.449" v="1652" actId="478"/>
          <ac:grpSpMkLst>
            <pc:docMk/>
            <pc:sldMk cId="139033601" sldId="321"/>
            <ac:grpSpMk id="8" creationId="{6B53B245-2097-5902-65BE-8F17F1EE5D3E}"/>
          </ac:grpSpMkLst>
        </pc:grpChg>
        <pc:grpChg chg="del mod">
          <ac:chgData name="Jan Pas" userId="e6ab89e2-d100-44fd-b9c7-fceb4d0d2d54" providerId="ADAL" clId="{0C54F637-3355-43E0-8CE7-F4D8A52090AB}" dt="2024-05-06T10:34:41.060" v="1696" actId="478"/>
          <ac:grpSpMkLst>
            <pc:docMk/>
            <pc:sldMk cId="139033601" sldId="321"/>
            <ac:grpSpMk id="12" creationId="{FFC8BA6C-5AF5-4DB2-C089-D53C871931AF}"/>
          </ac:grpSpMkLst>
        </pc:grpChg>
        <pc:grpChg chg="mod">
          <ac:chgData name="Jan Pas" userId="e6ab89e2-d100-44fd-b9c7-fceb4d0d2d54" providerId="ADAL" clId="{0C54F637-3355-43E0-8CE7-F4D8A52090AB}" dt="2024-05-06T10:29:08.057" v="1673" actId="1076"/>
          <ac:grpSpMkLst>
            <pc:docMk/>
            <pc:sldMk cId="139033601" sldId="321"/>
            <ac:grpSpMk id="13" creationId="{BD1064DC-B388-7B9B-C84C-64F33F3F664E}"/>
          </ac:grpSpMkLst>
        </pc:grpChg>
        <pc:grpChg chg="del mod">
          <ac:chgData name="Jan Pas" userId="e6ab89e2-d100-44fd-b9c7-fceb4d0d2d54" providerId="ADAL" clId="{0C54F637-3355-43E0-8CE7-F4D8A52090AB}" dt="2024-05-06T10:34:46.759" v="1699" actId="478"/>
          <ac:grpSpMkLst>
            <pc:docMk/>
            <pc:sldMk cId="139033601" sldId="321"/>
            <ac:grpSpMk id="17" creationId="{FFB0BA80-718D-E7B6-21A2-25648B5EE679}"/>
          </ac:grpSpMkLst>
        </pc:grpChg>
        <pc:grpChg chg="mod">
          <ac:chgData name="Jan Pas" userId="e6ab89e2-d100-44fd-b9c7-fceb4d0d2d54" providerId="ADAL" clId="{0C54F637-3355-43E0-8CE7-F4D8A52090AB}" dt="2024-05-06T10:28:10.128" v="1663" actId="1076"/>
          <ac:grpSpMkLst>
            <pc:docMk/>
            <pc:sldMk cId="139033601" sldId="321"/>
            <ac:grpSpMk id="18" creationId="{5867588C-CE7D-8602-019B-B5918D73AE6F}"/>
          </ac:grpSpMkLst>
        </pc:grpChg>
        <pc:grpChg chg="del mod">
          <ac:chgData name="Jan Pas" userId="e6ab89e2-d100-44fd-b9c7-fceb4d0d2d54" providerId="ADAL" clId="{0C54F637-3355-43E0-8CE7-F4D8A52090AB}" dt="2024-05-06T10:27:30.551" v="1655" actId="478"/>
          <ac:grpSpMkLst>
            <pc:docMk/>
            <pc:sldMk cId="139033601" sldId="321"/>
            <ac:grpSpMk id="25" creationId="{C4E2B024-FE64-99AF-1FAF-56396B244706}"/>
          </ac:grpSpMkLst>
        </pc:grpChg>
        <pc:grpChg chg="add mod">
          <ac:chgData name="Jan Pas" userId="e6ab89e2-d100-44fd-b9c7-fceb4d0d2d54" providerId="ADAL" clId="{0C54F637-3355-43E0-8CE7-F4D8A52090AB}" dt="2024-05-06T10:27:25.010" v="1653" actId="1076"/>
          <ac:grpSpMkLst>
            <pc:docMk/>
            <pc:sldMk cId="139033601" sldId="321"/>
            <ac:grpSpMk id="35" creationId="{4084C059-1E6C-8774-5ACC-B8AA043CBF85}"/>
          </ac:grpSpMkLst>
        </pc:grpChg>
        <pc:grpChg chg="del mod">
          <ac:chgData name="Jan Pas" userId="e6ab89e2-d100-44fd-b9c7-fceb4d0d2d54" providerId="ADAL" clId="{0C54F637-3355-43E0-8CE7-F4D8A52090AB}" dt="2024-05-06T10:34:38.921" v="1695" actId="478"/>
          <ac:grpSpMkLst>
            <pc:docMk/>
            <pc:sldMk cId="139033601" sldId="321"/>
            <ac:grpSpMk id="36" creationId="{08516646-37D4-DF6A-7E3D-DFE792D4178E}"/>
          </ac:grpSpMkLst>
        </pc:grpChg>
        <pc:grpChg chg="mod">
          <ac:chgData name="Jan Pas" userId="e6ab89e2-d100-44fd-b9c7-fceb4d0d2d54" providerId="ADAL" clId="{0C54F637-3355-43E0-8CE7-F4D8A52090AB}" dt="2024-05-06T10:28:05.135" v="1662" actId="1076"/>
          <ac:grpSpMkLst>
            <pc:docMk/>
            <pc:sldMk cId="139033601" sldId="321"/>
            <ac:grpSpMk id="38" creationId="{7964DD44-8627-9E30-4BA6-621726AEE40F}"/>
          </ac:grpSpMkLst>
        </pc:grpChg>
        <pc:grpChg chg="add mod">
          <ac:chgData name="Jan Pas" userId="e6ab89e2-d100-44fd-b9c7-fceb4d0d2d54" providerId="ADAL" clId="{0C54F637-3355-43E0-8CE7-F4D8A52090AB}" dt="2024-05-06T10:27:41.259" v="1657" actId="1076"/>
          <ac:grpSpMkLst>
            <pc:docMk/>
            <pc:sldMk cId="139033601" sldId="321"/>
            <ac:grpSpMk id="52" creationId="{7747CA63-9C7B-2219-DC4E-93CF7FDE42C4}"/>
          </ac:grpSpMkLst>
        </pc:grpChg>
        <pc:grpChg chg="add del mod">
          <ac:chgData name="Jan Pas" userId="e6ab89e2-d100-44fd-b9c7-fceb4d0d2d54" providerId="ADAL" clId="{0C54F637-3355-43E0-8CE7-F4D8A52090AB}" dt="2024-05-06T10:34:43.538" v="1697" actId="478"/>
          <ac:grpSpMkLst>
            <pc:docMk/>
            <pc:sldMk cId="139033601" sldId="321"/>
            <ac:grpSpMk id="56" creationId="{C041C133-B724-3F09-0484-CB60478DC17C}"/>
          </ac:grpSpMkLst>
        </pc:grpChg>
        <pc:grpChg chg="mod">
          <ac:chgData name="Jan Pas" userId="e6ab89e2-d100-44fd-b9c7-fceb4d0d2d54" providerId="ADAL" clId="{0C54F637-3355-43E0-8CE7-F4D8A52090AB}" dt="2024-05-06T10:28:35.009" v="1667" actId="1076"/>
          <ac:grpSpMkLst>
            <pc:docMk/>
            <pc:sldMk cId="139033601" sldId="321"/>
            <ac:grpSpMk id="57" creationId="{81AAF8D9-1CC0-D7DB-3040-7381E4F23F5A}"/>
          </ac:grpSpMkLst>
        </pc:grpChg>
        <pc:grpChg chg="add mod">
          <ac:chgData name="Jan Pas" userId="e6ab89e2-d100-44fd-b9c7-fceb4d0d2d54" providerId="ADAL" clId="{0C54F637-3355-43E0-8CE7-F4D8A52090AB}" dt="2024-05-06T10:32:25.423" v="1690" actId="1076"/>
          <ac:grpSpMkLst>
            <pc:docMk/>
            <pc:sldMk cId="139033601" sldId="321"/>
            <ac:grpSpMk id="61" creationId="{3632C808-E72C-9E3D-6D18-15F336A0002D}"/>
          </ac:grpSpMkLst>
        </pc:grpChg>
        <pc:grpChg chg="add mod">
          <ac:chgData name="Jan Pas" userId="e6ab89e2-d100-44fd-b9c7-fceb4d0d2d54" providerId="ADAL" clId="{0C54F637-3355-43E0-8CE7-F4D8A52090AB}" dt="2024-05-06T10:32:35.752" v="1692" actId="1076"/>
          <ac:grpSpMkLst>
            <pc:docMk/>
            <pc:sldMk cId="139033601" sldId="321"/>
            <ac:grpSpMk id="65" creationId="{E381819F-07A3-9AFC-C538-396CB4C378A3}"/>
          </ac:grpSpMkLst>
        </pc:grpChg>
        <pc:grpChg chg="add mod">
          <ac:chgData name="Jan Pas" userId="e6ab89e2-d100-44fd-b9c7-fceb4d0d2d54" providerId="ADAL" clId="{0C54F637-3355-43E0-8CE7-F4D8A52090AB}" dt="2024-05-06T10:32:40.903" v="1693" actId="1076"/>
          <ac:grpSpMkLst>
            <pc:docMk/>
            <pc:sldMk cId="139033601" sldId="321"/>
            <ac:grpSpMk id="69" creationId="{2F677940-21DC-218B-8DDF-BB76E6F4FADE}"/>
          </ac:grpSpMkLst>
        </pc:grpChg>
        <pc:grpChg chg="add mod">
          <ac:chgData name="Jan Pas" userId="e6ab89e2-d100-44fd-b9c7-fceb4d0d2d54" providerId="ADAL" clId="{0C54F637-3355-43E0-8CE7-F4D8A52090AB}" dt="2024-05-06T10:31:02.327" v="1682" actId="1076"/>
          <ac:grpSpMkLst>
            <pc:docMk/>
            <pc:sldMk cId="139033601" sldId="321"/>
            <ac:grpSpMk id="73" creationId="{1B9FB453-95E4-FA3F-AF65-CE91199096D7}"/>
          </ac:grpSpMkLst>
        </pc:grpChg>
        <pc:grpChg chg="add mod">
          <ac:chgData name="Jan Pas" userId="e6ab89e2-d100-44fd-b9c7-fceb4d0d2d54" providerId="ADAL" clId="{0C54F637-3355-43E0-8CE7-F4D8A52090AB}" dt="2024-05-06T10:30:56.807" v="1681" actId="1076"/>
          <ac:grpSpMkLst>
            <pc:docMk/>
            <pc:sldMk cId="139033601" sldId="321"/>
            <ac:grpSpMk id="77" creationId="{F7C19BB5-E1FE-1456-EDE4-6F7D38307496}"/>
          </ac:grpSpMkLst>
        </pc:grpChg>
        <pc:grpChg chg="add mod">
          <ac:chgData name="Jan Pas" userId="e6ab89e2-d100-44fd-b9c7-fceb4d0d2d54" providerId="ADAL" clId="{0C54F637-3355-43E0-8CE7-F4D8A52090AB}" dt="2024-05-06T10:31:57.831" v="1686" actId="1076"/>
          <ac:grpSpMkLst>
            <pc:docMk/>
            <pc:sldMk cId="139033601" sldId="321"/>
            <ac:grpSpMk id="82" creationId="{97E58AC2-05D8-9943-482E-F67A7F05B32E}"/>
          </ac:grpSpMkLst>
        </pc:grpChg>
        <pc:grpChg chg="add mod">
          <ac:chgData name="Jan Pas" userId="e6ab89e2-d100-44fd-b9c7-fceb4d0d2d54" providerId="ADAL" clId="{0C54F637-3355-43E0-8CE7-F4D8A52090AB}" dt="2024-05-06T10:32:10.328" v="1688" actId="1076"/>
          <ac:grpSpMkLst>
            <pc:docMk/>
            <pc:sldMk cId="139033601" sldId="321"/>
            <ac:grpSpMk id="86" creationId="{DA2B7053-0D68-0456-EA5E-6D1EAADBFAB4}"/>
          </ac:grpSpMkLst>
        </pc:grpChg>
        <pc:picChg chg="mod">
          <ac:chgData name="Jan Pas" userId="e6ab89e2-d100-44fd-b9c7-fceb4d0d2d54" providerId="ADAL" clId="{0C54F637-3355-43E0-8CE7-F4D8A52090AB}" dt="2024-05-06T10:29:02.448" v="1672" actId="1076"/>
          <ac:picMkLst>
            <pc:docMk/>
            <pc:sldMk cId="139033601" sldId="321"/>
            <ac:picMk id="5" creationId="{1529DAEF-8A3E-E12B-BFCF-08A9AA8ABD1B}"/>
          </ac:picMkLst>
        </pc:picChg>
        <pc:picChg chg="mod">
          <ac:chgData name="Jan Pas" userId="e6ab89e2-d100-44fd-b9c7-fceb4d0d2d54" providerId="ADAL" clId="{0C54F637-3355-43E0-8CE7-F4D8A52090AB}" dt="2024-05-06T10:29:02.448" v="1672" actId="1076"/>
          <ac:picMkLst>
            <pc:docMk/>
            <pc:sldMk cId="139033601" sldId="321"/>
            <ac:picMk id="6" creationId="{1AE55F65-BA04-99C8-3710-2CF830788897}"/>
          </ac:picMkLst>
        </pc:picChg>
        <pc:picChg chg="mod">
          <ac:chgData name="Jan Pas" userId="e6ab89e2-d100-44fd-b9c7-fceb4d0d2d54" providerId="ADAL" clId="{0C54F637-3355-43E0-8CE7-F4D8A52090AB}" dt="2024-05-06T10:29:08.057" v="1673" actId="1076"/>
          <ac:picMkLst>
            <pc:docMk/>
            <pc:sldMk cId="139033601" sldId="321"/>
            <ac:picMk id="14" creationId="{2D3EF5D5-AFCE-DF08-5844-A6D9B8E4F107}"/>
          </ac:picMkLst>
        </pc:picChg>
        <pc:picChg chg="mod">
          <ac:chgData name="Jan Pas" userId="e6ab89e2-d100-44fd-b9c7-fceb4d0d2d54" providerId="ADAL" clId="{0C54F637-3355-43E0-8CE7-F4D8A52090AB}" dt="2024-05-06T10:29:08.057" v="1673" actId="1076"/>
          <ac:picMkLst>
            <pc:docMk/>
            <pc:sldMk cId="139033601" sldId="321"/>
            <ac:picMk id="15" creationId="{6560F11B-31EC-5A6B-516B-9D1F10188EFA}"/>
          </ac:picMkLst>
        </pc:picChg>
        <pc:picChg chg="mod">
          <ac:chgData name="Jan Pas" userId="e6ab89e2-d100-44fd-b9c7-fceb4d0d2d54" providerId="ADAL" clId="{0C54F637-3355-43E0-8CE7-F4D8A52090AB}" dt="2024-05-06T10:28:10.128" v="1663" actId="1076"/>
          <ac:picMkLst>
            <pc:docMk/>
            <pc:sldMk cId="139033601" sldId="321"/>
            <ac:picMk id="19" creationId="{C02EE827-AD9F-450D-429F-AA11E2FE82B4}"/>
          </ac:picMkLst>
        </pc:picChg>
        <pc:picChg chg="mod">
          <ac:chgData name="Jan Pas" userId="e6ab89e2-d100-44fd-b9c7-fceb4d0d2d54" providerId="ADAL" clId="{0C54F637-3355-43E0-8CE7-F4D8A52090AB}" dt="2024-05-06T10:28:10.128" v="1663" actId="1076"/>
          <ac:picMkLst>
            <pc:docMk/>
            <pc:sldMk cId="139033601" sldId="321"/>
            <ac:picMk id="22" creationId="{78441C4D-67B4-E6BF-EFA0-23C43C10B73B}"/>
          </ac:picMkLst>
        </pc:picChg>
        <pc:picChg chg="del mod">
          <ac:chgData name="Jan Pas" userId="e6ab89e2-d100-44fd-b9c7-fceb4d0d2d54" providerId="ADAL" clId="{0C54F637-3355-43E0-8CE7-F4D8A52090AB}" dt="2024-05-06T10:27:29.596" v="1654" actId="478"/>
          <ac:picMkLst>
            <pc:docMk/>
            <pc:sldMk cId="139033601" sldId="321"/>
            <ac:picMk id="28" creationId="{F397223F-7A2E-29E7-D1CE-1237D575E646}"/>
          </ac:picMkLst>
        </pc:picChg>
        <pc:picChg chg="mod">
          <ac:chgData name="Jan Pas" userId="e6ab89e2-d100-44fd-b9c7-fceb4d0d2d54" providerId="ADAL" clId="{0C54F637-3355-43E0-8CE7-F4D8A52090AB}" dt="2024-05-06T10:26:33.433" v="1643"/>
          <ac:picMkLst>
            <pc:docMk/>
            <pc:sldMk cId="139033601" sldId="321"/>
            <ac:picMk id="29" creationId="{C8E60196-A860-31F6-2517-7BF4D3F020CC}"/>
          </ac:picMkLst>
        </pc:picChg>
        <pc:picChg chg="mod">
          <ac:chgData name="Jan Pas" userId="e6ab89e2-d100-44fd-b9c7-fceb4d0d2d54" providerId="ADAL" clId="{0C54F637-3355-43E0-8CE7-F4D8A52090AB}" dt="2024-05-06T10:26:33.433" v="1643"/>
          <ac:picMkLst>
            <pc:docMk/>
            <pc:sldMk cId="139033601" sldId="321"/>
            <ac:picMk id="30" creationId="{37AD3EC6-5407-D5EE-73D9-CBF3AAE5B974}"/>
          </ac:picMkLst>
        </pc:picChg>
        <pc:picChg chg="del">
          <ac:chgData name="Jan Pas" userId="e6ab89e2-d100-44fd-b9c7-fceb4d0d2d54" providerId="ADAL" clId="{0C54F637-3355-43E0-8CE7-F4D8A52090AB}" dt="2024-05-06T10:24:45.043" v="1623" actId="478"/>
          <ac:picMkLst>
            <pc:docMk/>
            <pc:sldMk cId="139033601" sldId="321"/>
            <ac:picMk id="32" creationId="{57489345-9E54-914C-A151-37266938FF5F}"/>
          </ac:picMkLst>
        </pc:picChg>
        <pc:picChg chg="del">
          <ac:chgData name="Jan Pas" userId="e6ab89e2-d100-44fd-b9c7-fceb4d0d2d54" providerId="ADAL" clId="{0C54F637-3355-43E0-8CE7-F4D8A52090AB}" dt="2024-05-06T10:24:45.932" v="1624" actId="478"/>
          <ac:picMkLst>
            <pc:docMk/>
            <pc:sldMk cId="139033601" sldId="321"/>
            <ac:picMk id="33" creationId="{810F2487-71D7-8385-1C62-25372BBCDF5E}"/>
          </ac:picMkLst>
        </pc:picChg>
        <pc:picChg chg="add del mod">
          <ac:chgData name="Jan Pas" userId="e6ab89e2-d100-44fd-b9c7-fceb4d0d2d54" providerId="ADAL" clId="{0C54F637-3355-43E0-8CE7-F4D8A52090AB}" dt="2024-05-06T10:27:11.972" v="1650" actId="478"/>
          <ac:picMkLst>
            <pc:docMk/>
            <pc:sldMk cId="139033601" sldId="321"/>
            <ac:picMk id="34" creationId="{63F42FC3-C035-E526-D4C0-D8D0B5936095}"/>
          </ac:picMkLst>
        </pc:picChg>
        <pc:picChg chg="mod">
          <ac:chgData name="Jan Pas" userId="e6ab89e2-d100-44fd-b9c7-fceb4d0d2d54" providerId="ADAL" clId="{0C54F637-3355-43E0-8CE7-F4D8A52090AB}" dt="2024-05-06T10:28:05.135" v="1662" actId="1076"/>
          <ac:picMkLst>
            <pc:docMk/>
            <pc:sldMk cId="139033601" sldId="321"/>
            <ac:picMk id="39" creationId="{930C4394-0DE0-2B50-A565-E14FEBDAAE64}"/>
          </ac:picMkLst>
        </pc:picChg>
        <pc:picChg chg="mod">
          <ac:chgData name="Jan Pas" userId="e6ab89e2-d100-44fd-b9c7-fceb4d0d2d54" providerId="ADAL" clId="{0C54F637-3355-43E0-8CE7-F4D8A52090AB}" dt="2024-05-06T10:27:47.921" v="1658" actId="1076"/>
          <ac:picMkLst>
            <pc:docMk/>
            <pc:sldMk cId="139033601" sldId="321"/>
            <ac:picMk id="40" creationId="{1E227E69-F827-09B3-DDBB-BB0AB6DC112C}"/>
          </ac:picMkLst>
        </pc:picChg>
        <pc:picChg chg="mod">
          <ac:chgData name="Jan Pas" userId="e6ab89e2-d100-44fd-b9c7-fceb4d0d2d54" providerId="ADAL" clId="{0C54F637-3355-43E0-8CE7-F4D8A52090AB}" dt="2024-05-06T10:28:05.135" v="1662" actId="1076"/>
          <ac:picMkLst>
            <pc:docMk/>
            <pc:sldMk cId="139033601" sldId="321"/>
            <ac:picMk id="41" creationId="{9A7CE323-77C4-67EA-B697-BD6C86747E89}"/>
          </ac:picMkLst>
        </pc:picChg>
        <pc:picChg chg="mod">
          <ac:chgData name="Jan Pas" userId="e6ab89e2-d100-44fd-b9c7-fceb4d0d2d54" providerId="ADAL" clId="{0C54F637-3355-43E0-8CE7-F4D8A52090AB}" dt="2024-05-06T10:27:53.800" v="1659" actId="1076"/>
          <ac:picMkLst>
            <pc:docMk/>
            <pc:sldMk cId="139033601" sldId="321"/>
            <ac:picMk id="44" creationId="{6F4D7629-A245-5368-395D-6C8DFA402EDE}"/>
          </ac:picMkLst>
        </pc:picChg>
        <pc:picChg chg="mod">
          <ac:chgData name="Jan Pas" userId="e6ab89e2-d100-44fd-b9c7-fceb4d0d2d54" providerId="ADAL" clId="{0C54F637-3355-43E0-8CE7-F4D8A52090AB}" dt="2024-05-06T10:27:02.057" v="1648"/>
          <ac:picMkLst>
            <pc:docMk/>
            <pc:sldMk cId="139033601" sldId="321"/>
            <ac:picMk id="46" creationId="{30B523C6-2C72-4441-FC1B-D40ABCC3F43C}"/>
          </ac:picMkLst>
        </pc:picChg>
        <pc:picChg chg="mod">
          <ac:chgData name="Jan Pas" userId="e6ab89e2-d100-44fd-b9c7-fceb4d0d2d54" providerId="ADAL" clId="{0C54F637-3355-43E0-8CE7-F4D8A52090AB}" dt="2024-05-06T10:27:02.057" v="1648"/>
          <ac:picMkLst>
            <pc:docMk/>
            <pc:sldMk cId="139033601" sldId="321"/>
            <ac:picMk id="47" creationId="{D128B176-A961-63DA-510D-0E58B35218BA}"/>
          </ac:picMkLst>
        </pc:picChg>
        <pc:picChg chg="add mod">
          <ac:chgData name="Jan Pas" userId="e6ab89e2-d100-44fd-b9c7-fceb4d0d2d54" providerId="ADAL" clId="{0C54F637-3355-43E0-8CE7-F4D8A52090AB}" dt="2024-05-06T10:27:25.010" v="1653" actId="1076"/>
          <ac:picMkLst>
            <pc:docMk/>
            <pc:sldMk cId="139033601" sldId="321"/>
            <ac:picMk id="48" creationId="{7CEF9912-C1ED-821E-FEDE-9E08F54D768D}"/>
          </ac:picMkLst>
        </pc:picChg>
        <pc:picChg chg="add mod">
          <ac:chgData name="Jan Pas" userId="e6ab89e2-d100-44fd-b9c7-fceb4d0d2d54" providerId="ADAL" clId="{0C54F637-3355-43E0-8CE7-F4D8A52090AB}" dt="2024-05-06T10:27:25.010" v="1653" actId="1076"/>
          <ac:picMkLst>
            <pc:docMk/>
            <pc:sldMk cId="139033601" sldId="321"/>
            <ac:picMk id="49" creationId="{22B14E64-FEDA-E1D7-105C-5870A803753F}"/>
          </ac:picMkLst>
        </pc:picChg>
        <pc:picChg chg="add mod">
          <ac:chgData name="Jan Pas" userId="e6ab89e2-d100-44fd-b9c7-fceb4d0d2d54" providerId="ADAL" clId="{0C54F637-3355-43E0-8CE7-F4D8A52090AB}" dt="2024-05-06T10:27:25.010" v="1653" actId="1076"/>
          <ac:picMkLst>
            <pc:docMk/>
            <pc:sldMk cId="139033601" sldId="321"/>
            <ac:picMk id="50" creationId="{0BE1426A-8795-4868-D5B8-ED372725D3D3}"/>
          </ac:picMkLst>
        </pc:picChg>
        <pc:picChg chg="mod">
          <ac:chgData name="Jan Pas" userId="e6ab89e2-d100-44fd-b9c7-fceb4d0d2d54" providerId="ADAL" clId="{0C54F637-3355-43E0-8CE7-F4D8A52090AB}" dt="2024-05-06T10:27:34.015" v="1656"/>
          <ac:picMkLst>
            <pc:docMk/>
            <pc:sldMk cId="139033601" sldId="321"/>
            <ac:picMk id="53" creationId="{9E9842F6-126B-180A-331D-09097677F2A8}"/>
          </ac:picMkLst>
        </pc:picChg>
        <pc:picChg chg="mod">
          <ac:chgData name="Jan Pas" userId="e6ab89e2-d100-44fd-b9c7-fceb4d0d2d54" providerId="ADAL" clId="{0C54F637-3355-43E0-8CE7-F4D8A52090AB}" dt="2024-05-06T10:27:34.015" v="1656"/>
          <ac:picMkLst>
            <pc:docMk/>
            <pc:sldMk cId="139033601" sldId="321"/>
            <ac:picMk id="54" creationId="{E309D5D2-CF77-445D-881D-16768D932E13}"/>
          </ac:picMkLst>
        </pc:picChg>
        <pc:picChg chg="add mod">
          <ac:chgData name="Jan Pas" userId="e6ab89e2-d100-44fd-b9c7-fceb4d0d2d54" providerId="ADAL" clId="{0C54F637-3355-43E0-8CE7-F4D8A52090AB}" dt="2024-05-06T10:27:41.259" v="1657" actId="1076"/>
          <ac:picMkLst>
            <pc:docMk/>
            <pc:sldMk cId="139033601" sldId="321"/>
            <ac:picMk id="55" creationId="{B69AB624-A299-46EE-43AD-0FA3700D9451}"/>
          </ac:picMkLst>
        </pc:picChg>
        <pc:picChg chg="mod">
          <ac:chgData name="Jan Pas" userId="e6ab89e2-d100-44fd-b9c7-fceb4d0d2d54" providerId="ADAL" clId="{0C54F637-3355-43E0-8CE7-F4D8A52090AB}" dt="2024-05-06T10:28:35.009" v="1667" actId="1076"/>
          <ac:picMkLst>
            <pc:docMk/>
            <pc:sldMk cId="139033601" sldId="321"/>
            <ac:picMk id="58" creationId="{5F7E079A-4405-B346-7E48-B622F6155D4E}"/>
          </ac:picMkLst>
        </pc:picChg>
        <pc:picChg chg="mod">
          <ac:chgData name="Jan Pas" userId="e6ab89e2-d100-44fd-b9c7-fceb4d0d2d54" providerId="ADAL" clId="{0C54F637-3355-43E0-8CE7-F4D8A52090AB}" dt="2024-05-06T10:28:35.009" v="1667" actId="1076"/>
          <ac:picMkLst>
            <pc:docMk/>
            <pc:sldMk cId="139033601" sldId="321"/>
            <ac:picMk id="59" creationId="{8CE89301-3036-D240-8DFF-99FAE9F21D52}"/>
          </ac:picMkLst>
        </pc:picChg>
        <pc:picChg chg="mod">
          <ac:chgData name="Jan Pas" userId="e6ab89e2-d100-44fd-b9c7-fceb4d0d2d54" providerId="ADAL" clId="{0C54F637-3355-43E0-8CE7-F4D8A52090AB}" dt="2024-05-06T10:32:25.423" v="1690" actId="1076"/>
          <ac:picMkLst>
            <pc:docMk/>
            <pc:sldMk cId="139033601" sldId="321"/>
            <ac:picMk id="62" creationId="{B518F559-7C3A-B0FE-9A24-7CCA65CAF5AA}"/>
          </ac:picMkLst>
        </pc:picChg>
        <pc:picChg chg="mod">
          <ac:chgData name="Jan Pas" userId="e6ab89e2-d100-44fd-b9c7-fceb4d0d2d54" providerId="ADAL" clId="{0C54F637-3355-43E0-8CE7-F4D8A52090AB}" dt="2024-05-06T10:32:25.423" v="1690" actId="1076"/>
          <ac:picMkLst>
            <pc:docMk/>
            <pc:sldMk cId="139033601" sldId="321"/>
            <ac:picMk id="63" creationId="{4CA753C5-FBB0-BB5A-8735-E34559219B37}"/>
          </ac:picMkLst>
        </pc:picChg>
        <pc:picChg chg="mod">
          <ac:chgData name="Jan Pas" userId="e6ab89e2-d100-44fd-b9c7-fceb4d0d2d54" providerId="ADAL" clId="{0C54F637-3355-43E0-8CE7-F4D8A52090AB}" dt="2024-05-06T10:32:35.752" v="1692" actId="1076"/>
          <ac:picMkLst>
            <pc:docMk/>
            <pc:sldMk cId="139033601" sldId="321"/>
            <ac:picMk id="66" creationId="{2C8A9156-698E-3474-55F7-949B02D8F82C}"/>
          </ac:picMkLst>
        </pc:picChg>
        <pc:picChg chg="mod">
          <ac:chgData name="Jan Pas" userId="e6ab89e2-d100-44fd-b9c7-fceb4d0d2d54" providerId="ADAL" clId="{0C54F637-3355-43E0-8CE7-F4D8A52090AB}" dt="2024-05-06T10:32:35.752" v="1692" actId="1076"/>
          <ac:picMkLst>
            <pc:docMk/>
            <pc:sldMk cId="139033601" sldId="321"/>
            <ac:picMk id="67" creationId="{6447361F-B293-4235-D6C7-D370A9EA0803}"/>
          </ac:picMkLst>
        </pc:picChg>
        <pc:picChg chg="mod">
          <ac:chgData name="Jan Pas" userId="e6ab89e2-d100-44fd-b9c7-fceb4d0d2d54" providerId="ADAL" clId="{0C54F637-3355-43E0-8CE7-F4D8A52090AB}" dt="2024-05-06T10:32:40.903" v="1693" actId="1076"/>
          <ac:picMkLst>
            <pc:docMk/>
            <pc:sldMk cId="139033601" sldId="321"/>
            <ac:picMk id="70" creationId="{4060B775-EF75-8E03-395B-5A46313CC6FE}"/>
          </ac:picMkLst>
        </pc:picChg>
        <pc:picChg chg="mod">
          <ac:chgData name="Jan Pas" userId="e6ab89e2-d100-44fd-b9c7-fceb4d0d2d54" providerId="ADAL" clId="{0C54F637-3355-43E0-8CE7-F4D8A52090AB}" dt="2024-05-06T10:32:40.903" v="1693" actId="1076"/>
          <ac:picMkLst>
            <pc:docMk/>
            <pc:sldMk cId="139033601" sldId="321"/>
            <ac:picMk id="71" creationId="{2D887470-C6DE-D9FC-DEC5-45B6084B7B7C}"/>
          </ac:picMkLst>
        </pc:picChg>
        <pc:picChg chg="mod">
          <ac:chgData name="Jan Pas" userId="e6ab89e2-d100-44fd-b9c7-fceb4d0d2d54" providerId="ADAL" clId="{0C54F637-3355-43E0-8CE7-F4D8A52090AB}" dt="2024-05-06T10:31:02.327" v="1682" actId="1076"/>
          <ac:picMkLst>
            <pc:docMk/>
            <pc:sldMk cId="139033601" sldId="321"/>
            <ac:picMk id="74" creationId="{39D7AAAE-6A74-7600-091F-E781B59543A5}"/>
          </ac:picMkLst>
        </pc:picChg>
        <pc:picChg chg="mod">
          <ac:chgData name="Jan Pas" userId="e6ab89e2-d100-44fd-b9c7-fceb4d0d2d54" providerId="ADAL" clId="{0C54F637-3355-43E0-8CE7-F4D8A52090AB}" dt="2024-05-06T10:31:02.327" v="1682" actId="1076"/>
          <ac:picMkLst>
            <pc:docMk/>
            <pc:sldMk cId="139033601" sldId="321"/>
            <ac:picMk id="75" creationId="{AE2661AF-8BF4-EF3F-1DF3-876898FAC4F9}"/>
          </ac:picMkLst>
        </pc:picChg>
        <pc:picChg chg="mod">
          <ac:chgData name="Jan Pas" userId="e6ab89e2-d100-44fd-b9c7-fceb4d0d2d54" providerId="ADAL" clId="{0C54F637-3355-43E0-8CE7-F4D8A52090AB}" dt="2024-05-06T10:30:56.807" v="1681" actId="1076"/>
          <ac:picMkLst>
            <pc:docMk/>
            <pc:sldMk cId="139033601" sldId="321"/>
            <ac:picMk id="78" creationId="{8525BAE1-31C1-DF0E-62DF-65A893D14FF0}"/>
          </ac:picMkLst>
        </pc:picChg>
        <pc:picChg chg="mod">
          <ac:chgData name="Jan Pas" userId="e6ab89e2-d100-44fd-b9c7-fceb4d0d2d54" providerId="ADAL" clId="{0C54F637-3355-43E0-8CE7-F4D8A52090AB}" dt="2024-05-06T10:30:56.807" v="1681" actId="1076"/>
          <ac:picMkLst>
            <pc:docMk/>
            <pc:sldMk cId="139033601" sldId="321"/>
            <ac:picMk id="79" creationId="{11392033-E148-16A2-BFA5-20A0ABD7DC2C}"/>
          </ac:picMkLst>
        </pc:picChg>
        <pc:picChg chg="add mod">
          <ac:chgData name="Jan Pas" userId="e6ab89e2-d100-44fd-b9c7-fceb4d0d2d54" providerId="ADAL" clId="{0C54F637-3355-43E0-8CE7-F4D8A52090AB}" dt="2024-05-06T10:31:15.213" v="1683"/>
          <ac:picMkLst>
            <pc:docMk/>
            <pc:sldMk cId="139033601" sldId="321"/>
            <ac:picMk id="81" creationId="{198910AA-7142-00F5-C6C1-52610E7D52AF}"/>
          </ac:picMkLst>
        </pc:picChg>
        <pc:picChg chg="mod">
          <ac:chgData name="Jan Pas" userId="e6ab89e2-d100-44fd-b9c7-fceb4d0d2d54" providerId="ADAL" clId="{0C54F637-3355-43E0-8CE7-F4D8A52090AB}" dt="2024-05-06T10:31:57.831" v="1686" actId="1076"/>
          <ac:picMkLst>
            <pc:docMk/>
            <pc:sldMk cId="139033601" sldId="321"/>
            <ac:picMk id="83" creationId="{172526A7-4C30-0380-D4D2-8882A8A2CCB5}"/>
          </ac:picMkLst>
        </pc:picChg>
        <pc:picChg chg="mod">
          <ac:chgData name="Jan Pas" userId="e6ab89e2-d100-44fd-b9c7-fceb4d0d2d54" providerId="ADAL" clId="{0C54F637-3355-43E0-8CE7-F4D8A52090AB}" dt="2024-05-06T10:31:57.831" v="1686" actId="1076"/>
          <ac:picMkLst>
            <pc:docMk/>
            <pc:sldMk cId="139033601" sldId="321"/>
            <ac:picMk id="84" creationId="{5C66BDAA-3498-1D8A-FC98-C03B55DCD6DB}"/>
          </ac:picMkLst>
        </pc:picChg>
        <pc:picChg chg="mod">
          <ac:chgData name="Jan Pas" userId="e6ab89e2-d100-44fd-b9c7-fceb4d0d2d54" providerId="ADAL" clId="{0C54F637-3355-43E0-8CE7-F4D8A52090AB}" dt="2024-05-06T10:32:10.328" v="1688" actId="1076"/>
          <ac:picMkLst>
            <pc:docMk/>
            <pc:sldMk cId="139033601" sldId="321"/>
            <ac:picMk id="87" creationId="{CEFC011C-AEA3-2B0A-790A-ECADA712EBC6}"/>
          </ac:picMkLst>
        </pc:picChg>
        <pc:picChg chg="mod">
          <ac:chgData name="Jan Pas" userId="e6ab89e2-d100-44fd-b9c7-fceb4d0d2d54" providerId="ADAL" clId="{0C54F637-3355-43E0-8CE7-F4D8A52090AB}" dt="2024-05-06T10:32:10.328" v="1688" actId="1076"/>
          <ac:picMkLst>
            <pc:docMk/>
            <pc:sldMk cId="139033601" sldId="321"/>
            <ac:picMk id="88" creationId="{02A6C36B-9ED7-443D-618B-01F90A887761}"/>
          </ac:picMkLst>
        </pc:picChg>
        <pc:cxnChg chg="del">
          <ac:chgData name="Jan Pas" userId="e6ab89e2-d100-44fd-b9c7-fceb4d0d2d54" providerId="ADAL" clId="{0C54F637-3355-43E0-8CE7-F4D8A52090AB}" dt="2024-05-06T10:24:48.563" v="1627" actId="478"/>
          <ac:cxnSpMkLst>
            <pc:docMk/>
            <pc:sldMk cId="139033601" sldId="321"/>
            <ac:cxnSpMk id="23" creationId="{8F362741-BE3D-B956-BE68-64E77DF21953}"/>
          </ac:cxnSpMkLst>
        </pc:cxnChg>
        <pc:cxnChg chg="del">
          <ac:chgData name="Jan Pas" userId="e6ab89e2-d100-44fd-b9c7-fceb4d0d2d54" providerId="ADAL" clId="{0C54F637-3355-43E0-8CE7-F4D8A52090AB}" dt="2024-05-06T10:34:04.509" v="1694" actId="478"/>
          <ac:cxnSpMkLst>
            <pc:docMk/>
            <pc:sldMk cId="139033601" sldId="321"/>
            <ac:cxnSpMk id="37" creationId="{323E259F-8A9D-65B2-6243-DB45176E8684}"/>
          </ac:cxnSpMkLst>
        </pc:cxnChg>
      </pc:sldChg>
      <pc:sldChg chg="addSp delSp modSp add del mod delAnim modAnim">
        <pc:chgData name="Jan Pas" userId="e6ab89e2-d100-44fd-b9c7-fceb4d0d2d54" providerId="ADAL" clId="{0C54F637-3355-43E0-8CE7-F4D8A52090AB}" dt="2024-05-06T12:26:53.801" v="1993" actId="47"/>
        <pc:sldMkLst>
          <pc:docMk/>
          <pc:sldMk cId="1116778673" sldId="322"/>
        </pc:sldMkLst>
        <pc:spChg chg="del">
          <ac:chgData name="Jan Pas" userId="e6ab89e2-d100-44fd-b9c7-fceb4d0d2d54" providerId="ADAL" clId="{0C54F637-3355-43E0-8CE7-F4D8A52090AB}" dt="2024-05-06T12:04:42.544" v="1747" actId="478"/>
          <ac:spMkLst>
            <pc:docMk/>
            <pc:sldMk cId="1116778673" sldId="322"/>
            <ac:spMk id="3" creationId="{0917CF38-9DC8-1087-7A34-4F25104B84AB}"/>
          </ac:spMkLst>
        </pc:spChg>
        <pc:spChg chg="del">
          <ac:chgData name="Jan Pas" userId="e6ab89e2-d100-44fd-b9c7-fceb4d0d2d54" providerId="ADAL" clId="{0C54F637-3355-43E0-8CE7-F4D8A52090AB}" dt="2024-05-06T12:04:44.820" v="1749" actId="478"/>
          <ac:spMkLst>
            <pc:docMk/>
            <pc:sldMk cId="1116778673" sldId="322"/>
            <ac:spMk id="4" creationId="{E99DE7C0-E499-38EB-E553-61D6BEFD7970}"/>
          </ac:spMkLst>
        </pc:spChg>
        <pc:spChg chg="del">
          <ac:chgData name="Jan Pas" userId="e6ab89e2-d100-44fd-b9c7-fceb4d0d2d54" providerId="ADAL" clId="{0C54F637-3355-43E0-8CE7-F4D8A52090AB}" dt="2024-05-06T12:04:47.768" v="1751" actId="478"/>
          <ac:spMkLst>
            <pc:docMk/>
            <pc:sldMk cId="1116778673" sldId="322"/>
            <ac:spMk id="5" creationId="{AD2065F6-D0A6-570F-B9C7-AD3488879F05}"/>
          </ac:spMkLst>
        </pc:spChg>
        <pc:spChg chg="mod topLvl">
          <ac:chgData name="Jan Pas" userId="e6ab89e2-d100-44fd-b9c7-fceb4d0d2d54" providerId="ADAL" clId="{0C54F637-3355-43E0-8CE7-F4D8A52090AB}" dt="2024-05-06T12:13:52.348" v="1853" actId="165"/>
          <ac:spMkLst>
            <pc:docMk/>
            <pc:sldMk cId="1116778673" sldId="322"/>
            <ac:spMk id="6" creationId="{47E79F86-7D06-4FBC-9ABE-F30437970D03}"/>
          </ac:spMkLst>
        </pc:spChg>
        <pc:spChg chg="del mod">
          <ac:chgData name="Jan Pas" userId="e6ab89e2-d100-44fd-b9c7-fceb4d0d2d54" providerId="ADAL" clId="{0C54F637-3355-43E0-8CE7-F4D8A52090AB}" dt="2024-05-06T12:07:47.711" v="1797" actId="478"/>
          <ac:spMkLst>
            <pc:docMk/>
            <pc:sldMk cId="1116778673" sldId="322"/>
            <ac:spMk id="9" creationId="{467C3499-D714-F2A0-A481-226F2071B050}"/>
          </ac:spMkLst>
        </pc:spChg>
        <pc:spChg chg="add mod topLvl">
          <ac:chgData name="Jan Pas" userId="e6ab89e2-d100-44fd-b9c7-fceb4d0d2d54" providerId="ADAL" clId="{0C54F637-3355-43E0-8CE7-F4D8A52090AB}" dt="2024-05-06T12:13:52.348" v="1853" actId="165"/>
          <ac:spMkLst>
            <pc:docMk/>
            <pc:sldMk cId="1116778673" sldId="322"/>
            <ac:spMk id="19" creationId="{BF0C9592-BAB3-144A-89C0-112A53B2E000}"/>
          </ac:spMkLst>
        </pc:spChg>
        <pc:spChg chg="del mod">
          <ac:chgData name="Jan Pas" userId="e6ab89e2-d100-44fd-b9c7-fceb4d0d2d54" providerId="ADAL" clId="{0C54F637-3355-43E0-8CE7-F4D8A52090AB}" dt="2024-05-06T12:07:49.966" v="1799" actId="478"/>
          <ac:spMkLst>
            <pc:docMk/>
            <pc:sldMk cId="1116778673" sldId="322"/>
            <ac:spMk id="20" creationId="{A9D53726-16C6-EF34-5183-49E0D17D3997}"/>
          </ac:spMkLst>
        </pc:spChg>
        <pc:spChg chg="del mod">
          <ac:chgData name="Jan Pas" userId="e6ab89e2-d100-44fd-b9c7-fceb4d0d2d54" providerId="ADAL" clId="{0C54F637-3355-43E0-8CE7-F4D8A52090AB}" dt="2024-05-06T12:07:52.243" v="1801" actId="478"/>
          <ac:spMkLst>
            <pc:docMk/>
            <pc:sldMk cId="1116778673" sldId="322"/>
            <ac:spMk id="21" creationId="{FFB9C33F-4B39-697F-0E7F-D07714724F71}"/>
          </ac:spMkLst>
        </pc:spChg>
        <pc:spChg chg="add mod topLvl">
          <ac:chgData name="Jan Pas" userId="e6ab89e2-d100-44fd-b9c7-fceb4d0d2d54" providerId="ADAL" clId="{0C54F637-3355-43E0-8CE7-F4D8A52090AB}" dt="2024-05-06T12:13:52.348" v="1853" actId="165"/>
          <ac:spMkLst>
            <pc:docMk/>
            <pc:sldMk cId="1116778673" sldId="322"/>
            <ac:spMk id="22" creationId="{80CE6DA6-EA39-85F2-9EBC-7839220232B1}"/>
          </ac:spMkLst>
        </pc:spChg>
        <pc:spChg chg="add mod topLvl">
          <ac:chgData name="Jan Pas" userId="e6ab89e2-d100-44fd-b9c7-fceb4d0d2d54" providerId="ADAL" clId="{0C54F637-3355-43E0-8CE7-F4D8A52090AB}" dt="2024-05-06T12:13:52.348" v="1853" actId="165"/>
          <ac:spMkLst>
            <pc:docMk/>
            <pc:sldMk cId="1116778673" sldId="322"/>
            <ac:spMk id="29" creationId="{56F1B812-8CEC-5B58-A499-AF34B4672051}"/>
          </ac:spMkLst>
        </pc:spChg>
        <pc:spChg chg="mod topLvl">
          <ac:chgData name="Jan Pas" userId="e6ab89e2-d100-44fd-b9c7-fceb4d0d2d54" providerId="ADAL" clId="{0C54F637-3355-43E0-8CE7-F4D8A52090AB}" dt="2024-05-06T12:14:00.052" v="1854" actId="165"/>
          <ac:spMkLst>
            <pc:docMk/>
            <pc:sldMk cId="1116778673" sldId="322"/>
            <ac:spMk id="34" creationId="{661882ED-5BF4-3087-6ECF-D974993EBEE2}"/>
          </ac:spMkLst>
        </pc:spChg>
        <pc:spChg chg="mod topLvl">
          <ac:chgData name="Jan Pas" userId="e6ab89e2-d100-44fd-b9c7-fceb4d0d2d54" providerId="ADAL" clId="{0C54F637-3355-43E0-8CE7-F4D8A52090AB}" dt="2024-05-06T12:14:00.052" v="1854" actId="165"/>
          <ac:spMkLst>
            <pc:docMk/>
            <pc:sldMk cId="1116778673" sldId="322"/>
            <ac:spMk id="35" creationId="{A12A188C-EAD7-FBF0-A654-86B67DE72FA1}"/>
          </ac:spMkLst>
        </pc:spChg>
        <pc:spChg chg="mod topLvl">
          <ac:chgData name="Jan Pas" userId="e6ab89e2-d100-44fd-b9c7-fceb4d0d2d54" providerId="ADAL" clId="{0C54F637-3355-43E0-8CE7-F4D8A52090AB}" dt="2024-05-06T12:14:00.052" v="1854" actId="165"/>
          <ac:spMkLst>
            <pc:docMk/>
            <pc:sldMk cId="1116778673" sldId="322"/>
            <ac:spMk id="36" creationId="{79EC0EAB-69B7-8916-F722-BFCB0F790F6E}"/>
          </ac:spMkLst>
        </pc:spChg>
        <pc:spChg chg="mod topLvl">
          <ac:chgData name="Jan Pas" userId="e6ab89e2-d100-44fd-b9c7-fceb4d0d2d54" providerId="ADAL" clId="{0C54F637-3355-43E0-8CE7-F4D8A52090AB}" dt="2024-05-06T12:14:00.052" v="1854" actId="165"/>
          <ac:spMkLst>
            <pc:docMk/>
            <pc:sldMk cId="1116778673" sldId="322"/>
            <ac:spMk id="38" creationId="{687C570C-0811-5230-3F7B-BDF068928984}"/>
          </ac:spMkLst>
        </pc:spChg>
        <pc:spChg chg="mod topLvl">
          <ac:chgData name="Jan Pas" userId="e6ab89e2-d100-44fd-b9c7-fceb4d0d2d54" providerId="ADAL" clId="{0C54F637-3355-43E0-8CE7-F4D8A52090AB}" dt="2024-05-06T12:14:00.052" v="1854" actId="165"/>
          <ac:spMkLst>
            <pc:docMk/>
            <pc:sldMk cId="1116778673" sldId="322"/>
            <ac:spMk id="41" creationId="{12F00738-4A01-7085-EDCC-E55CDEB49FD3}"/>
          </ac:spMkLst>
        </pc:spChg>
        <pc:spChg chg="mod">
          <ac:chgData name="Jan Pas" userId="e6ab89e2-d100-44fd-b9c7-fceb4d0d2d54" providerId="ADAL" clId="{0C54F637-3355-43E0-8CE7-F4D8A52090AB}" dt="2024-05-06T12:10:58.507" v="1833" actId="1076"/>
          <ac:spMkLst>
            <pc:docMk/>
            <pc:sldMk cId="1116778673" sldId="322"/>
            <ac:spMk id="42" creationId="{9FD9AB49-0129-C3CD-71C0-C40BAB3B6341}"/>
          </ac:spMkLst>
        </pc:spChg>
        <pc:spChg chg="mod">
          <ac:chgData name="Jan Pas" userId="e6ab89e2-d100-44fd-b9c7-fceb4d0d2d54" providerId="ADAL" clId="{0C54F637-3355-43E0-8CE7-F4D8A52090AB}" dt="2024-05-06T12:11:02.787" v="1834" actId="1076"/>
          <ac:spMkLst>
            <pc:docMk/>
            <pc:sldMk cId="1116778673" sldId="322"/>
            <ac:spMk id="43" creationId="{24D7C199-12D2-E755-1A16-E51E980924E6}"/>
          </ac:spMkLst>
        </pc:spChg>
        <pc:spChg chg="del mod">
          <ac:chgData name="Jan Pas" userId="e6ab89e2-d100-44fd-b9c7-fceb4d0d2d54" providerId="ADAL" clId="{0C54F637-3355-43E0-8CE7-F4D8A52090AB}" dt="2024-05-06T12:07:57.364" v="1805" actId="478"/>
          <ac:spMkLst>
            <pc:docMk/>
            <pc:sldMk cId="1116778673" sldId="322"/>
            <ac:spMk id="45" creationId="{EAE06976-CEDB-38B6-070E-CC3C4301393C}"/>
          </ac:spMkLst>
        </pc:spChg>
        <pc:spChg chg="mod">
          <ac:chgData name="Jan Pas" userId="e6ab89e2-d100-44fd-b9c7-fceb4d0d2d54" providerId="ADAL" clId="{0C54F637-3355-43E0-8CE7-F4D8A52090AB}" dt="2024-05-06T12:12:06.899" v="1842" actId="1076"/>
          <ac:spMkLst>
            <pc:docMk/>
            <pc:sldMk cId="1116778673" sldId="322"/>
            <ac:spMk id="47" creationId="{0A4B43EC-4BD2-CE9F-362D-8BFA0E37DCC0}"/>
          </ac:spMkLst>
        </pc:spChg>
        <pc:spChg chg="mod">
          <ac:chgData name="Jan Pas" userId="e6ab89e2-d100-44fd-b9c7-fceb4d0d2d54" providerId="ADAL" clId="{0C54F637-3355-43E0-8CE7-F4D8A52090AB}" dt="2024-05-06T12:12:01.571" v="1841" actId="1076"/>
          <ac:spMkLst>
            <pc:docMk/>
            <pc:sldMk cId="1116778673" sldId="322"/>
            <ac:spMk id="48" creationId="{3B3E1E08-06CF-C416-8E23-84A37BD0D513}"/>
          </ac:spMkLst>
        </pc:spChg>
        <pc:spChg chg="mod topLvl">
          <ac:chgData name="Jan Pas" userId="e6ab89e2-d100-44fd-b9c7-fceb4d0d2d54" providerId="ADAL" clId="{0C54F637-3355-43E0-8CE7-F4D8A52090AB}" dt="2024-05-06T12:13:52.348" v="1853" actId="165"/>
          <ac:spMkLst>
            <pc:docMk/>
            <pc:sldMk cId="1116778673" sldId="322"/>
            <ac:spMk id="49" creationId="{5EBA7200-4B06-CC14-347E-B7913F69581A}"/>
          </ac:spMkLst>
        </pc:spChg>
        <pc:spChg chg="del mod">
          <ac:chgData name="Jan Pas" userId="e6ab89e2-d100-44fd-b9c7-fceb4d0d2d54" providerId="ADAL" clId="{0C54F637-3355-43E0-8CE7-F4D8A52090AB}" dt="2024-05-06T12:07:54.147" v="1802" actId="478"/>
          <ac:spMkLst>
            <pc:docMk/>
            <pc:sldMk cId="1116778673" sldId="322"/>
            <ac:spMk id="50" creationId="{93F0860D-7529-A777-A017-66FB426F2CFC}"/>
          </ac:spMkLst>
        </pc:spChg>
        <pc:grpChg chg="mod">
          <ac:chgData name="Jan Pas" userId="e6ab89e2-d100-44fd-b9c7-fceb4d0d2d54" providerId="ADAL" clId="{0C54F637-3355-43E0-8CE7-F4D8A52090AB}" dt="2024-05-06T12:11:33.355" v="1837" actId="1076"/>
          <ac:grpSpMkLst>
            <pc:docMk/>
            <pc:sldMk cId="1116778673" sldId="322"/>
            <ac:grpSpMk id="25" creationId="{C4E2B024-FE64-99AF-1FAF-56396B244706}"/>
          </ac:grpSpMkLst>
        </pc:grpChg>
        <pc:grpChg chg="add del mod">
          <ac:chgData name="Jan Pas" userId="e6ab89e2-d100-44fd-b9c7-fceb4d0d2d54" providerId="ADAL" clId="{0C54F637-3355-43E0-8CE7-F4D8A52090AB}" dt="2024-05-06T12:13:52.348" v="1853" actId="165"/>
          <ac:grpSpMkLst>
            <pc:docMk/>
            <pc:sldMk cId="1116778673" sldId="322"/>
            <ac:grpSpMk id="32" creationId="{0828FA79-FF61-0B4D-60EA-0296DD48E5E5}"/>
          </ac:grpSpMkLst>
        </pc:grpChg>
        <pc:grpChg chg="add del mod">
          <ac:chgData name="Jan Pas" userId="e6ab89e2-d100-44fd-b9c7-fceb4d0d2d54" providerId="ADAL" clId="{0C54F637-3355-43E0-8CE7-F4D8A52090AB}" dt="2024-05-06T12:14:00.052" v="1854" actId="165"/>
          <ac:grpSpMkLst>
            <pc:docMk/>
            <pc:sldMk cId="1116778673" sldId="322"/>
            <ac:grpSpMk id="33" creationId="{A6B872DA-2176-3DE8-3DE9-68174E10A783}"/>
          </ac:grpSpMkLst>
        </pc:grpChg>
        <pc:picChg chg="mod">
          <ac:chgData name="Jan Pas" userId="e6ab89e2-d100-44fd-b9c7-fceb4d0d2d54" providerId="ADAL" clId="{0C54F637-3355-43E0-8CE7-F4D8A52090AB}" dt="2024-05-06T12:12:25.218" v="1843" actId="1076"/>
          <ac:picMkLst>
            <pc:docMk/>
            <pc:sldMk cId="1116778673" sldId="322"/>
            <ac:picMk id="28" creationId="{F397223F-7A2E-29E7-D1CE-1237D575E646}"/>
          </ac:picMkLst>
        </pc:picChg>
        <pc:picChg chg="mod">
          <ac:chgData name="Jan Pas" userId="e6ab89e2-d100-44fd-b9c7-fceb4d0d2d54" providerId="ADAL" clId="{0C54F637-3355-43E0-8CE7-F4D8A52090AB}" dt="2024-05-06T12:10:53.563" v="1832" actId="1076"/>
          <ac:picMkLst>
            <pc:docMk/>
            <pc:sldMk cId="1116778673" sldId="322"/>
            <ac:picMk id="40" creationId="{1E227E69-F827-09B3-DDBB-BB0AB6DC112C}"/>
          </ac:picMkLst>
        </pc:picChg>
        <pc:picChg chg="mod">
          <ac:chgData name="Jan Pas" userId="e6ab89e2-d100-44fd-b9c7-fceb4d0d2d54" providerId="ADAL" clId="{0C54F637-3355-43E0-8CE7-F4D8A52090AB}" dt="2024-05-06T12:10:48.667" v="1831" actId="1076"/>
          <ac:picMkLst>
            <pc:docMk/>
            <pc:sldMk cId="1116778673" sldId="322"/>
            <ac:picMk id="44" creationId="{6F4D7629-A245-5368-395D-6C8DFA402EDE}"/>
          </ac:picMkLst>
        </pc:picChg>
        <pc:cxnChg chg="del">
          <ac:chgData name="Jan Pas" userId="e6ab89e2-d100-44fd-b9c7-fceb4d0d2d54" providerId="ADAL" clId="{0C54F637-3355-43E0-8CE7-F4D8A52090AB}" dt="2024-05-06T12:04:43.406" v="1748" actId="478"/>
          <ac:cxnSpMkLst>
            <pc:docMk/>
            <pc:sldMk cId="1116778673" sldId="322"/>
            <ac:cxnSpMk id="7" creationId="{253F5AFB-D73F-70EF-8BCC-2B3A18DE5337}"/>
          </ac:cxnSpMkLst>
        </pc:cxnChg>
        <pc:cxnChg chg="del">
          <ac:chgData name="Jan Pas" userId="e6ab89e2-d100-44fd-b9c7-fceb4d0d2d54" providerId="ADAL" clId="{0C54F637-3355-43E0-8CE7-F4D8A52090AB}" dt="2024-05-06T12:04:46.039" v="1750" actId="478"/>
          <ac:cxnSpMkLst>
            <pc:docMk/>
            <pc:sldMk cId="1116778673" sldId="322"/>
            <ac:cxnSpMk id="8" creationId="{389340DA-8017-5425-AB41-292B9C10D54A}"/>
          </ac:cxnSpMkLst>
        </pc:cxnChg>
        <pc:cxnChg chg="add del mod">
          <ac:chgData name="Jan Pas" userId="e6ab89e2-d100-44fd-b9c7-fceb4d0d2d54" providerId="ADAL" clId="{0C54F637-3355-43E0-8CE7-F4D8A52090AB}" dt="2024-05-06T12:07:54.827" v="1803" actId="478"/>
          <ac:cxnSpMkLst>
            <pc:docMk/>
            <pc:sldMk cId="1116778673" sldId="322"/>
            <ac:cxnSpMk id="10" creationId="{C5F7DB2A-4FBD-014C-053F-BB95250B3227}"/>
          </ac:cxnSpMkLst>
        </pc:cxnChg>
        <pc:cxnChg chg="del mod">
          <ac:chgData name="Jan Pas" userId="e6ab89e2-d100-44fd-b9c7-fceb4d0d2d54" providerId="ADAL" clId="{0C54F637-3355-43E0-8CE7-F4D8A52090AB}" dt="2024-05-06T12:07:50.765" v="1800" actId="478"/>
          <ac:cxnSpMkLst>
            <pc:docMk/>
            <pc:sldMk cId="1116778673" sldId="322"/>
            <ac:cxnSpMk id="23" creationId="{8F362741-BE3D-B956-BE68-64E77DF21953}"/>
          </ac:cxnSpMkLst>
        </pc:cxnChg>
        <pc:cxnChg chg="add mod topLvl">
          <ac:chgData name="Jan Pas" userId="e6ab89e2-d100-44fd-b9c7-fceb4d0d2d54" providerId="ADAL" clId="{0C54F637-3355-43E0-8CE7-F4D8A52090AB}" dt="2024-05-06T12:13:52.348" v="1853" actId="165"/>
          <ac:cxnSpMkLst>
            <pc:docMk/>
            <pc:sldMk cId="1116778673" sldId="322"/>
            <ac:cxnSpMk id="24" creationId="{208B9E15-0FEB-734A-1C60-B82A70B3A78A}"/>
          </ac:cxnSpMkLst>
        </pc:cxnChg>
        <pc:cxnChg chg="add mod topLvl">
          <ac:chgData name="Jan Pas" userId="e6ab89e2-d100-44fd-b9c7-fceb4d0d2d54" providerId="ADAL" clId="{0C54F637-3355-43E0-8CE7-F4D8A52090AB}" dt="2024-05-06T12:13:52.348" v="1853" actId="165"/>
          <ac:cxnSpMkLst>
            <pc:docMk/>
            <pc:sldMk cId="1116778673" sldId="322"/>
            <ac:cxnSpMk id="30" creationId="{005C0E30-0732-41DD-41D7-2E41349C9DF7}"/>
          </ac:cxnSpMkLst>
        </pc:cxnChg>
        <pc:cxnChg chg="add mod topLvl">
          <ac:chgData name="Jan Pas" userId="e6ab89e2-d100-44fd-b9c7-fceb4d0d2d54" providerId="ADAL" clId="{0C54F637-3355-43E0-8CE7-F4D8A52090AB}" dt="2024-05-06T12:13:52.348" v="1853" actId="165"/>
          <ac:cxnSpMkLst>
            <pc:docMk/>
            <pc:sldMk cId="1116778673" sldId="322"/>
            <ac:cxnSpMk id="31" creationId="{7AFFAD58-E2E4-7745-C31B-877F0FAFCCE8}"/>
          </ac:cxnSpMkLst>
        </pc:cxnChg>
        <pc:cxnChg chg="mod topLvl">
          <ac:chgData name="Jan Pas" userId="e6ab89e2-d100-44fd-b9c7-fceb4d0d2d54" providerId="ADAL" clId="{0C54F637-3355-43E0-8CE7-F4D8A52090AB}" dt="2024-05-06T12:14:00.052" v="1854" actId="165"/>
          <ac:cxnSpMkLst>
            <pc:docMk/>
            <pc:sldMk cId="1116778673" sldId="322"/>
            <ac:cxnSpMk id="39" creationId="{C2EB4F9B-9D4D-E0FC-59B1-0FA2459A491A}"/>
          </ac:cxnSpMkLst>
        </pc:cxnChg>
        <pc:cxnChg chg="del mod">
          <ac:chgData name="Jan Pas" userId="e6ab89e2-d100-44fd-b9c7-fceb4d0d2d54" providerId="ADAL" clId="{0C54F637-3355-43E0-8CE7-F4D8A52090AB}" dt="2024-05-06T12:07:55.677" v="1804" actId="478"/>
          <ac:cxnSpMkLst>
            <pc:docMk/>
            <pc:sldMk cId="1116778673" sldId="322"/>
            <ac:cxnSpMk id="46" creationId="{540C498C-9A9E-C235-DB3B-279B5A4BAFD9}"/>
          </ac:cxnSpMkLst>
        </pc:cxnChg>
        <pc:cxnChg chg="mod topLvl">
          <ac:chgData name="Jan Pas" userId="e6ab89e2-d100-44fd-b9c7-fceb4d0d2d54" providerId="ADAL" clId="{0C54F637-3355-43E0-8CE7-F4D8A52090AB}" dt="2024-05-06T12:14:00.052" v="1854" actId="165"/>
          <ac:cxnSpMkLst>
            <pc:docMk/>
            <pc:sldMk cId="1116778673" sldId="322"/>
            <ac:cxnSpMk id="51" creationId="{8CC970F3-D675-60D1-8F1C-E979E48665D5}"/>
          </ac:cxnSpMkLst>
        </pc:cxnChg>
        <pc:cxnChg chg="mod topLvl">
          <ac:chgData name="Jan Pas" userId="e6ab89e2-d100-44fd-b9c7-fceb4d0d2d54" providerId="ADAL" clId="{0C54F637-3355-43E0-8CE7-F4D8A52090AB}" dt="2024-05-06T12:14:00.052" v="1854" actId="165"/>
          <ac:cxnSpMkLst>
            <pc:docMk/>
            <pc:sldMk cId="1116778673" sldId="322"/>
            <ac:cxnSpMk id="52" creationId="{33F399FA-D57C-3935-E8EB-CCB5DF9BE9F9}"/>
          </ac:cxnSpMkLst>
        </pc:cxnChg>
      </pc:sldChg>
      <pc:sldChg chg="addSp delSp modSp add mod modTransition delAnim modAnim modNotesTx">
        <pc:chgData name="Jan Pas" userId="e6ab89e2-d100-44fd-b9c7-fceb4d0d2d54" providerId="ADAL" clId="{0C54F637-3355-43E0-8CE7-F4D8A52090AB}" dt="2024-05-13T19:35:10.341" v="4860" actId="20577"/>
        <pc:sldMkLst>
          <pc:docMk/>
          <pc:sldMk cId="1301038309" sldId="323"/>
        </pc:sldMkLst>
        <pc:spChg chg="del mod topLvl">
          <ac:chgData name="Jan Pas" userId="e6ab89e2-d100-44fd-b9c7-fceb4d0d2d54" providerId="ADAL" clId="{0C54F637-3355-43E0-8CE7-F4D8A52090AB}" dt="2024-05-13T12:13:56.023" v="3626" actId="478"/>
          <ac:spMkLst>
            <pc:docMk/>
            <pc:sldMk cId="1301038309" sldId="323"/>
            <ac:spMk id="6" creationId="{47E79F86-7D06-4FBC-9ABE-F30437970D03}"/>
          </ac:spMkLst>
        </pc:spChg>
        <pc:spChg chg="add mod">
          <ac:chgData name="Jan Pas" userId="e6ab89e2-d100-44fd-b9c7-fceb4d0d2d54" providerId="ADAL" clId="{0C54F637-3355-43E0-8CE7-F4D8A52090AB}" dt="2024-05-13T12:02:33.875" v="3594" actId="164"/>
          <ac:spMkLst>
            <pc:docMk/>
            <pc:sldMk cId="1301038309" sldId="323"/>
            <ac:spMk id="11" creationId="{BF5CBFD8-F8CE-A9EA-3AF4-866697C59111}"/>
          </ac:spMkLst>
        </pc:spChg>
        <pc:spChg chg="del mod topLvl">
          <ac:chgData name="Jan Pas" userId="e6ab89e2-d100-44fd-b9c7-fceb4d0d2d54" providerId="ADAL" clId="{0C54F637-3355-43E0-8CE7-F4D8A52090AB}" dt="2024-05-13T12:14:02.767" v="3629" actId="478"/>
          <ac:spMkLst>
            <pc:docMk/>
            <pc:sldMk cId="1301038309" sldId="323"/>
            <ac:spMk id="19" creationId="{BF0C9592-BAB3-144A-89C0-112A53B2E000}"/>
          </ac:spMkLst>
        </pc:spChg>
        <pc:spChg chg="del mod topLvl">
          <ac:chgData name="Jan Pas" userId="e6ab89e2-d100-44fd-b9c7-fceb4d0d2d54" providerId="ADAL" clId="{0C54F637-3355-43E0-8CE7-F4D8A52090AB}" dt="2024-05-13T12:14:02.767" v="3629" actId="478"/>
          <ac:spMkLst>
            <pc:docMk/>
            <pc:sldMk cId="1301038309" sldId="323"/>
            <ac:spMk id="22" creationId="{80CE6DA6-EA39-85F2-9EBC-7839220232B1}"/>
          </ac:spMkLst>
        </pc:spChg>
        <pc:spChg chg="del mod topLvl">
          <ac:chgData name="Jan Pas" userId="e6ab89e2-d100-44fd-b9c7-fceb4d0d2d54" providerId="ADAL" clId="{0C54F637-3355-43E0-8CE7-F4D8A52090AB}" dt="2024-05-13T12:14:02.767" v="3629" actId="478"/>
          <ac:spMkLst>
            <pc:docMk/>
            <pc:sldMk cId="1301038309" sldId="323"/>
            <ac:spMk id="29" creationId="{56F1B812-8CEC-5B58-A499-AF34B4672051}"/>
          </ac:spMkLst>
        </pc:spChg>
        <pc:spChg chg="del mod topLvl">
          <ac:chgData name="Jan Pas" userId="e6ab89e2-d100-44fd-b9c7-fceb4d0d2d54" providerId="ADAL" clId="{0C54F637-3355-43E0-8CE7-F4D8A52090AB}" dt="2024-05-13T12:14:02.767" v="3629" actId="478"/>
          <ac:spMkLst>
            <pc:docMk/>
            <pc:sldMk cId="1301038309" sldId="323"/>
            <ac:spMk id="34" creationId="{661882ED-5BF4-3087-6ECF-D974993EBEE2}"/>
          </ac:spMkLst>
        </pc:spChg>
        <pc:spChg chg="del mod topLvl">
          <ac:chgData name="Jan Pas" userId="e6ab89e2-d100-44fd-b9c7-fceb4d0d2d54" providerId="ADAL" clId="{0C54F637-3355-43E0-8CE7-F4D8A52090AB}" dt="2024-05-13T12:15:18.859" v="3643" actId="478"/>
          <ac:spMkLst>
            <pc:docMk/>
            <pc:sldMk cId="1301038309" sldId="323"/>
            <ac:spMk id="35" creationId="{A12A188C-EAD7-FBF0-A654-86B67DE72FA1}"/>
          </ac:spMkLst>
        </pc:spChg>
        <pc:spChg chg="del mod topLvl">
          <ac:chgData name="Jan Pas" userId="e6ab89e2-d100-44fd-b9c7-fceb4d0d2d54" providerId="ADAL" clId="{0C54F637-3355-43E0-8CE7-F4D8A52090AB}" dt="2024-05-13T12:14:02.767" v="3629" actId="478"/>
          <ac:spMkLst>
            <pc:docMk/>
            <pc:sldMk cId="1301038309" sldId="323"/>
            <ac:spMk id="36" creationId="{79EC0EAB-69B7-8916-F722-BFCB0F790F6E}"/>
          </ac:spMkLst>
        </pc:spChg>
        <pc:spChg chg="del mod topLvl">
          <ac:chgData name="Jan Pas" userId="e6ab89e2-d100-44fd-b9c7-fceb4d0d2d54" providerId="ADAL" clId="{0C54F637-3355-43E0-8CE7-F4D8A52090AB}" dt="2024-05-13T12:14:02.767" v="3629" actId="478"/>
          <ac:spMkLst>
            <pc:docMk/>
            <pc:sldMk cId="1301038309" sldId="323"/>
            <ac:spMk id="38" creationId="{687C570C-0811-5230-3F7B-BDF068928984}"/>
          </ac:spMkLst>
        </pc:spChg>
        <pc:spChg chg="del mod topLvl">
          <ac:chgData name="Jan Pas" userId="e6ab89e2-d100-44fd-b9c7-fceb4d0d2d54" providerId="ADAL" clId="{0C54F637-3355-43E0-8CE7-F4D8A52090AB}" dt="2024-05-13T12:14:02.767" v="3629" actId="478"/>
          <ac:spMkLst>
            <pc:docMk/>
            <pc:sldMk cId="1301038309" sldId="323"/>
            <ac:spMk id="41" creationId="{12F00738-4A01-7085-EDCC-E55CDEB49FD3}"/>
          </ac:spMkLst>
        </pc:spChg>
        <pc:spChg chg="mod">
          <ac:chgData name="Jan Pas" userId="e6ab89e2-d100-44fd-b9c7-fceb4d0d2d54" providerId="ADAL" clId="{0C54F637-3355-43E0-8CE7-F4D8A52090AB}" dt="2024-05-13T12:02:44.638" v="3595" actId="164"/>
          <ac:spMkLst>
            <pc:docMk/>
            <pc:sldMk cId="1301038309" sldId="323"/>
            <ac:spMk id="42" creationId="{9FD9AB49-0129-C3CD-71C0-C40BAB3B6341}"/>
          </ac:spMkLst>
        </pc:spChg>
        <pc:spChg chg="mod">
          <ac:chgData name="Jan Pas" userId="e6ab89e2-d100-44fd-b9c7-fceb4d0d2d54" providerId="ADAL" clId="{0C54F637-3355-43E0-8CE7-F4D8A52090AB}" dt="2024-05-13T12:03:00.653" v="3596" actId="164"/>
          <ac:spMkLst>
            <pc:docMk/>
            <pc:sldMk cId="1301038309" sldId="323"/>
            <ac:spMk id="43" creationId="{24D7C199-12D2-E755-1A16-E51E980924E6}"/>
          </ac:spMkLst>
        </pc:spChg>
        <pc:spChg chg="mod">
          <ac:chgData name="Jan Pas" userId="e6ab89e2-d100-44fd-b9c7-fceb4d0d2d54" providerId="ADAL" clId="{0C54F637-3355-43E0-8CE7-F4D8A52090AB}" dt="2024-05-13T12:14:51.679" v="3636" actId="164"/>
          <ac:spMkLst>
            <pc:docMk/>
            <pc:sldMk cId="1301038309" sldId="323"/>
            <ac:spMk id="47" creationId="{0A4B43EC-4BD2-CE9F-362D-8BFA0E37DCC0}"/>
          </ac:spMkLst>
        </pc:spChg>
        <pc:spChg chg="mod">
          <ac:chgData name="Jan Pas" userId="e6ab89e2-d100-44fd-b9c7-fceb4d0d2d54" providerId="ADAL" clId="{0C54F637-3355-43E0-8CE7-F4D8A52090AB}" dt="2024-05-13T12:01:29.500" v="3589" actId="164"/>
          <ac:spMkLst>
            <pc:docMk/>
            <pc:sldMk cId="1301038309" sldId="323"/>
            <ac:spMk id="48" creationId="{3B3E1E08-06CF-C416-8E23-84A37BD0D513}"/>
          </ac:spMkLst>
        </pc:spChg>
        <pc:spChg chg="del mod topLvl">
          <ac:chgData name="Jan Pas" userId="e6ab89e2-d100-44fd-b9c7-fceb4d0d2d54" providerId="ADAL" clId="{0C54F637-3355-43E0-8CE7-F4D8A52090AB}" dt="2024-05-13T12:13:57.992" v="3627" actId="478"/>
          <ac:spMkLst>
            <pc:docMk/>
            <pc:sldMk cId="1301038309" sldId="323"/>
            <ac:spMk id="49" creationId="{5EBA7200-4B06-CC14-347E-B7913F69581A}"/>
          </ac:spMkLst>
        </pc:spChg>
        <pc:grpChg chg="add mod">
          <ac:chgData name="Jan Pas" userId="e6ab89e2-d100-44fd-b9c7-fceb4d0d2d54" providerId="ADAL" clId="{0C54F637-3355-43E0-8CE7-F4D8A52090AB}" dt="2024-05-13T12:15:15.837" v="3642" actId="1076"/>
          <ac:grpSpMkLst>
            <pc:docMk/>
            <pc:sldMk cId="1301038309" sldId="323"/>
            <ac:grpSpMk id="14" creationId="{FEBBAB33-4C88-F77D-78F6-F0A051A29ABE}"/>
          </ac:grpSpMkLst>
        </pc:grpChg>
        <pc:grpChg chg="add mod">
          <ac:chgData name="Jan Pas" userId="e6ab89e2-d100-44fd-b9c7-fceb4d0d2d54" providerId="ADAL" clId="{0C54F637-3355-43E0-8CE7-F4D8A52090AB}" dt="2024-05-13T12:04:50.261" v="3608" actId="164"/>
          <ac:grpSpMkLst>
            <pc:docMk/>
            <pc:sldMk cId="1301038309" sldId="323"/>
            <ac:grpSpMk id="15" creationId="{EAF309D0-3647-E577-D04A-422ABA064345}"/>
          </ac:grpSpMkLst>
        </pc:grpChg>
        <pc:grpChg chg="add del mod">
          <ac:chgData name="Jan Pas" userId="e6ab89e2-d100-44fd-b9c7-fceb4d0d2d54" providerId="ADAL" clId="{0C54F637-3355-43E0-8CE7-F4D8A52090AB}" dt="2024-05-13T12:13:44.707" v="3624" actId="478"/>
          <ac:grpSpMkLst>
            <pc:docMk/>
            <pc:sldMk cId="1301038309" sldId="323"/>
            <ac:grpSpMk id="16" creationId="{055D4CC8-2A37-7B9C-4E55-21A79BE555E1}"/>
          </ac:grpSpMkLst>
        </pc:grpChg>
        <pc:grpChg chg="add del mod">
          <ac:chgData name="Jan Pas" userId="e6ab89e2-d100-44fd-b9c7-fceb4d0d2d54" providerId="ADAL" clId="{0C54F637-3355-43E0-8CE7-F4D8A52090AB}" dt="2024-05-13T12:14:08.100" v="3632" actId="478"/>
          <ac:grpSpMkLst>
            <pc:docMk/>
            <pc:sldMk cId="1301038309" sldId="323"/>
            <ac:grpSpMk id="17" creationId="{DA85EB7E-544D-4468-4DA0-1658D8B3EF29}"/>
          </ac:grpSpMkLst>
        </pc:grpChg>
        <pc:grpChg chg="add mod">
          <ac:chgData name="Jan Pas" userId="e6ab89e2-d100-44fd-b9c7-fceb4d0d2d54" providerId="ADAL" clId="{0C54F637-3355-43E0-8CE7-F4D8A52090AB}" dt="2024-05-13T12:15:33.893" v="3644" actId="1076"/>
          <ac:grpSpMkLst>
            <pc:docMk/>
            <pc:sldMk cId="1301038309" sldId="323"/>
            <ac:grpSpMk id="18" creationId="{EB2AD999-3F8B-6D89-E887-AD0EF66D6633}"/>
          </ac:grpSpMkLst>
        </pc:grpChg>
        <pc:grpChg chg="add mod">
          <ac:chgData name="Jan Pas" userId="e6ab89e2-d100-44fd-b9c7-fceb4d0d2d54" providerId="ADAL" clId="{0C54F637-3355-43E0-8CE7-F4D8A52090AB}" dt="2024-05-13T12:15:08.351" v="3641" actId="1076"/>
          <ac:grpSpMkLst>
            <pc:docMk/>
            <pc:sldMk cId="1301038309" sldId="323"/>
            <ac:grpSpMk id="20" creationId="{0D6BCD34-5470-D8C9-FAB5-119F40549586}"/>
          </ac:grpSpMkLst>
        </pc:grpChg>
        <pc:grpChg chg="mod">
          <ac:chgData name="Jan Pas" userId="e6ab89e2-d100-44fd-b9c7-fceb4d0d2d54" providerId="ADAL" clId="{0C54F637-3355-43E0-8CE7-F4D8A52090AB}" dt="2024-05-13T12:01:29.500" v="3589" actId="164"/>
          <ac:grpSpMkLst>
            <pc:docMk/>
            <pc:sldMk cId="1301038309" sldId="323"/>
            <ac:grpSpMk id="25" creationId="{C4E2B024-FE64-99AF-1FAF-56396B244706}"/>
          </ac:grpSpMkLst>
        </pc:grpChg>
        <pc:grpChg chg="del">
          <ac:chgData name="Jan Pas" userId="e6ab89e2-d100-44fd-b9c7-fceb4d0d2d54" providerId="ADAL" clId="{0C54F637-3355-43E0-8CE7-F4D8A52090AB}" dt="2024-05-06T14:56:46.818" v="2158" actId="165"/>
          <ac:grpSpMkLst>
            <pc:docMk/>
            <pc:sldMk cId="1301038309" sldId="323"/>
            <ac:grpSpMk id="32" creationId="{0828FA79-FF61-0B4D-60EA-0296DD48E5E5}"/>
          </ac:grpSpMkLst>
        </pc:grpChg>
        <pc:grpChg chg="del">
          <ac:chgData name="Jan Pas" userId="e6ab89e2-d100-44fd-b9c7-fceb4d0d2d54" providerId="ADAL" clId="{0C54F637-3355-43E0-8CE7-F4D8A52090AB}" dt="2024-05-06T12:23:41.223" v="1921" actId="165"/>
          <ac:grpSpMkLst>
            <pc:docMk/>
            <pc:sldMk cId="1301038309" sldId="323"/>
            <ac:grpSpMk id="33" creationId="{A6B872DA-2176-3DE8-3DE9-68174E10A783}"/>
          </ac:grpSpMkLst>
        </pc:grpChg>
        <pc:picChg chg="mod">
          <ac:chgData name="Jan Pas" userId="e6ab89e2-d100-44fd-b9c7-fceb4d0d2d54" providerId="ADAL" clId="{0C54F637-3355-43E0-8CE7-F4D8A52090AB}" dt="2024-05-13T12:15:00.044" v="3640" actId="1076"/>
          <ac:picMkLst>
            <pc:docMk/>
            <pc:sldMk cId="1301038309" sldId="323"/>
            <ac:picMk id="4" creationId="{F848482B-34E0-EA92-8886-0C156E229E34}"/>
          </ac:picMkLst>
        </pc:picChg>
        <pc:picChg chg="add del ord">
          <ac:chgData name="Jan Pas" userId="e6ab89e2-d100-44fd-b9c7-fceb4d0d2d54" providerId="ADAL" clId="{0C54F637-3355-43E0-8CE7-F4D8A52090AB}" dt="2024-05-13T12:14:06.420" v="3631" actId="478"/>
          <ac:picMkLst>
            <pc:docMk/>
            <pc:sldMk cId="1301038309" sldId="323"/>
            <ac:picMk id="5" creationId="{469AC27E-E333-B026-6F76-1E6BB8BDF900}"/>
          </ac:picMkLst>
        </pc:picChg>
        <pc:picChg chg="add mod">
          <ac:chgData name="Jan Pas" userId="e6ab89e2-d100-44fd-b9c7-fceb4d0d2d54" providerId="ADAL" clId="{0C54F637-3355-43E0-8CE7-F4D8A52090AB}" dt="2024-05-13T12:02:33.875" v="3594" actId="164"/>
          <ac:picMkLst>
            <pc:docMk/>
            <pc:sldMk cId="1301038309" sldId="323"/>
            <ac:picMk id="12" creationId="{077AA094-4D85-6E05-065A-D9BF6C05FB91}"/>
          </ac:picMkLst>
        </pc:picChg>
        <pc:picChg chg="add mod">
          <ac:chgData name="Jan Pas" userId="e6ab89e2-d100-44fd-b9c7-fceb4d0d2d54" providerId="ADAL" clId="{0C54F637-3355-43E0-8CE7-F4D8A52090AB}" dt="2024-05-13T12:04:50.261" v="3608" actId="164"/>
          <ac:picMkLst>
            <pc:docMk/>
            <pc:sldMk cId="1301038309" sldId="323"/>
            <ac:picMk id="13" creationId="{9231623E-9F57-7CF9-8F23-6F24BFC7B976}"/>
          </ac:picMkLst>
        </pc:picChg>
        <pc:picChg chg="mod">
          <ac:chgData name="Jan Pas" userId="e6ab89e2-d100-44fd-b9c7-fceb4d0d2d54" providerId="ADAL" clId="{0C54F637-3355-43E0-8CE7-F4D8A52090AB}" dt="2024-05-13T12:14:51.679" v="3636" actId="164"/>
          <ac:picMkLst>
            <pc:docMk/>
            <pc:sldMk cId="1301038309" sldId="323"/>
            <ac:picMk id="28" creationId="{F397223F-7A2E-29E7-D1CE-1237D575E646}"/>
          </ac:picMkLst>
        </pc:picChg>
        <pc:picChg chg="mod">
          <ac:chgData name="Jan Pas" userId="e6ab89e2-d100-44fd-b9c7-fceb4d0d2d54" providerId="ADAL" clId="{0C54F637-3355-43E0-8CE7-F4D8A52090AB}" dt="2024-05-13T12:02:44.638" v="3595" actId="164"/>
          <ac:picMkLst>
            <pc:docMk/>
            <pc:sldMk cId="1301038309" sldId="323"/>
            <ac:picMk id="40" creationId="{1E227E69-F827-09B3-DDBB-BB0AB6DC112C}"/>
          </ac:picMkLst>
        </pc:picChg>
        <pc:picChg chg="mod">
          <ac:chgData name="Jan Pas" userId="e6ab89e2-d100-44fd-b9c7-fceb4d0d2d54" providerId="ADAL" clId="{0C54F637-3355-43E0-8CE7-F4D8A52090AB}" dt="2024-05-13T12:03:00.653" v="3596" actId="164"/>
          <ac:picMkLst>
            <pc:docMk/>
            <pc:sldMk cId="1301038309" sldId="323"/>
            <ac:picMk id="44" creationId="{6F4D7629-A245-5368-395D-6C8DFA402EDE}"/>
          </ac:picMkLst>
        </pc:picChg>
        <pc:cxnChg chg="del mod topLvl">
          <ac:chgData name="Jan Pas" userId="e6ab89e2-d100-44fd-b9c7-fceb4d0d2d54" providerId="ADAL" clId="{0C54F637-3355-43E0-8CE7-F4D8A52090AB}" dt="2024-05-13T12:14:02.767" v="3629" actId="478"/>
          <ac:cxnSpMkLst>
            <pc:docMk/>
            <pc:sldMk cId="1301038309" sldId="323"/>
            <ac:cxnSpMk id="24" creationId="{208B9E15-0FEB-734A-1C60-B82A70B3A78A}"/>
          </ac:cxnSpMkLst>
        </pc:cxnChg>
        <pc:cxnChg chg="del mod topLvl">
          <ac:chgData name="Jan Pas" userId="e6ab89e2-d100-44fd-b9c7-fceb4d0d2d54" providerId="ADAL" clId="{0C54F637-3355-43E0-8CE7-F4D8A52090AB}" dt="2024-05-13T12:14:02.767" v="3629" actId="478"/>
          <ac:cxnSpMkLst>
            <pc:docMk/>
            <pc:sldMk cId="1301038309" sldId="323"/>
            <ac:cxnSpMk id="30" creationId="{005C0E30-0732-41DD-41D7-2E41349C9DF7}"/>
          </ac:cxnSpMkLst>
        </pc:cxnChg>
        <pc:cxnChg chg="del mod topLvl">
          <ac:chgData name="Jan Pas" userId="e6ab89e2-d100-44fd-b9c7-fceb4d0d2d54" providerId="ADAL" clId="{0C54F637-3355-43E0-8CE7-F4D8A52090AB}" dt="2024-05-13T12:13:59.912" v="3628" actId="478"/>
          <ac:cxnSpMkLst>
            <pc:docMk/>
            <pc:sldMk cId="1301038309" sldId="323"/>
            <ac:cxnSpMk id="31" creationId="{7AFFAD58-E2E4-7745-C31B-877F0FAFCCE8}"/>
          </ac:cxnSpMkLst>
        </pc:cxnChg>
        <pc:cxnChg chg="del mod">
          <ac:chgData name="Jan Pas" userId="e6ab89e2-d100-44fd-b9c7-fceb4d0d2d54" providerId="ADAL" clId="{0C54F637-3355-43E0-8CE7-F4D8A52090AB}" dt="2024-05-13T12:14:14.695" v="3633" actId="478"/>
          <ac:cxnSpMkLst>
            <pc:docMk/>
            <pc:sldMk cId="1301038309" sldId="323"/>
            <ac:cxnSpMk id="37" creationId="{323E259F-8A9D-65B2-6243-DB45176E8684}"/>
          </ac:cxnSpMkLst>
        </pc:cxnChg>
        <pc:cxnChg chg="del mod topLvl">
          <ac:chgData name="Jan Pas" userId="e6ab89e2-d100-44fd-b9c7-fceb4d0d2d54" providerId="ADAL" clId="{0C54F637-3355-43E0-8CE7-F4D8A52090AB}" dt="2024-05-13T12:14:02.767" v="3629" actId="478"/>
          <ac:cxnSpMkLst>
            <pc:docMk/>
            <pc:sldMk cId="1301038309" sldId="323"/>
            <ac:cxnSpMk id="39" creationId="{C2EB4F9B-9D4D-E0FC-59B1-0FA2459A491A}"/>
          </ac:cxnSpMkLst>
        </pc:cxnChg>
        <pc:cxnChg chg="del mod topLvl">
          <ac:chgData name="Jan Pas" userId="e6ab89e2-d100-44fd-b9c7-fceb4d0d2d54" providerId="ADAL" clId="{0C54F637-3355-43E0-8CE7-F4D8A52090AB}" dt="2024-05-13T12:14:02.767" v="3629" actId="478"/>
          <ac:cxnSpMkLst>
            <pc:docMk/>
            <pc:sldMk cId="1301038309" sldId="323"/>
            <ac:cxnSpMk id="51" creationId="{8CC970F3-D675-60D1-8F1C-E979E48665D5}"/>
          </ac:cxnSpMkLst>
        </pc:cxnChg>
        <pc:cxnChg chg="del mod topLvl">
          <ac:chgData name="Jan Pas" userId="e6ab89e2-d100-44fd-b9c7-fceb4d0d2d54" providerId="ADAL" clId="{0C54F637-3355-43E0-8CE7-F4D8A52090AB}" dt="2024-05-13T12:14:02.767" v="3629" actId="478"/>
          <ac:cxnSpMkLst>
            <pc:docMk/>
            <pc:sldMk cId="1301038309" sldId="323"/>
            <ac:cxnSpMk id="52" creationId="{33F399FA-D57C-3935-E8EB-CCB5DF9BE9F9}"/>
          </ac:cxnSpMkLst>
        </pc:cxnChg>
      </pc:sldChg>
      <pc:sldChg chg="addSp modSp add mod modAnim">
        <pc:chgData name="Jan Pas" userId="e6ab89e2-d100-44fd-b9c7-fceb4d0d2d54" providerId="ADAL" clId="{0C54F637-3355-43E0-8CE7-F4D8A52090AB}" dt="2024-05-06T17:24:07.201" v="2193"/>
        <pc:sldMkLst>
          <pc:docMk/>
          <pc:sldMk cId="1010275248" sldId="324"/>
        </pc:sldMkLst>
        <pc:spChg chg="add mod">
          <ac:chgData name="Jan Pas" userId="e6ab89e2-d100-44fd-b9c7-fceb4d0d2d54" providerId="ADAL" clId="{0C54F637-3355-43E0-8CE7-F4D8A52090AB}" dt="2024-05-06T12:28:55.714" v="2008" actId="1076"/>
          <ac:spMkLst>
            <pc:docMk/>
            <pc:sldMk cId="1010275248" sldId="324"/>
            <ac:spMk id="10" creationId="{E59B05F7-1C2E-CFAE-31CF-351694A54ACF}"/>
          </ac:spMkLst>
        </pc:spChg>
        <pc:spChg chg="mod">
          <ac:chgData name="Jan Pas" userId="e6ab89e2-d100-44fd-b9c7-fceb4d0d2d54" providerId="ADAL" clId="{0C54F637-3355-43E0-8CE7-F4D8A52090AB}" dt="2024-05-06T12:29:07.100" v="2009" actId="2085"/>
          <ac:spMkLst>
            <pc:docMk/>
            <pc:sldMk cId="1010275248" sldId="324"/>
            <ac:spMk id="19" creationId="{BF0C9592-BAB3-144A-89C0-112A53B2E000}"/>
          </ac:spMkLst>
        </pc:spChg>
        <pc:spChg chg="mod">
          <ac:chgData name="Jan Pas" userId="e6ab89e2-d100-44fd-b9c7-fceb4d0d2d54" providerId="ADAL" clId="{0C54F637-3355-43E0-8CE7-F4D8A52090AB}" dt="2024-05-06T12:29:09.836" v="2010" actId="2085"/>
          <ac:spMkLst>
            <pc:docMk/>
            <pc:sldMk cId="1010275248" sldId="324"/>
            <ac:spMk id="36" creationId="{79EC0EAB-69B7-8916-F722-BFCB0F790F6E}"/>
          </ac:spMkLst>
        </pc:spChg>
        <pc:picChg chg="add mod">
          <ac:chgData name="Jan Pas" userId="e6ab89e2-d100-44fd-b9c7-fceb4d0d2d54" providerId="ADAL" clId="{0C54F637-3355-43E0-8CE7-F4D8A52090AB}" dt="2024-05-06T12:27:25.587" v="1997" actId="1076"/>
          <ac:picMkLst>
            <pc:docMk/>
            <pc:sldMk cId="1010275248" sldId="324"/>
            <ac:picMk id="3" creationId="{C00719FF-C4D8-E16B-6EC9-35933A4A274D}"/>
          </ac:picMkLst>
        </pc:picChg>
        <pc:picChg chg="add mod">
          <ac:chgData name="Jan Pas" userId="e6ab89e2-d100-44fd-b9c7-fceb4d0d2d54" providerId="ADAL" clId="{0C54F637-3355-43E0-8CE7-F4D8A52090AB}" dt="2024-05-06T12:27:25.587" v="1997" actId="1076"/>
          <ac:picMkLst>
            <pc:docMk/>
            <pc:sldMk cId="1010275248" sldId="324"/>
            <ac:picMk id="4" creationId="{8CABFF0D-3893-48C8-CBBA-74CD62C9070E}"/>
          </ac:picMkLst>
        </pc:picChg>
        <pc:picChg chg="add mod">
          <ac:chgData name="Jan Pas" userId="e6ab89e2-d100-44fd-b9c7-fceb4d0d2d54" providerId="ADAL" clId="{0C54F637-3355-43E0-8CE7-F4D8A52090AB}" dt="2024-05-06T12:28:23.047" v="2004" actId="1076"/>
          <ac:picMkLst>
            <pc:docMk/>
            <pc:sldMk cId="1010275248" sldId="324"/>
            <ac:picMk id="5" creationId="{97AF6A1F-B167-7269-1D13-EAA205D23DB7}"/>
          </ac:picMkLst>
        </pc:picChg>
        <pc:picChg chg="add mod">
          <ac:chgData name="Jan Pas" userId="e6ab89e2-d100-44fd-b9c7-fceb4d0d2d54" providerId="ADAL" clId="{0C54F637-3355-43E0-8CE7-F4D8A52090AB}" dt="2024-05-06T12:28:23.047" v="2004" actId="1076"/>
          <ac:picMkLst>
            <pc:docMk/>
            <pc:sldMk cId="1010275248" sldId="324"/>
            <ac:picMk id="7" creationId="{6A434540-69FE-14A6-EB83-559BD1908CB2}"/>
          </ac:picMkLst>
        </pc:picChg>
        <pc:picChg chg="add mod">
          <ac:chgData name="Jan Pas" userId="e6ab89e2-d100-44fd-b9c7-fceb4d0d2d54" providerId="ADAL" clId="{0C54F637-3355-43E0-8CE7-F4D8A52090AB}" dt="2024-05-06T12:28:33.436" v="2006" actId="1076"/>
          <ac:picMkLst>
            <pc:docMk/>
            <pc:sldMk cId="1010275248" sldId="324"/>
            <ac:picMk id="8" creationId="{1063486D-5D65-DD7B-FF52-8FD8E0D93476}"/>
          </ac:picMkLst>
        </pc:picChg>
        <pc:picChg chg="add mod">
          <ac:chgData name="Jan Pas" userId="e6ab89e2-d100-44fd-b9c7-fceb4d0d2d54" providerId="ADAL" clId="{0C54F637-3355-43E0-8CE7-F4D8A52090AB}" dt="2024-05-06T12:28:33.436" v="2006" actId="1076"/>
          <ac:picMkLst>
            <pc:docMk/>
            <pc:sldMk cId="1010275248" sldId="324"/>
            <ac:picMk id="9" creationId="{F2DCB215-F8A2-44A7-AC7A-41897F7502E1}"/>
          </ac:picMkLst>
        </pc:picChg>
      </pc:sldChg>
      <pc:sldChg chg="addSp delSp modSp add mod delAnim modAnim">
        <pc:chgData name="Jan Pas" userId="e6ab89e2-d100-44fd-b9c7-fceb4d0d2d54" providerId="ADAL" clId="{0C54F637-3355-43E0-8CE7-F4D8A52090AB}" dt="2024-05-06T18:21:46.524" v="2588"/>
        <pc:sldMkLst>
          <pc:docMk/>
          <pc:sldMk cId="26250870" sldId="325"/>
        </pc:sldMkLst>
        <pc:spChg chg="mod">
          <ac:chgData name="Jan Pas" userId="e6ab89e2-d100-44fd-b9c7-fceb4d0d2d54" providerId="ADAL" clId="{0C54F637-3355-43E0-8CE7-F4D8A52090AB}" dt="2024-05-06T12:30:19.526" v="2032" actId="1076"/>
          <ac:spMkLst>
            <pc:docMk/>
            <pc:sldMk cId="26250870" sldId="325"/>
            <ac:spMk id="2" creationId="{BE46E34F-31F2-B494-A9CB-37F4DBBC93C3}"/>
          </ac:spMkLst>
        </pc:spChg>
        <pc:spChg chg="mod topLvl">
          <ac:chgData name="Jan Pas" userId="e6ab89e2-d100-44fd-b9c7-fceb4d0d2d54" providerId="ADAL" clId="{0C54F637-3355-43E0-8CE7-F4D8A52090AB}" dt="2024-05-06T12:31:47.245" v="2057" actId="1076"/>
          <ac:spMkLst>
            <pc:docMk/>
            <pc:sldMk cId="26250870" sldId="325"/>
            <ac:spMk id="6" creationId="{47E79F86-7D06-4FBC-9ABE-F30437970D03}"/>
          </ac:spMkLst>
        </pc:spChg>
        <pc:spChg chg="del">
          <ac:chgData name="Jan Pas" userId="e6ab89e2-d100-44fd-b9c7-fceb4d0d2d54" providerId="ADAL" clId="{0C54F637-3355-43E0-8CE7-F4D8A52090AB}" dt="2024-05-06T12:32:26.571" v="2061" actId="478"/>
          <ac:spMkLst>
            <pc:docMk/>
            <pc:sldMk cId="26250870" sldId="325"/>
            <ac:spMk id="10" creationId="{E59B05F7-1C2E-CFAE-31CF-351694A54ACF}"/>
          </ac:spMkLst>
        </pc:spChg>
        <pc:spChg chg="mod">
          <ac:chgData name="Jan Pas" userId="e6ab89e2-d100-44fd-b9c7-fceb4d0d2d54" providerId="ADAL" clId="{0C54F637-3355-43E0-8CE7-F4D8A52090AB}" dt="2024-05-06T12:30:59.426" v="2048" actId="1076"/>
          <ac:spMkLst>
            <pc:docMk/>
            <pc:sldMk cId="26250870" sldId="325"/>
            <ac:spMk id="14" creationId="{223207C6-97D6-66F6-8118-E91E6C5B0B13}"/>
          </ac:spMkLst>
        </pc:spChg>
        <pc:spChg chg="mod">
          <ac:chgData name="Jan Pas" userId="e6ab89e2-d100-44fd-b9c7-fceb4d0d2d54" providerId="ADAL" clId="{0C54F637-3355-43E0-8CE7-F4D8A52090AB}" dt="2024-05-06T12:31:24.058" v="2052" actId="1076"/>
          <ac:spMkLst>
            <pc:docMk/>
            <pc:sldMk cId="26250870" sldId="325"/>
            <ac:spMk id="18" creationId="{E3C3469D-2B11-2FEC-CE39-2766D3A4DAB5}"/>
          </ac:spMkLst>
        </pc:spChg>
        <pc:spChg chg="del">
          <ac:chgData name="Jan Pas" userId="e6ab89e2-d100-44fd-b9c7-fceb4d0d2d54" providerId="ADAL" clId="{0C54F637-3355-43E0-8CE7-F4D8A52090AB}" dt="2024-05-06T12:30:11.094" v="2027" actId="478"/>
          <ac:spMkLst>
            <pc:docMk/>
            <pc:sldMk cId="26250870" sldId="325"/>
            <ac:spMk id="19" creationId="{BF0C9592-BAB3-144A-89C0-112A53B2E000}"/>
          </ac:spMkLst>
        </pc:spChg>
        <pc:spChg chg="del mod topLvl">
          <ac:chgData name="Jan Pas" userId="e6ab89e2-d100-44fd-b9c7-fceb4d0d2d54" providerId="ADAL" clId="{0C54F637-3355-43E0-8CE7-F4D8A52090AB}" dt="2024-05-06T12:30:22.215" v="2033" actId="478"/>
          <ac:spMkLst>
            <pc:docMk/>
            <pc:sldMk cId="26250870" sldId="325"/>
            <ac:spMk id="22" creationId="{80CE6DA6-EA39-85F2-9EBC-7839220232B1}"/>
          </ac:spMkLst>
        </pc:spChg>
        <pc:spChg chg="del">
          <ac:chgData name="Jan Pas" userId="e6ab89e2-d100-44fd-b9c7-fceb4d0d2d54" providerId="ADAL" clId="{0C54F637-3355-43E0-8CE7-F4D8A52090AB}" dt="2024-05-06T12:30:09.293" v="2026" actId="478"/>
          <ac:spMkLst>
            <pc:docMk/>
            <pc:sldMk cId="26250870" sldId="325"/>
            <ac:spMk id="29" creationId="{56F1B812-8CEC-5B58-A499-AF34B4672051}"/>
          </ac:spMkLst>
        </pc:spChg>
        <pc:spChg chg="mod">
          <ac:chgData name="Jan Pas" userId="e6ab89e2-d100-44fd-b9c7-fceb4d0d2d54" providerId="ADAL" clId="{0C54F637-3355-43E0-8CE7-F4D8A52090AB}" dt="2024-05-06T12:31:57.170" v="2058" actId="1076"/>
          <ac:spMkLst>
            <pc:docMk/>
            <pc:sldMk cId="26250870" sldId="325"/>
            <ac:spMk id="33" creationId="{32F05649-94A5-9844-E453-48EC453083E7}"/>
          </ac:spMkLst>
        </pc:spChg>
        <pc:spChg chg="mod">
          <ac:chgData name="Jan Pas" userId="e6ab89e2-d100-44fd-b9c7-fceb4d0d2d54" providerId="ADAL" clId="{0C54F637-3355-43E0-8CE7-F4D8A52090AB}" dt="2024-05-06T12:31:11.135" v="2051" actId="1076"/>
          <ac:spMkLst>
            <pc:docMk/>
            <pc:sldMk cId="26250870" sldId="325"/>
            <ac:spMk id="34" creationId="{661882ED-5BF4-3087-6ECF-D974993EBEE2}"/>
          </ac:spMkLst>
        </pc:spChg>
        <pc:spChg chg="del">
          <ac:chgData name="Jan Pas" userId="e6ab89e2-d100-44fd-b9c7-fceb4d0d2d54" providerId="ADAL" clId="{0C54F637-3355-43E0-8CE7-F4D8A52090AB}" dt="2024-05-06T12:30:39.665" v="2044" actId="478"/>
          <ac:spMkLst>
            <pc:docMk/>
            <pc:sldMk cId="26250870" sldId="325"/>
            <ac:spMk id="36" creationId="{79EC0EAB-69B7-8916-F722-BFCB0F790F6E}"/>
          </ac:spMkLst>
        </pc:spChg>
        <pc:spChg chg="del">
          <ac:chgData name="Jan Pas" userId="e6ab89e2-d100-44fd-b9c7-fceb4d0d2d54" providerId="ADAL" clId="{0C54F637-3355-43E0-8CE7-F4D8A52090AB}" dt="2024-05-06T12:30:37.207" v="2042" actId="478"/>
          <ac:spMkLst>
            <pc:docMk/>
            <pc:sldMk cId="26250870" sldId="325"/>
            <ac:spMk id="38" creationId="{687C570C-0811-5230-3F7B-BDF068928984}"/>
          </ac:spMkLst>
        </pc:spChg>
        <pc:spChg chg="del">
          <ac:chgData name="Jan Pas" userId="e6ab89e2-d100-44fd-b9c7-fceb4d0d2d54" providerId="ADAL" clId="{0C54F637-3355-43E0-8CE7-F4D8A52090AB}" dt="2024-05-06T12:30:41.852" v="2046" actId="478"/>
          <ac:spMkLst>
            <pc:docMk/>
            <pc:sldMk cId="26250870" sldId="325"/>
            <ac:spMk id="41" creationId="{12F00738-4A01-7085-EDCC-E55CDEB49FD3}"/>
          </ac:spMkLst>
        </pc:spChg>
        <pc:spChg chg="mod topLvl">
          <ac:chgData name="Jan Pas" userId="e6ab89e2-d100-44fd-b9c7-fceb4d0d2d54" providerId="ADAL" clId="{0C54F637-3355-43E0-8CE7-F4D8A52090AB}" dt="2024-05-06T12:30:16.862" v="2030" actId="165"/>
          <ac:spMkLst>
            <pc:docMk/>
            <pc:sldMk cId="26250870" sldId="325"/>
            <ac:spMk id="49" creationId="{5EBA7200-4B06-CC14-347E-B7913F69581A}"/>
          </ac:spMkLst>
        </pc:spChg>
        <pc:spChg chg="mod">
          <ac:chgData name="Jan Pas" userId="e6ab89e2-d100-44fd-b9c7-fceb4d0d2d54" providerId="ADAL" clId="{0C54F637-3355-43E0-8CE7-F4D8A52090AB}" dt="2024-05-06T12:32:16.986" v="2060" actId="1076"/>
          <ac:spMkLst>
            <pc:docMk/>
            <pc:sldMk cId="26250870" sldId="325"/>
            <ac:spMk id="53" creationId="{B8D1EBDE-A775-29E2-BC8D-A1028EC2BA5E}"/>
          </ac:spMkLst>
        </pc:spChg>
        <pc:spChg chg="mod">
          <ac:chgData name="Jan Pas" userId="e6ab89e2-d100-44fd-b9c7-fceb4d0d2d54" providerId="ADAL" clId="{0C54F637-3355-43E0-8CE7-F4D8A52090AB}" dt="2024-05-06T17:39:30.202" v="2282"/>
          <ac:spMkLst>
            <pc:docMk/>
            <pc:sldMk cId="26250870" sldId="325"/>
            <ac:spMk id="58" creationId="{DFBDD265-8D2D-71A4-E073-F2DEF0D7B770}"/>
          </ac:spMkLst>
        </pc:spChg>
        <pc:spChg chg="mod">
          <ac:chgData name="Jan Pas" userId="e6ab89e2-d100-44fd-b9c7-fceb4d0d2d54" providerId="ADAL" clId="{0C54F637-3355-43E0-8CE7-F4D8A52090AB}" dt="2024-05-06T17:39:30.202" v="2282"/>
          <ac:spMkLst>
            <pc:docMk/>
            <pc:sldMk cId="26250870" sldId="325"/>
            <ac:spMk id="63" creationId="{F955E133-6333-301C-962B-DE46B0D33E3E}"/>
          </ac:spMkLst>
        </pc:spChg>
        <pc:grpChg chg="add mod">
          <ac:chgData name="Jan Pas" userId="e6ab89e2-d100-44fd-b9c7-fceb4d0d2d54" providerId="ADAL" clId="{0C54F637-3355-43E0-8CE7-F4D8A52090AB}" dt="2024-05-06T12:30:59.426" v="2048" actId="1076"/>
          <ac:grpSpMkLst>
            <pc:docMk/>
            <pc:sldMk cId="26250870" sldId="325"/>
            <ac:grpSpMk id="11" creationId="{7688EF4E-6CE5-39D6-4795-283A27AB7CF0}"/>
          </ac:grpSpMkLst>
        </pc:grpChg>
        <pc:grpChg chg="add mod">
          <ac:chgData name="Jan Pas" userId="e6ab89e2-d100-44fd-b9c7-fceb4d0d2d54" providerId="ADAL" clId="{0C54F637-3355-43E0-8CE7-F4D8A52090AB}" dt="2024-05-06T12:31:24.058" v="2052" actId="1076"/>
          <ac:grpSpMkLst>
            <pc:docMk/>
            <pc:sldMk cId="26250870" sldId="325"/>
            <ac:grpSpMk id="15" creationId="{5F386AA0-7715-23F1-BE37-87DDA4D88E9B}"/>
          </ac:grpSpMkLst>
        </pc:grpChg>
        <pc:grpChg chg="add mod">
          <ac:chgData name="Jan Pas" userId="e6ab89e2-d100-44fd-b9c7-fceb4d0d2d54" providerId="ADAL" clId="{0C54F637-3355-43E0-8CE7-F4D8A52090AB}" dt="2024-05-06T12:31:57.170" v="2058" actId="1076"/>
          <ac:grpSpMkLst>
            <pc:docMk/>
            <pc:sldMk cId="26250870" sldId="325"/>
            <ac:grpSpMk id="20" creationId="{3BA30F15-AB8F-01E8-A104-0EE61C5999A2}"/>
          </ac:grpSpMkLst>
        </pc:grpChg>
        <pc:grpChg chg="add del">
          <ac:chgData name="Jan Pas" userId="e6ab89e2-d100-44fd-b9c7-fceb4d0d2d54" providerId="ADAL" clId="{0C54F637-3355-43E0-8CE7-F4D8A52090AB}" dt="2024-05-06T12:30:16.862" v="2030" actId="165"/>
          <ac:grpSpMkLst>
            <pc:docMk/>
            <pc:sldMk cId="26250870" sldId="325"/>
            <ac:grpSpMk id="32" creationId="{0828FA79-FF61-0B4D-60EA-0296DD48E5E5}"/>
          </ac:grpSpMkLst>
        </pc:grpChg>
        <pc:grpChg chg="add mod">
          <ac:chgData name="Jan Pas" userId="e6ab89e2-d100-44fd-b9c7-fceb4d0d2d54" providerId="ADAL" clId="{0C54F637-3355-43E0-8CE7-F4D8A52090AB}" dt="2024-05-06T12:32:16.986" v="2060" actId="1076"/>
          <ac:grpSpMkLst>
            <pc:docMk/>
            <pc:sldMk cId="26250870" sldId="325"/>
            <ac:grpSpMk id="45" creationId="{DF480255-1EAB-00BD-8DB9-C53EBBDEA25F}"/>
          </ac:grpSpMkLst>
        </pc:grpChg>
        <pc:grpChg chg="add mod">
          <ac:chgData name="Jan Pas" userId="e6ab89e2-d100-44fd-b9c7-fceb4d0d2d54" providerId="ADAL" clId="{0C54F637-3355-43E0-8CE7-F4D8A52090AB}" dt="2024-05-06T17:39:30.202" v="2282"/>
          <ac:grpSpMkLst>
            <pc:docMk/>
            <pc:sldMk cId="26250870" sldId="325"/>
            <ac:grpSpMk id="54" creationId="{1DB5168A-6DF5-33BE-548E-D4EEB72612B2}"/>
          </ac:grpSpMkLst>
        </pc:grpChg>
        <pc:grpChg chg="mod">
          <ac:chgData name="Jan Pas" userId="e6ab89e2-d100-44fd-b9c7-fceb4d0d2d54" providerId="ADAL" clId="{0C54F637-3355-43E0-8CE7-F4D8A52090AB}" dt="2024-05-06T17:39:30.202" v="2282"/>
          <ac:grpSpMkLst>
            <pc:docMk/>
            <pc:sldMk cId="26250870" sldId="325"/>
            <ac:grpSpMk id="55" creationId="{02F57388-EE18-CF78-EFF1-0D8488EB2CBB}"/>
          </ac:grpSpMkLst>
        </pc:grpChg>
        <pc:grpChg chg="add mod">
          <ac:chgData name="Jan Pas" userId="e6ab89e2-d100-44fd-b9c7-fceb4d0d2d54" providerId="ADAL" clId="{0C54F637-3355-43E0-8CE7-F4D8A52090AB}" dt="2024-05-06T17:39:30.202" v="2282"/>
          <ac:grpSpMkLst>
            <pc:docMk/>
            <pc:sldMk cId="26250870" sldId="325"/>
            <ac:grpSpMk id="59" creationId="{90FCC8C3-C7CB-4501-56E8-2C040655F0C2}"/>
          </ac:grpSpMkLst>
        </pc:grpChg>
        <pc:grpChg chg="mod">
          <ac:chgData name="Jan Pas" userId="e6ab89e2-d100-44fd-b9c7-fceb4d0d2d54" providerId="ADAL" clId="{0C54F637-3355-43E0-8CE7-F4D8A52090AB}" dt="2024-05-06T17:39:30.202" v="2282"/>
          <ac:grpSpMkLst>
            <pc:docMk/>
            <pc:sldMk cId="26250870" sldId="325"/>
            <ac:grpSpMk id="60" creationId="{F0CEEB2A-DC28-EDF3-0ECC-E3ADC7515052}"/>
          </ac:grpSpMkLst>
        </pc:grpChg>
        <pc:picChg chg="del">
          <ac:chgData name="Jan Pas" userId="e6ab89e2-d100-44fd-b9c7-fceb4d0d2d54" providerId="ADAL" clId="{0C54F637-3355-43E0-8CE7-F4D8A52090AB}" dt="2024-05-06T12:30:29.136" v="2036" actId="478"/>
          <ac:picMkLst>
            <pc:docMk/>
            <pc:sldMk cId="26250870" sldId="325"/>
            <ac:picMk id="3" creationId="{C00719FF-C4D8-E16B-6EC9-35933A4A274D}"/>
          </ac:picMkLst>
        </pc:picChg>
        <pc:picChg chg="del">
          <ac:chgData name="Jan Pas" userId="e6ab89e2-d100-44fd-b9c7-fceb4d0d2d54" providerId="ADAL" clId="{0C54F637-3355-43E0-8CE7-F4D8A52090AB}" dt="2024-05-06T12:30:30.378" v="2037" actId="478"/>
          <ac:picMkLst>
            <pc:docMk/>
            <pc:sldMk cId="26250870" sldId="325"/>
            <ac:picMk id="4" creationId="{8CABFF0D-3893-48C8-CBBA-74CD62C9070E}"/>
          </ac:picMkLst>
        </pc:picChg>
        <pc:picChg chg="del">
          <ac:chgData name="Jan Pas" userId="e6ab89e2-d100-44fd-b9c7-fceb4d0d2d54" providerId="ADAL" clId="{0C54F637-3355-43E0-8CE7-F4D8A52090AB}" dt="2024-05-06T12:30:33.135" v="2039" actId="478"/>
          <ac:picMkLst>
            <pc:docMk/>
            <pc:sldMk cId="26250870" sldId="325"/>
            <ac:picMk id="5" creationId="{97AF6A1F-B167-7269-1D13-EAA205D23DB7}"/>
          </ac:picMkLst>
        </pc:picChg>
        <pc:picChg chg="del">
          <ac:chgData name="Jan Pas" userId="e6ab89e2-d100-44fd-b9c7-fceb4d0d2d54" providerId="ADAL" clId="{0C54F637-3355-43E0-8CE7-F4D8A52090AB}" dt="2024-05-06T12:30:31.991" v="2038" actId="478"/>
          <ac:picMkLst>
            <pc:docMk/>
            <pc:sldMk cId="26250870" sldId="325"/>
            <ac:picMk id="7" creationId="{6A434540-69FE-14A6-EB83-559BD1908CB2}"/>
          </ac:picMkLst>
        </pc:picChg>
        <pc:picChg chg="del">
          <ac:chgData name="Jan Pas" userId="e6ab89e2-d100-44fd-b9c7-fceb4d0d2d54" providerId="ADAL" clId="{0C54F637-3355-43E0-8CE7-F4D8A52090AB}" dt="2024-05-06T12:30:35.719" v="2041" actId="478"/>
          <ac:picMkLst>
            <pc:docMk/>
            <pc:sldMk cId="26250870" sldId="325"/>
            <ac:picMk id="8" creationId="{1063486D-5D65-DD7B-FF52-8FD8E0D93476}"/>
          </ac:picMkLst>
        </pc:picChg>
        <pc:picChg chg="del">
          <ac:chgData name="Jan Pas" userId="e6ab89e2-d100-44fd-b9c7-fceb4d0d2d54" providerId="ADAL" clId="{0C54F637-3355-43E0-8CE7-F4D8A52090AB}" dt="2024-05-06T12:30:34.404" v="2040" actId="478"/>
          <ac:picMkLst>
            <pc:docMk/>
            <pc:sldMk cId="26250870" sldId="325"/>
            <ac:picMk id="9" creationId="{F2DCB215-F8A2-44A7-AC7A-41897F7502E1}"/>
          </ac:picMkLst>
        </pc:picChg>
        <pc:picChg chg="mod">
          <ac:chgData name="Jan Pas" userId="e6ab89e2-d100-44fd-b9c7-fceb4d0d2d54" providerId="ADAL" clId="{0C54F637-3355-43E0-8CE7-F4D8A52090AB}" dt="2024-05-06T12:30:59.426" v="2048" actId="1076"/>
          <ac:picMkLst>
            <pc:docMk/>
            <pc:sldMk cId="26250870" sldId="325"/>
            <ac:picMk id="12" creationId="{B2785311-EE59-9F67-EC08-C0885349C759}"/>
          </ac:picMkLst>
        </pc:picChg>
        <pc:picChg chg="mod">
          <ac:chgData name="Jan Pas" userId="e6ab89e2-d100-44fd-b9c7-fceb4d0d2d54" providerId="ADAL" clId="{0C54F637-3355-43E0-8CE7-F4D8A52090AB}" dt="2024-05-06T12:30:59.426" v="2048" actId="1076"/>
          <ac:picMkLst>
            <pc:docMk/>
            <pc:sldMk cId="26250870" sldId="325"/>
            <ac:picMk id="13" creationId="{25E4B5F6-6C49-286F-4CE3-678172ED1654}"/>
          </ac:picMkLst>
        </pc:picChg>
        <pc:picChg chg="mod">
          <ac:chgData name="Jan Pas" userId="e6ab89e2-d100-44fd-b9c7-fceb4d0d2d54" providerId="ADAL" clId="{0C54F637-3355-43E0-8CE7-F4D8A52090AB}" dt="2024-05-06T12:31:24.058" v="2052" actId="1076"/>
          <ac:picMkLst>
            <pc:docMk/>
            <pc:sldMk cId="26250870" sldId="325"/>
            <ac:picMk id="16" creationId="{CD83586E-207F-A8E5-4716-D6B7FD266AAD}"/>
          </ac:picMkLst>
        </pc:picChg>
        <pc:picChg chg="mod">
          <ac:chgData name="Jan Pas" userId="e6ab89e2-d100-44fd-b9c7-fceb4d0d2d54" providerId="ADAL" clId="{0C54F637-3355-43E0-8CE7-F4D8A52090AB}" dt="2024-05-06T12:31:24.058" v="2052" actId="1076"/>
          <ac:picMkLst>
            <pc:docMk/>
            <pc:sldMk cId="26250870" sldId="325"/>
            <ac:picMk id="17" creationId="{0D1ADE58-43A8-E2AD-2DEB-BAC7DA33030F}"/>
          </ac:picMkLst>
        </pc:picChg>
        <pc:picChg chg="mod">
          <ac:chgData name="Jan Pas" userId="e6ab89e2-d100-44fd-b9c7-fceb4d0d2d54" providerId="ADAL" clId="{0C54F637-3355-43E0-8CE7-F4D8A52090AB}" dt="2024-05-06T12:31:57.170" v="2058" actId="1076"/>
          <ac:picMkLst>
            <pc:docMk/>
            <pc:sldMk cId="26250870" sldId="325"/>
            <ac:picMk id="21" creationId="{BDEFD8DA-A82C-A19B-A22D-8DCA528D2D2B}"/>
          </ac:picMkLst>
        </pc:picChg>
        <pc:picChg chg="mod">
          <ac:chgData name="Jan Pas" userId="e6ab89e2-d100-44fd-b9c7-fceb4d0d2d54" providerId="ADAL" clId="{0C54F637-3355-43E0-8CE7-F4D8A52090AB}" dt="2024-05-06T12:31:57.170" v="2058" actId="1076"/>
          <ac:picMkLst>
            <pc:docMk/>
            <pc:sldMk cId="26250870" sldId="325"/>
            <ac:picMk id="23" creationId="{627CF4CD-A649-EB03-C680-EAB38817E3D5}"/>
          </ac:picMkLst>
        </pc:picChg>
        <pc:picChg chg="mod">
          <ac:chgData name="Jan Pas" userId="e6ab89e2-d100-44fd-b9c7-fceb4d0d2d54" providerId="ADAL" clId="{0C54F637-3355-43E0-8CE7-F4D8A52090AB}" dt="2024-05-06T12:32:16.986" v="2060" actId="1076"/>
          <ac:picMkLst>
            <pc:docMk/>
            <pc:sldMk cId="26250870" sldId="325"/>
            <ac:picMk id="46" creationId="{48103BB2-35B8-6B19-5005-9951838A8470}"/>
          </ac:picMkLst>
        </pc:picChg>
        <pc:picChg chg="mod">
          <ac:chgData name="Jan Pas" userId="e6ab89e2-d100-44fd-b9c7-fceb4d0d2d54" providerId="ADAL" clId="{0C54F637-3355-43E0-8CE7-F4D8A52090AB}" dt="2024-05-06T12:32:16.986" v="2060" actId="1076"/>
          <ac:picMkLst>
            <pc:docMk/>
            <pc:sldMk cId="26250870" sldId="325"/>
            <ac:picMk id="50" creationId="{2D1631B6-C4D0-4C0F-CD06-5325E6E3C29C}"/>
          </ac:picMkLst>
        </pc:picChg>
        <pc:picChg chg="mod">
          <ac:chgData name="Jan Pas" userId="e6ab89e2-d100-44fd-b9c7-fceb4d0d2d54" providerId="ADAL" clId="{0C54F637-3355-43E0-8CE7-F4D8A52090AB}" dt="2024-05-06T17:39:30.202" v="2282"/>
          <ac:picMkLst>
            <pc:docMk/>
            <pc:sldMk cId="26250870" sldId="325"/>
            <ac:picMk id="56" creationId="{AF6639F7-24CC-A02C-9788-0D98F238A4F6}"/>
          </ac:picMkLst>
        </pc:picChg>
        <pc:picChg chg="mod">
          <ac:chgData name="Jan Pas" userId="e6ab89e2-d100-44fd-b9c7-fceb4d0d2d54" providerId="ADAL" clId="{0C54F637-3355-43E0-8CE7-F4D8A52090AB}" dt="2024-05-06T17:39:30.202" v="2282"/>
          <ac:picMkLst>
            <pc:docMk/>
            <pc:sldMk cId="26250870" sldId="325"/>
            <ac:picMk id="57" creationId="{632CE842-BCBE-DBCA-6E14-BE2E41E37A10}"/>
          </ac:picMkLst>
        </pc:picChg>
        <pc:picChg chg="mod">
          <ac:chgData name="Jan Pas" userId="e6ab89e2-d100-44fd-b9c7-fceb4d0d2d54" providerId="ADAL" clId="{0C54F637-3355-43E0-8CE7-F4D8A52090AB}" dt="2024-05-06T17:39:30.202" v="2282"/>
          <ac:picMkLst>
            <pc:docMk/>
            <pc:sldMk cId="26250870" sldId="325"/>
            <ac:picMk id="61" creationId="{622D00C7-FC6E-A1EF-FA88-C0772073B4BF}"/>
          </ac:picMkLst>
        </pc:picChg>
        <pc:picChg chg="mod">
          <ac:chgData name="Jan Pas" userId="e6ab89e2-d100-44fd-b9c7-fceb4d0d2d54" providerId="ADAL" clId="{0C54F637-3355-43E0-8CE7-F4D8A52090AB}" dt="2024-05-06T17:39:30.202" v="2282"/>
          <ac:picMkLst>
            <pc:docMk/>
            <pc:sldMk cId="26250870" sldId="325"/>
            <ac:picMk id="62" creationId="{07C1BE37-A775-E35B-1335-B267D5746023}"/>
          </ac:picMkLst>
        </pc:picChg>
        <pc:cxnChg chg="del mod topLvl">
          <ac:chgData name="Jan Pas" userId="e6ab89e2-d100-44fd-b9c7-fceb4d0d2d54" providerId="ADAL" clId="{0C54F637-3355-43E0-8CE7-F4D8A52090AB}" dt="2024-05-06T12:30:23.739" v="2034" actId="478"/>
          <ac:cxnSpMkLst>
            <pc:docMk/>
            <pc:sldMk cId="26250870" sldId="325"/>
            <ac:cxnSpMk id="24" creationId="{208B9E15-0FEB-734A-1C60-B82A70B3A78A}"/>
          </ac:cxnSpMkLst>
        </pc:cxnChg>
        <pc:cxnChg chg="del mod topLvl">
          <ac:chgData name="Jan Pas" userId="e6ab89e2-d100-44fd-b9c7-fceb4d0d2d54" providerId="ADAL" clId="{0C54F637-3355-43E0-8CE7-F4D8A52090AB}" dt="2024-05-06T12:30:24.811" v="2035" actId="478"/>
          <ac:cxnSpMkLst>
            <pc:docMk/>
            <pc:sldMk cId="26250870" sldId="325"/>
            <ac:cxnSpMk id="30" creationId="{005C0E30-0732-41DD-41D7-2E41349C9DF7}"/>
          </ac:cxnSpMkLst>
        </pc:cxnChg>
        <pc:cxnChg chg="mod topLvl">
          <ac:chgData name="Jan Pas" userId="e6ab89e2-d100-44fd-b9c7-fceb4d0d2d54" providerId="ADAL" clId="{0C54F637-3355-43E0-8CE7-F4D8A52090AB}" dt="2024-05-06T12:30:16.862" v="2030" actId="165"/>
          <ac:cxnSpMkLst>
            <pc:docMk/>
            <pc:sldMk cId="26250870" sldId="325"/>
            <ac:cxnSpMk id="31" creationId="{7AFFAD58-E2E4-7745-C31B-877F0FAFCCE8}"/>
          </ac:cxnSpMkLst>
        </pc:cxnChg>
        <pc:cxnChg chg="del mod">
          <ac:chgData name="Jan Pas" userId="e6ab89e2-d100-44fd-b9c7-fceb4d0d2d54" providerId="ADAL" clId="{0C54F637-3355-43E0-8CE7-F4D8A52090AB}" dt="2024-05-06T12:30:38.067" v="2043" actId="478"/>
          <ac:cxnSpMkLst>
            <pc:docMk/>
            <pc:sldMk cId="26250870" sldId="325"/>
            <ac:cxnSpMk id="39" creationId="{C2EB4F9B-9D4D-E0FC-59B1-0FA2459A491A}"/>
          </ac:cxnSpMkLst>
        </pc:cxnChg>
        <pc:cxnChg chg="del mod">
          <ac:chgData name="Jan Pas" userId="e6ab89e2-d100-44fd-b9c7-fceb4d0d2d54" providerId="ADAL" clId="{0C54F637-3355-43E0-8CE7-F4D8A52090AB}" dt="2024-05-06T12:30:40.529" v="2045" actId="478"/>
          <ac:cxnSpMkLst>
            <pc:docMk/>
            <pc:sldMk cId="26250870" sldId="325"/>
            <ac:cxnSpMk id="51" creationId="{8CC970F3-D675-60D1-8F1C-E979E48665D5}"/>
          </ac:cxnSpMkLst>
        </pc:cxnChg>
      </pc:sldChg>
      <pc:sldChg chg="addSp delSp modSp add del mod ord delAnim modAnim">
        <pc:chgData name="Jan Pas" userId="e6ab89e2-d100-44fd-b9c7-fceb4d0d2d54" providerId="ADAL" clId="{0C54F637-3355-43E0-8CE7-F4D8A52090AB}" dt="2024-05-06T17:46:46.215" v="2307" actId="47"/>
        <pc:sldMkLst>
          <pc:docMk/>
          <pc:sldMk cId="3368861441" sldId="326"/>
        </pc:sldMkLst>
        <pc:spChg chg="mod">
          <ac:chgData name="Jan Pas" userId="e6ab89e2-d100-44fd-b9c7-fceb4d0d2d54" providerId="ADAL" clId="{0C54F637-3355-43E0-8CE7-F4D8A52090AB}" dt="2024-05-06T12:33:44.076" v="2081" actId="20577"/>
          <ac:spMkLst>
            <pc:docMk/>
            <pc:sldMk cId="3368861441" sldId="326"/>
            <ac:spMk id="2" creationId="{BE46E34F-31F2-B494-A9CB-37F4DBBC93C3}"/>
          </ac:spMkLst>
        </pc:spChg>
        <pc:spChg chg="del mod topLvl">
          <ac:chgData name="Jan Pas" userId="e6ab89e2-d100-44fd-b9c7-fceb4d0d2d54" providerId="ADAL" clId="{0C54F637-3355-43E0-8CE7-F4D8A52090AB}" dt="2024-05-06T12:54:13.383" v="2106" actId="478"/>
          <ac:spMkLst>
            <pc:docMk/>
            <pc:sldMk cId="3368861441" sldId="326"/>
            <ac:spMk id="6" creationId="{47E79F86-7D06-4FBC-9ABE-F30437970D03}"/>
          </ac:spMkLst>
        </pc:spChg>
        <pc:spChg chg="del mod">
          <ac:chgData name="Jan Pas" userId="e6ab89e2-d100-44fd-b9c7-fceb4d0d2d54" providerId="ADAL" clId="{0C54F637-3355-43E0-8CE7-F4D8A52090AB}" dt="2024-05-06T17:28:03.603" v="2203" actId="478"/>
          <ac:spMkLst>
            <pc:docMk/>
            <pc:sldMk cId="3368861441" sldId="326"/>
            <ac:spMk id="10" creationId="{E59B05F7-1C2E-CFAE-31CF-351694A54ACF}"/>
          </ac:spMkLst>
        </pc:spChg>
        <pc:spChg chg="mod">
          <ac:chgData name="Jan Pas" userId="e6ab89e2-d100-44fd-b9c7-fceb4d0d2d54" providerId="ADAL" clId="{0C54F637-3355-43E0-8CE7-F4D8A52090AB}" dt="2024-05-06T14:55:44.895" v="2152" actId="1076"/>
          <ac:spMkLst>
            <pc:docMk/>
            <pc:sldMk cId="3368861441" sldId="326"/>
            <ac:spMk id="14" creationId="{24F14524-55D0-FEC3-AF7B-F9BC00EB35FF}"/>
          </ac:spMkLst>
        </pc:spChg>
        <pc:spChg chg="mod">
          <ac:chgData name="Jan Pas" userId="e6ab89e2-d100-44fd-b9c7-fceb4d0d2d54" providerId="ADAL" clId="{0C54F637-3355-43E0-8CE7-F4D8A52090AB}" dt="2024-05-06T14:55:48.214" v="2153" actId="1076"/>
          <ac:spMkLst>
            <pc:docMk/>
            <pc:sldMk cId="3368861441" sldId="326"/>
            <ac:spMk id="18" creationId="{0CC72C97-D7EA-6828-27E1-883E3B0DF345}"/>
          </ac:spMkLst>
        </pc:spChg>
        <pc:spChg chg="del mod topLvl">
          <ac:chgData name="Jan Pas" userId="e6ab89e2-d100-44fd-b9c7-fceb4d0d2d54" providerId="ADAL" clId="{0C54F637-3355-43E0-8CE7-F4D8A52090AB}" dt="2024-05-06T12:36:03.001" v="2088" actId="478"/>
          <ac:spMkLst>
            <pc:docMk/>
            <pc:sldMk cId="3368861441" sldId="326"/>
            <ac:spMk id="19" creationId="{BF0C9592-BAB3-144A-89C0-112A53B2E000}"/>
          </ac:spMkLst>
        </pc:spChg>
        <pc:spChg chg="del mod topLvl">
          <ac:chgData name="Jan Pas" userId="e6ab89e2-d100-44fd-b9c7-fceb4d0d2d54" providerId="ADAL" clId="{0C54F637-3355-43E0-8CE7-F4D8A52090AB}" dt="2024-05-06T12:36:00.594" v="2087" actId="478"/>
          <ac:spMkLst>
            <pc:docMk/>
            <pc:sldMk cId="3368861441" sldId="326"/>
            <ac:spMk id="22" creationId="{80CE6DA6-EA39-85F2-9EBC-7839220232B1}"/>
          </ac:spMkLst>
        </pc:spChg>
        <pc:spChg chg="del mod topLvl">
          <ac:chgData name="Jan Pas" userId="e6ab89e2-d100-44fd-b9c7-fceb4d0d2d54" providerId="ADAL" clId="{0C54F637-3355-43E0-8CE7-F4D8A52090AB}" dt="2024-05-06T12:36:05.679" v="2090" actId="478"/>
          <ac:spMkLst>
            <pc:docMk/>
            <pc:sldMk cId="3368861441" sldId="326"/>
            <ac:spMk id="29" creationId="{56F1B812-8CEC-5B58-A499-AF34B4672051}"/>
          </ac:spMkLst>
        </pc:spChg>
        <pc:spChg chg="mod">
          <ac:chgData name="Jan Pas" userId="e6ab89e2-d100-44fd-b9c7-fceb4d0d2d54" providerId="ADAL" clId="{0C54F637-3355-43E0-8CE7-F4D8A52090AB}" dt="2024-05-06T14:56:07.119" v="2157" actId="1076"/>
          <ac:spMkLst>
            <pc:docMk/>
            <pc:sldMk cId="3368861441" sldId="326"/>
            <ac:spMk id="33" creationId="{689266CC-AA06-EE7A-8E3F-EB8C1E2FD7BF}"/>
          </ac:spMkLst>
        </pc:spChg>
        <pc:spChg chg="del">
          <ac:chgData name="Jan Pas" userId="e6ab89e2-d100-44fd-b9c7-fceb4d0d2d54" providerId="ADAL" clId="{0C54F637-3355-43E0-8CE7-F4D8A52090AB}" dt="2024-05-06T12:55:00.389" v="2125" actId="478"/>
          <ac:spMkLst>
            <pc:docMk/>
            <pc:sldMk cId="3368861441" sldId="326"/>
            <ac:spMk id="34" creationId="{661882ED-5BF4-3087-6ECF-D974993EBEE2}"/>
          </ac:spMkLst>
        </pc:spChg>
        <pc:spChg chg="del">
          <ac:chgData name="Jan Pas" userId="e6ab89e2-d100-44fd-b9c7-fceb4d0d2d54" providerId="ADAL" clId="{0C54F637-3355-43E0-8CE7-F4D8A52090AB}" dt="2024-05-06T12:55:02.661" v="2126" actId="478"/>
          <ac:spMkLst>
            <pc:docMk/>
            <pc:sldMk cId="3368861441" sldId="326"/>
            <ac:spMk id="35" creationId="{A12A188C-EAD7-FBF0-A654-86B67DE72FA1}"/>
          </ac:spMkLst>
        </pc:spChg>
        <pc:spChg chg="del">
          <ac:chgData name="Jan Pas" userId="e6ab89e2-d100-44fd-b9c7-fceb4d0d2d54" providerId="ADAL" clId="{0C54F637-3355-43E0-8CE7-F4D8A52090AB}" dt="2024-05-06T12:36:12.921" v="2095" actId="478"/>
          <ac:spMkLst>
            <pc:docMk/>
            <pc:sldMk cId="3368861441" sldId="326"/>
            <ac:spMk id="36" creationId="{79EC0EAB-69B7-8916-F722-BFCB0F790F6E}"/>
          </ac:spMkLst>
        </pc:spChg>
        <pc:spChg chg="del">
          <ac:chgData name="Jan Pas" userId="e6ab89e2-d100-44fd-b9c7-fceb4d0d2d54" providerId="ADAL" clId="{0C54F637-3355-43E0-8CE7-F4D8A52090AB}" dt="2024-05-06T12:36:17.913" v="2098" actId="478"/>
          <ac:spMkLst>
            <pc:docMk/>
            <pc:sldMk cId="3368861441" sldId="326"/>
            <ac:spMk id="38" creationId="{687C570C-0811-5230-3F7B-BDF068928984}"/>
          </ac:spMkLst>
        </pc:spChg>
        <pc:spChg chg="del">
          <ac:chgData name="Jan Pas" userId="e6ab89e2-d100-44fd-b9c7-fceb4d0d2d54" providerId="ADAL" clId="{0C54F637-3355-43E0-8CE7-F4D8A52090AB}" dt="2024-05-06T12:36:09.766" v="2093" actId="478"/>
          <ac:spMkLst>
            <pc:docMk/>
            <pc:sldMk cId="3368861441" sldId="326"/>
            <ac:spMk id="41" creationId="{12F00738-4A01-7085-EDCC-E55CDEB49FD3}"/>
          </ac:spMkLst>
        </pc:spChg>
        <pc:spChg chg="del mod topLvl">
          <ac:chgData name="Jan Pas" userId="e6ab89e2-d100-44fd-b9c7-fceb4d0d2d54" providerId="ADAL" clId="{0C54F637-3355-43E0-8CE7-F4D8A52090AB}" dt="2024-05-06T12:54:17.768" v="2107" actId="478"/>
          <ac:spMkLst>
            <pc:docMk/>
            <pc:sldMk cId="3368861441" sldId="326"/>
            <ac:spMk id="49" creationId="{5EBA7200-4B06-CC14-347E-B7913F69581A}"/>
          </ac:spMkLst>
        </pc:spChg>
        <pc:spChg chg="mod">
          <ac:chgData name="Jan Pas" userId="e6ab89e2-d100-44fd-b9c7-fceb4d0d2d54" providerId="ADAL" clId="{0C54F637-3355-43E0-8CE7-F4D8A52090AB}" dt="2024-05-06T17:27:20.511" v="2200"/>
          <ac:spMkLst>
            <pc:docMk/>
            <pc:sldMk cId="3368861441" sldId="326"/>
            <ac:spMk id="53" creationId="{0E87CFC8-160B-B688-7841-AC9F4F0A8BFD}"/>
          </ac:spMkLst>
        </pc:spChg>
        <pc:spChg chg="add mod">
          <ac:chgData name="Jan Pas" userId="e6ab89e2-d100-44fd-b9c7-fceb4d0d2d54" providerId="ADAL" clId="{0C54F637-3355-43E0-8CE7-F4D8A52090AB}" dt="2024-05-06T17:27:35.640" v="2201"/>
          <ac:spMkLst>
            <pc:docMk/>
            <pc:sldMk cId="3368861441" sldId="326"/>
            <ac:spMk id="54" creationId="{1EA2A4F9-4EA3-E02E-C95F-AECDF50EC3C0}"/>
          </ac:spMkLst>
        </pc:spChg>
        <pc:grpChg chg="add mod">
          <ac:chgData name="Jan Pas" userId="e6ab89e2-d100-44fd-b9c7-fceb4d0d2d54" providerId="ADAL" clId="{0C54F637-3355-43E0-8CE7-F4D8A52090AB}" dt="2024-05-06T14:55:44.895" v="2152" actId="1076"/>
          <ac:grpSpMkLst>
            <pc:docMk/>
            <pc:sldMk cId="3368861441" sldId="326"/>
            <ac:grpSpMk id="11" creationId="{40EF79A6-3FF4-39DE-7403-0C3CF3FAC82B}"/>
          </ac:grpSpMkLst>
        </pc:grpChg>
        <pc:grpChg chg="add mod">
          <ac:chgData name="Jan Pas" userId="e6ab89e2-d100-44fd-b9c7-fceb4d0d2d54" providerId="ADAL" clId="{0C54F637-3355-43E0-8CE7-F4D8A52090AB}" dt="2024-05-06T14:55:48.214" v="2153" actId="1076"/>
          <ac:grpSpMkLst>
            <pc:docMk/>
            <pc:sldMk cId="3368861441" sldId="326"/>
            <ac:grpSpMk id="15" creationId="{2D15DC3C-5B52-667D-3861-910693BF3B03}"/>
          </ac:grpSpMkLst>
        </pc:grpChg>
        <pc:grpChg chg="add mod">
          <ac:chgData name="Jan Pas" userId="e6ab89e2-d100-44fd-b9c7-fceb4d0d2d54" providerId="ADAL" clId="{0C54F637-3355-43E0-8CE7-F4D8A52090AB}" dt="2024-05-06T14:56:07.119" v="2157" actId="1076"/>
          <ac:grpSpMkLst>
            <pc:docMk/>
            <pc:sldMk cId="3368861441" sldId="326"/>
            <ac:grpSpMk id="20" creationId="{AAC5B282-C6C4-70F1-AC5A-3E2A6AE1116E}"/>
          </ac:grpSpMkLst>
        </pc:grpChg>
        <pc:grpChg chg="del">
          <ac:chgData name="Jan Pas" userId="e6ab89e2-d100-44fd-b9c7-fceb4d0d2d54" providerId="ADAL" clId="{0C54F637-3355-43E0-8CE7-F4D8A52090AB}" dt="2024-05-06T12:35:51.171" v="2083" actId="165"/>
          <ac:grpSpMkLst>
            <pc:docMk/>
            <pc:sldMk cId="3368861441" sldId="326"/>
            <ac:grpSpMk id="32" creationId="{0828FA79-FF61-0B4D-60EA-0296DD48E5E5}"/>
          </ac:grpSpMkLst>
        </pc:grpChg>
        <pc:grpChg chg="add mod">
          <ac:chgData name="Jan Pas" userId="e6ab89e2-d100-44fd-b9c7-fceb4d0d2d54" providerId="ADAL" clId="{0C54F637-3355-43E0-8CE7-F4D8A52090AB}" dt="2024-05-06T17:27:20.511" v="2200"/>
          <ac:grpSpMkLst>
            <pc:docMk/>
            <pc:sldMk cId="3368861441" sldId="326"/>
            <ac:grpSpMk id="45" creationId="{9DD48FEA-518E-862F-01ED-573A50C30951}"/>
          </ac:grpSpMkLst>
        </pc:grpChg>
        <pc:picChg chg="del">
          <ac:chgData name="Jan Pas" userId="e6ab89e2-d100-44fd-b9c7-fceb4d0d2d54" providerId="ADAL" clId="{0C54F637-3355-43E0-8CE7-F4D8A52090AB}" dt="2024-05-06T12:36:06.606" v="2091" actId="478"/>
          <ac:picMkLst>
            <pc:docMk/>
            <pc:sldMk cId="3368861441" sldId="326"/>
            <ac:picMk id="3" creationId="{C00719FF-C4D8-E16B-6EC9-35933A4A274D}"/>
          </ac:picMkLst>
        </pc:picChg>
        <pc:picChg chg="del">
          <ac:chgData name="Jan Pas" userId="e6ab89e2-d100-44fd-b9c7-fceb4d0d2d54" providerId="ADAL" clId="{0C54F637-3355-43E0-8CE7-F4D8A52090AB}" dt="2024-05-06T12:36:07.631" v="2092" actId="478"/>
          <ac:picMkLst>
            <pc:docMk/>
            <pc:sldMk cId="3368861441" sldId="326"/>
            <ac:picMk id="4" creationId="{8CABFF0D-3893-48C8-CBBA-74CD62C9070E}"/>
          </ac:picMkLst>
        </pc:picChg>
        <pc:picChg chg="del">
          <ac:chgData name="Jan Pas" userId="e6ab89e2-d100-44fd-b9c7-fceb4d0d2d54" providerId="ADAL" clId="{0C54F637-3355-43E0-8CE7-F4D8A52090AB}" dt="2024-05-06T12:36:14.579" v="2096" actId="478"/>
          <ac:picMkLst>
            <pc:docMk/>
            <pc:sldMk cId="3368861441" sldId="326"/>
            <ac:picMk id="5" creationId="{97AF6A1F-B167-7269-1D13-EAA205D23DB7}"/>
          </ac:picMkLst>
        </pc:picChg>
        <pc:picChg chg="del">
          <ac:chgData name="Jan Pas" userId="e6ab89e2-d100-44fd-b9c7-fceb4d0d2d54" providerId="ADAL" clId="{0C54F637-3355-43E0-8CE7-F4D8A52090AB}" dt="2024-05-06T12:35:39.703" v="2082" actId="478"/>
          <ac:picMkLst>
            <pc:docMk/>
            <pc:sldMk cId="3368861441" sldId="326"/>
            <ac:picMk id="7" creationId="{6A434540-69FE-14A6-EB83-559BD1908CB2}"/>
          </ac:picMkLst>
        </pc:picChg>
        <pc:picChg chg="mod">
          <ac:chgData name="Jan Pas" userId="e6ab89e2-d100-44fd-b9c7-fceb4d0d2d54" providerId="ADAL" clId="{0C54F637-3355-43E0-8CE7-F4D8A52090AB}" dt="2024-05-06T14:56:03.311" v="2156" actId="1076"/>
          <ac:picMkLst>
            <pc:docMk/>
            <pc:sldMk cId="3368861441" sldId="326"/>
            <ac:picMk id="8" creationId="{1063486D-5D65-DD7B-FF52-8FD8E0D93476}"/>
          </ac:picMkLst>
        </pc:picChg>
        <pc:picChg chg="mod">
          <ac:chgData name="Jan Pas" userId="e6ab89e2-d100-44fd-b9c7-fceb4d0d2d54" providerId="ADAL" clId="{0C54F637-3355-43E0-8CE7-F4D8A52090AB}" dt="2024-05-06T14:55:51.416" v="2154" actId="1076"/>
          <ac:picMkLst>
            <pc:docMk/>
            <pc:sldMk cId="3368861441" sldId="326"/>
            <ac:picMk id="9" creationId="{F2DCB215-F8A2-44A7-AC7A-41897F7502E1}"/>
          </ac:picMkLst>
        </pc:picChg>
        <pc:picChg chg="mod">
          <ac:chgData name="Jan Pas" userId="e6ab89e2-d100-44fd-b9c7-fceb4d0d2d54" providerId="ADAL" clId="{0C54F637-3355-43E0-8CE7-F4D8A52090AB}" dt="2024-05-06T14:55:44.895" v="2152" actId="1076"/>
          <ac:picMkLst>
            <pc:docMk/>
            <pc:sldMk cId="3368861441" sldId="326"/>
            <ac:picMk id="12" creationId="{C2786257-CF75-6F0D-811B-B3AADBFAB38B}"/>
          </ac:picMkLst>
        </pc:picChg>
        <pc:picChg chg="mod">
          <ac:chgData name="Jan Pas" userId="e6ab89e2-d100-44fd-b9c7-fceb4d0d2d54" providerId="ADAL" clId="{0C54F637-3355-43E0-8CE7-F4D8A52090AB}" dt="2024-05-06T14:55:44.895" v="2152" actId="1076"/>
          <ac:picMkLst>
            <pc:docMk/>
            <pc:sldMk cId="3368861441" sldId="326"/>
            <ac:picMk id="13" creationId="{8C85E3A3-A4BA-D8FB-FC1C-CD4C446D438E}"/>
          </ac:picMkLst>
        </pc:picChg>
        <pc:picChg chg="mod">
          <ac:chgData name="Jan Pas" userId="e6ab89e2-d100-44fd-b9c7-fceb4d0d2d54" providerId="ADAL" clId="{0C54F637-3355-43E0-8CE7-F4D8A52090AB}" dt="2024-05-06T14:55:48.214" v="2153" actId="1076"/>
          <ac:picMkLst>
            <pc:docMk/>
            <pc:sldMk cId="3368861441" sldId="326"/>
            <ac:picMk id="16" creationId="{08AC9809-3CD8-C205-0DEE-E6A3224A1B9D}"/>
          </ac:picMkLst>
        </pc:picChg>
        <pc:picChg chg="mod">
          <ac:chgData name="Jan Pas" userId="e6ab89e2-d100-44fd-b9c7-fceb4d0d2d54" providerId="ADAL" clId="{0C54F637-3355-43E0-8CE7-F4D8A52090AB}" dt="2024-05-06T14:55:48.214" v="2153" actId="1076"/>
          <ac:picMkLst>
            <pc:docMk/>
            <pc:sldMk cId="3368861441" sldId="326"/>
            <ac:picMk id="17" creationId="{227DFB5E-B45D-46B4-3AA9-D2490B6605ED}"/>
          </ac:picMkLst>
        </pc:picChg>
        <pc:picChg chg="mod">
          <ac:chgData name="Jan Pas" userId="e6ab89e2-d100-44fd-b9c7-fceb4d0d2d54" providerId="ADAL" clId="{0C54F637-3355-43E0-8CE7-F4D8A52090AB}" dt="2024-05-06T14:56:07.119" v="2157" actId="1076"/>
          <ac:picMkLst>
            <pc:docMk/>
            <pc:sldMk cId="3368861441" sldId="326"/>
            <ac:picMk id="21" creationId="{CEAF3305-6429-CEB2-6EF1-7A9272C229CB}"/>
          </ac:picMkLst>
        </pc:picChg>
        <pc:picChg chg="mod">
          <ac:chgData name="Jan Pas" userId="e6ab89e2-d100-44fd-b9c7-fceb4d0d2d54" providerId="ADAL" clId="{0C54F637-3355-43E0-8CE7-F4D8A52090AB}" dt="2024-05-06T14:56:07.119" v="2157" actId="1076"/>
          <ac:picMkLst>
            <pc:docMk/>
            <pc:sldMk cId="3368861441" sldId="326"/>
            <ac:picMk id="23" creationId="{52D0EB60-5047-3D1F-A9B7-0CFA4B054F6D}"/>
          </ac:picMkLst>
        </pc:picChg>
        <pc:picChg chg="mod">
          <ac:chgData name="Jan Pas" userId="e6ab89e2-d100-44fd-b9c7-fceb4d0d2d54" providerId="ADAL" clId="{0C54F637-3355-43E0-8CE7-F4D8A52090AB}" dt="2024-05-06T17:27:20.511" v="2200"/>
          <ac:picMkLst>
            <pc:docMk/>
            <pc:sldMk cId="3368861441" sldId="326"/>
            <ac:picMk id="46" creationId="{D7F9AF14-8205-1492-351C-1A8728D89788}"/>
          </ac:picMkLst>
        </pc:picChg>
        <pc:picChg chg="mod">
          <ac:chgData name="Jan Pas" userId="e6ab89e2-d100-44fd-b9c7-fceb4d0d2d54" providerId="ADAL" clId="{0C54F637-3355-43E0-8CE7-F4D8A52090AB}" dt="2024-05-06T17:27:20.511" v="2200"/>
          <ac:picMkLst>
            <pc:docMk/>
            <pc:sldMk cId="3368861441" sldId="326"/>
            <ac:picMk id="50" creationId="{244D771F-B6FC-43FE-4414-E8E194A018EC}"/>
          </ac:picMkLst>
        </pc:picChg>
        <pc:cxnChg chg="del mod topLvl">
          <ac:chgData name="Jan Pas" userId="e6ab89e2-d100-44fd-b9c7-fceb4d0d2d54" providerId="ADAL" clId="{0C54F637-3355-43E0-8CE7-F4D8A52090AB}" dt="2024-05-06T12:35:58.056" v="2086" actId="478"/>
          <ac:cxnSpMkLst>
            <pc:docMk/>
            <pc:sldMk cId="3368861441" sldId="326"/>
            <ac:cxnSpMk id="24" creationId="{208B9E15-0FEB-734A-1C60-B82A70B3A78A}"/>
          </ac:cxnSpMkLst>
        </pc:cxnChg>
        <pc:cxnChg chg="del mod topLvl">
          <ac:chgData name="Jan Pas" userId="e6ab89e2-d100-44fd-b9c7-fceb4d0d2d54" providerId="ADAL" clId="{0C54F637-3355-43E0-8CE7-F4D8A52090AB}" dt="2024-05-06T12:36:03.903" v="2089" actId="478"/>
          <ac:cxnSpMkLst>
            <pc:docMk/>
            <pc:sldMk cId="3368861441" sldId="326"/>
            <ac:cxnSpMk id="30" creationId="{005C0E30-0732-41DD-41D7-2E41349C9DF7}"/>
          </ac:cxnSpMkLst>
        </pc:cxnChg>
        <pc:cxnChg chg="add del mod topLvl">
          <ac:chgData name="Jan Pas" userId="e6ab89e2-d100-44fd-b9c7-fceb4d0d2d54" providerId="ADAL" clId="{0C54F637-3355-43E0-8CE7-F4D8A52090AB}" dt="2024-05-06T12:54:21.552" v="2108" actId="478"/>
          <ac:cxnSpMkLst>
            <pc:docMk/>
            <pc:sldMk cId="3368861441" sldId="326"/>
            <ac:cxnSpMk id="31" creationId="{7AFFAD58-E2E4-7745-C31B-877F0FAFCCE8}"/>
          </ac:cxnSpMkLst>
        </pc:cxnChg>
        <pc:cxnChg chg="del mod">
          <ac:chgData name="Jan Pas" userId="e6ab89e2-d100-44fd-b9c7-fceb4d0d2d54" providerId="ADAL" clId="{0C54F637-3355-43E0-8CE7-F4D8A52090AB}" dt="2024-05-06T12:36:15.798" v="2097" actId="478"/>
          <ac:cxnSpMkLst>
            <pc:docMk/>
            <pc:sldMk cId="3368861441" sldId="326"/>
            <ac:cxnSpMk id="39" creationId="{C2EB4F9B-9D4D-E0FC-59B1-0FA2459A491A}"/>
          </ac:cxnSpMkLst>
        </pc:cxnChg>
        <pc:cxnChg chg="del mod">
          <ac:chgData name="Jan Pas" userId="e6ab89e2-d100-44fd-b9c7-fceb4d0d2d54" providerId="ADAL" clId="{0C54F637-3355-43E0-8CE7-F4D8A52090AB}" dt="2024-05-06T12:36:10.898" v="2094" actId="478"/>
          <ac:cxnSpMkLst>
            <pc:docMk/>
            <pc:sldMk cId="3368861441" sldId="326"/>
            <ac:cxnSpMk id="51" creationId="{8CC970F3-D675-60D1-8F1C-E979E48665D5}"/>
          </ac:cxnSpMkLst>
        </pc:cxnChg>
        <pc:cxnChg chg="del">
          <ac:chgData name="Jan Pas" userId="e6ab89e2-d100-44fd-b9c7-fceb4d0d2d54" providerId="ADAL" clId="{0C54F637-3355-43E0-8CE7-F4D8A52090AB}" dt="2024-05-06T12:55:05.371" v="2127" actId="478"/>
          <ac:cxnSpMkLst>
            <pc:docMk/>
            <pc:sldMk cId="3368861441" sldId="326"/>
            <ac:cxnSpMk id="52" creationId="{33F399FA-D57C-3935-E8EB-CCB5DF9BE9F9}"/>
          </ac:cxnSpMkLst>
        </pc:cxnChg>
      </pc:sldChg>
      <pc:sldChg chg="new del">
        <pc:chgData name="Jan Pas" userId="e6ab89e2-d100-44fd-b9c7-fceb4d0d2d54" providerId="ADAL" clId="{0C54F637-3355-43E0-8CE7-F4D8A52090AB}" dt="2024-05-06T18:18:48.090" v="2577" actId="47"/>
        <pc:sldMkLst>
          <pc:docMk/>
          <pc:sldMk cId="2314440253" sldId="327"/>
        </pc:sldMkLst>
      </pc:sldChg>
      <pc:sldChg chg="addSp delSp modSp add mod delAnim modAnim">
        <pc:chgData name="Jan Pas" userId="e6ab89e2-d100-44fd-b9c7-fceb4d0d2d54" providerId="ADAL" clId="{0C54F637-3355-43E0-8CE7-F4D8A52090AB}" dt="2024-05-07T06:20:13.490" v="3339" actId="20577"/>
        <pc:sldMkLst>
          <pc:docMk/>
          <pc:sldMk cId="3153192222" sldId="328"/>
        </pc:sldMkLst>
        <pc:spChg chg="add mod">
          <ac:chgData name="Jan Pas" userId="e6ab89e2-d100-44fd-b9c7-fceb4d0d2d54" providerId="ADAL" clId="{0C54F637-3355-43E0-8CE7-F4D8A52090AB}" dt="2024-05-06T17:30:13.111" v="2205"/>
          <ac:spMkLst>
            <pc:docMk/>
            <pc:sldMk cId="3153192222" sldId="328"/>
            <ac:spMk id="3" creationId="{21BFB7AD-DFF9-BD85-FDD6-8EFF2775BFC1}"/>
          </ac:spMkLst>
        </pc:spChg>
        <pc:spChg chg="del">
          <ac:chgData name="Jan Pas" userId="e6ab89e2-d100-44fd-b9c7-fceb4d0d2d54" providerId="ADAL" clId="{0C54F637-3355-43E0-8CE7-F4D8A52090AB}" dt="2024-05-06T17:32:40.922" v="2238" actId="478"/>
          <ac:spMkLst>
            <pc:docMk/>
            <pc:sldMk cId="3153192222" sldId="328"/>
            <ac:spMk id="6" creationId="{47E79F86-7D06-4FBC-9ABE-F30437970D03}"/>
          </ac:spMkLst>
        </pc:spChg>
        <pc:spChg chg="mod">
          <ac:chgData name="Jan Pas" userId="e6ab89e2-d100-44fd-b9c7-fceb4d0d2d54" providerId="ADAL" clId="{0C54F637-3355-43E0-8CE7-F4D8A52090AB}" dt="2024-05-06T17:33:01.490" v="2241" actId="13822"/>
          <ac:spMkLst>
            <pc:docMk/>
            <pc:sldMk cId="3153192222" sldId="328"/>
            <ac:spMk id="8" creationId="{37894529-A521-40FB-C18B-2AFC7F1DF8E5}"/>
          </ac:spMkLst>
        </pc:spChg>
        <pc:spChg chg="mod">
          <ac:chgData name="Jan Pas" userId="e6ab89e2-d100-44fd-b9c7-fceb4d0d2d54" providerId="ADAL" clId="{0C54F637-3355-43E0-8CE7-F4D8A52090AB}" dt="2024-05-06T17:33:02.017" v="2242" actId="13822"/>
          <ac:spMkLst>
            <pc:docMk/>
            <pc:sldMk cId="3153192222" sldId="328"/>
            <ac:spMk id="24" creationId="{E557CDE0-FE3D-8D2D-F471-B9541FDBE5BE}"/>
          </ac:spMkLst>
        </pc:spChg>
        <pc:spChg chg="del">
          <ac:chgData name="Jan Pas" userId="e6ab89e2-d100-44fd-b9c7-fceb4d0d2d54" providerId="ADAL" clId="{0C54F637-3355-43E0-8CE7-F4D8A52090AB}" dt="2024-05-06T17:33:26.962" v="2247" actId="478"/>
          <ac:spMkLst>
            <pc:docMk/>
            <pc:sldMk cId="3153192222" sldId="328"/>
            <ac:spMk id="34" creationId="{661882ED-5BF4-3087-6ECF-D974993EBEE2}"/>
          </ac:spMkLst>
        </pc:spChg>
        <pc:spChg chg="del">
          <ac:chgData name="Jan Pas" userId="e6ab89e2-d100-44fd-b9c7-fceb4d0d2d54" providerId="ADAL" clId="{0C54F637-3355-43E0-8CE7-F4D8A52090AB}" dt="2024-05-06T17:33:28.795" v="2248" actId="478"/>
          <ac:spMkLst>
            <pc:docMk/>
            <pc:sldMk cId="3153192222" sldId="328"/>
            <ac:spMk id="35" creationId="{A12A188C-EAD7-FBF0-A654-86B67DE72FA1}"/>
          </ac:spMkLst>
        </pc:spChg>
        <pc:spChg chg="mod">
          <ac:chgData name="Jan Pas" userId="e6ab89e2-d100-44fd-b9c7-fceb4d0d2d54" providerId="ADAL" clId="{0C54F637-3355-43E0-8CE7-F4D8A52090AB}" dt="2024-05-06T17:33:21.380" v="2244" actId="1076"/>
          <ac:spMkLst>
            <pc:docMk/>
            <pc:sldMk cId="3153192222" sldId="328"/>
            <ac:spMk id="38" creationId="{78AA2311-C2F0-3AD8-5E2A-CA18FB3E32C1}"/>
          </ac:spMkLst>
        </pc:spChg>
        <pc:spChg chg="mod">
          <ac:chgData name="Jan Pas" userId="e6ab89e2-d100-44fd-b9c7-fceb4d0d2d54" providerId="ADAL" clId="{0C54F637-3355-43E0-8CE7-F4D8A52090AB}" dt="2024-05-06T17:34:13.428" v="2254" actId="207"/>
          <ac:spMkLst>
            <pc:docMk/>
            <pc:sldMk cId="3153192222" sldId="328"/>
            <ac:spMk id="42" creationId="{9FD9AB49-0129-C3CD-71C0-C40BAB3B6341}"/>
          </ac:spMkLst>
        </pc:spChg>
        <pc:spChg chg="mod">
          <ac:chgData name="Jan Pas" userId="e6ab89e2-d100-44fd-b9c7-fceb4d0d2d54" providerId="ADAL" clId="{0C54F637-3355-43E0-8CE7-F4D8A52090AB}" dt="2024-05-06T17:33:42.199" v="2249" actId="207"/>
          <ac:spMkLst>
            <pc:docMk/>
            <pc:sldMk cId="3153192222" sldId="328"/>
            <ac:spMk id="43" creationId="{24D7C199-12D2-E755-1A16-E51E980924E6}"/>
          </ac:spMkLst>
        </pc:spChg>
        <pc:spChg chg="del mod">
          <ac:chgData name="Jan Pas" userId="e6ab89e2-d100-44fd-b9c7-fceb4d0d2d54" providerId="ADAL" clId="{0C54F637-3355-43E0-8CE7-F4D8A52090AB}" dt="2024-05-06T17:35:07.699" v="2265"/>
          <ac:spMkLst>
            <pc:docMk/>
            <pc:sldMk cId="3153192222" sldId="328"/>
            <ac:spMk id="47" creationId="{0A4B43EC-4BD2-CE9F-362D-8BFA0E37DCC0}"/>
          </ac:spMkLst>
        </pc:spChg>
        <pc:spChg chg="del mod">
          <ac:chgData name="Jan Pas" userId="e6ab89e2-d100-44fd-b9c7-fceb4d0d2d54" providerId="ADAL" clId="{0C54F637-3355-43E0-8CE7-F4D8A52090AB}" dt="2024-05-06T17:35:07.697" v="2263"/>
          <ac:spMkLst>
            <pc:docMk/>
            <pc:sldMk cId="3153192222" sldId="328"/>
            <ac:spMk id="48" creationId="{3B3E1E08-06CF-C416-8E23-84A37BD0D513}"/>
          </ac:spMkLst>
        </pc:spChg>
        <pc:spChg chg="del">
          <ac:chgData name="Jan Pas" userId="e6ab89e2-d100-44fd-b9c7-fceb4d0d2d54" providerId="ADAL" clId="{0C54F637-3355-43E0-8CE7-F4D8A52090AB}" dt="2024-05-06T17:32:34.318" v="2236" actId="478"/>
          <ac:spMkLst>
            <pc:docMk/>
            <pc:sldMk cId="3153192222" sldId="328"/>
            <ac:spMk id="49" creationId="{5EBA7200-4B06-CC14-347E-B7913F69581A}"/>
          </ac:spMkLst>
        </pc:spChg>
        <pc:spChg chg="mod">
          <ac:chgData name="Jan Pas" userId="e6ab89e2-d100-44fd-b9c7-fceb4d0d2d54" providerId="ADAL" clId="{0C54F637-3355-43E0-8CE7-F4D8A52090AB}" dt="2024-05-06T17:38:58.186" v="2279" actId="1076"/>
          <ac:spMkLst>
            <pc:docMk/>
            <pc:sldMk cId="3153192222" sldId="328"/>
            <ac:spMk id="56" creationId="{74385F98-4D9A-A86A-7930-5D9B11B6AD68}"/>
          </ac:spMkLst>
        </pc:spChg>
        <pc:spChg chg="mod">
          <ac:chgData name="Jan Pas" userId="e6ab89e2-d100-44fd-b9c7-fceb4d0d2d54" providerId="ADAL" clId="{0C54F637-3355-43E0-8CE7-F4D8A52090AB}" dt="2024-05-06T17:39:08.499" v="2281" actId="1076"/>
          <ac:spMkLst>
            <pc:docMk/>
            <pc:sldMk cId="3153192222" sldId="328"/>
            <ac:spMk id="61" creationId="{8D1A9DF0-B2EF-C7D0-2BE4-37E9748814D3}"/>
          </ac:spMkLst>
        </pc:spChg>
        <pc:spChg chg="mod">
          <ac:chgData name="Jan Pas" userId="e6ab89e2-d100-44fd-b9c7-fceb4d0d2d54" providerId="ADAL" clId="{0C54F637-3355-43E0-8CE7-F4D8A52090AB}" dt="2024-05-06T17:50:19.557" v="2390"/>
          <ac:spMkLst>
            <pc:docMk/>
            <pc:sldMk cId="3153192222" sldId="328"/>
            <ac:spMk id="65" creationId="{AC3FA596-558B-AC3A-AF56-CEA081DA0B75}"/>
          </ac:spMkLst>
        </pc:spChg>
        <pc:spChg chg="mod">
          <ac:chgData name="Jan Pas" userId="e6ab89e2-d100-44fd-b9c7-fceb4d0d2d54" providerId="ADAL" clId="{0C54F637-3355-43E0-8CE7-F4D8A52090AB}" dt="2024-05-07T06:20:13.490" v="3339" actId="20577"/>
          <ac:spMkLst>
            <pc:docMk/>
            <pc:sldMk cId="3153192222" sldId="328"/>
            <ac:spMk id="70" creationId="{AF72EC65-8A76-E6E7-C9AA-E088A39A7F29}"/>
          </ac:spMkLst>
        </pc:spChg>
        <pc:spChg chg="mod">
          <ac:chgData name="Jan Pas" userId="e6ab89e2-d100-44fd-b9c7-fceb4d0d2d54" providerId="ADAL" clId="{0C54F637-3355-43E0-8CE7-F4D8A52090AB}" dt="2024-05-06T17:50:19.557" v="2390"/>
          <ac:spMkLst>
            <pc:docMk/>
            <pc:sldMk cId="3153192222" sldId="328"/>
            <ac:spMk id="75" creationId="{5946F828-6AC9-DF88-4E8A-A8669935B591}"/>
          </ac:spMkLst>
        </pc:spChg>
        <pc:grpChg chg="add del mod">
          <ac:chgData name="Jan Pas" userId="e6ab89e2-d100-44fd-b9c7-fceb4d0d2d54" providerId="ADAL" clId="{0C54F637-3355-43E0-8CE7-F4D8A52090AB}" dt="2024-05-06T17:50:23.700" v="2391" actId="478"/>
          <ac:grpSpMkLst>
            <pc:docMk/>
            <pc:sldMk cId="3153192222" sldId="328"/>
            <ac:grpSpMk id="4" creationId="{5AD316F8-D759-1DC5-261A-18D79D5F812A}"/>
          </ac:grpSpMkLst>
        </pc:grpChg>
        <pc:grpChg chg="add del mod">
          <ac:chgData name="Jan Pas" userId="e6ab89e2-d100-44fd-b9c7-fceb4d0d2d54" providerId="ADAL" clId="{0C54F637-3355-43E0-8CE7-F4D8A52090AB}" dt="2024-05-06T17:50:15.938" v="2386" actId="478"/>
          <ac:grpSpMkLst>
            <pc:docMk/>
            <pc:sldMk cId="3153192222" sldId="328"/>
            <ac:grpSpMk id="10" creationId="{B06E7529-1705-5A52-1C2B-1830C7BCD079}"/>
          </ac:grpSpMkLst>
        </pc:grpChg>
        <pc:grpChg chg="del">
          <ac:chgData name="Jan Pas" userId="e6ab89e2-d100-44fd-b9c7-fceb4d0d2d54" providerId="ADAL" clId="{0C54F637-3355-43E0-8CE7-F4D8A52090AB}" dt="2024-05-06T17:31:50.792" v="2233" actId="478"/>
          <ac:grpSpMkLst>
            <pc:docMk/>
            <pc:sldMk cId="3153192222" sldId="328"/>
            <ac:grpSpMk id="11" creationId="{7688EF4E-6CE5-39D6-4795-283A27AB7CF0}"/>
          </ac:grpSpMkLst>
        </pc:grpChg>
        <pc:grpChg chg="del">
          <ac:chgData name="Jan Pas" userId="e6ab89e2-d100-44fd-b9c7-fceb4d0d2d54" providerId="ADAL" clId="{0C54F637-3355-43E0-8CE7-F4D8A52090AB}" dt="2024-05-06T17:33:23.711" v="2245" actId="478"/>
          <ac:grpSpMkLst>
            <pc:docMk/>
            <pc:sldMk cId="3153192222" sldId="328"/>
            <ac:grpSpMk id="15" creationId="{5F386AA0-7715-23F1-BE37-87DDA4D88E9B}"/>
          </ac:grpSpMkLst>
        </pc:grpChg>
        <pc:grpChg chg="del">
          <ac:chgData name="Jan Pas" userId="e6ab89e2-d100-44fd-b9c7-fceb4d0d2d54" providerId="ADAL" clId="{0C54F637-3355-43E0-8CE7-F4D8A52090AB}" dt="2024-05-06T17:31:36.468" v="2211" actId="478"/>
          <ac:grpSpMkLst>
            <pc:docMk/>
            <pc:sldMk cId="3153192222" sldId="328"/>
            <ac:grpSpMk id="20" creationId="{3BA30F15-AB8F-01E8-A104-0EE61C5999A2}"/>
          </ac:grpSpMkLst>
        </pc:grpChg>
        <pc:grpChg chg="add del mod">
          <ac:chgData name="Jan Pas" userId="e6ab89e2-d100-44fd-b9c7-fceb4d0d2d54" providerId="ADAL" clId="{0C54F637-3355-43E0-8CE7-F4D8A52090AB}" dt="2024-05-06T17:50:18.383" v="2389" actId="478"/>
          <ac:grpSpMkLst>
            <pc:docMk/>
            <pc:sldMk cId="3153192222" sldId="328"/>
            <ac:grpSpMk id="30" creationId="{6568F882-5D0F-4F4A-AA05-86B9376DC6C7}"/>
          </ac:grpSpMkLst>
        </pc:grpChg>
        <pc:grpChg chg="add mod">
          <ac:chgData name="Jan Pas" userId="e6ab89e2-d100-44fd-b9c7-fceb4d0d2d54" providerId="ADAL" clId="{0C54F637-3355-43E0-8CE7-F4D8A52090AB}" dt="2024-05-06T17:38:58.186" v="2279" actId="1076"/>
          <ac:grpSpMkLst>
            <pc:docMk/>
            <pc:sldMk cId="3153192222" sldId="328"/>
            <ac:grpSpMk id="41" creationId="{DB0E6932-FED6-540A-3967-CC36FDF36523}"/>
          </ac:grpSpMkLst>
        </pc:grpChg>
        <pc:grpChg chg="del">
          <ac:chgData name="Jan Pas" userId="e6ab89e2-d100-44fd-b9c7-fceb4d0d2d54" providerId="ADAL" clId="{0C54F637-3355-43E0-8CE7-F4D8A52090AB}" dt="2024-05-06T17:30:21.083" v="2206" actId="478"/>
          <ac:grpSpMkLst>
            <pc:docMk/>
            <pc:sldMk cId="3153192222" sldId="328"/>
            <ac:grpSpMk id="45" creationId="{DF480255-1EAB-00BD-8DB9-C53EBBDEA25F}"/>
          </ac:grpSpMkLst>
        </pc:grpChg>
        <pc:grpChg chg="mod">
          <ac:chgData name="Jan Pas" userId="e6ab89e2-d100-44fd-b9c7-fceb4d0d2d54" providerId="ADAL" clId="{0C54F637-3355-43E0-8CE7-F4D8A52090AB}" dt="2024-05-06T17:38:58.186" v="2279" actId="1076"/>
          <ac:grpSpMkLst>
            <pc:docMk/>
            <pc:sldMk cId="3153192222" sldId="328"/>
            <ac:grpSpMk id="51" creationId="{0C17FD00-25E1-443A-7CD6-7F942CF849F0}"/>
          </ac:grpSpMkLst>
        </pc:grpChg>
        <pc:grpChg chg="add mod">
          <ac:chgData name="Jan Pas" userId="e6ab89e2-d100-44fd-b9c7-fceb4d0d2d54" providerId="ADAL" clId="{0C54F637-3355-43E0-8CE7-F4D8A52090AB}" dt="2024-05-06T17:39:08.499" v="2281" actId="1076"/>
          <ac:grpSpMkLst>
            <pc:docMk/>
            <pc:sldMk cId="3153192222" sldId="328"/>
            <ac:grpSpMk id="57" creationId="{21349ED9-F52C-58B7-1CCE-B23E0493CEA9}"/>
          </ac:grpSpMkLst>
        </pc:grpChg>
        <pc:grpChg chg="mod">
          <ac:chgData name="Jan Pas" userId="e6ab89e2-d100-44fd-b9c7-fceb4d0d2d54" providerId="ADAL" clId="{0C54F637-3355-43E0-8CE7-F4D8A52090AB}" dt="2024-05-06T17:39:08.499" v="2281" actId="1076"/>
          <ac:grpSpMkLst>
            <pc:docMk/>
            <pc:sldMk cId="3153192222" sldId="328"/>
            <ac:grpSpMk id="58" creationId="{CB29B1A2-DE8C-012E-3793-66E3AA230C6B}"/>
          </ac:grpSpMkLst>
        </pc:grpChg>
        <pc:grpChg chg="add mod">
          <ac:chgData name="Jan Pas" userId="e6ab89e2-d100-44fd-b9c7-fceb4d0d2d54" providerId="ADAL" clId="{0C54F637-3355-43E0-8CE7-F4D8A52090AB}" dt="2024-05-06T17:50:19.557" v="2390"/>
          <ac:grpSpMkLst>
            <pc:docMk/>
            <pc:sldMk cId="3153192222" sldId="328"/>
            <ac:grpSpMk id="62" creationId="{B68549B8-3201-667B-6B63-F2F19707D5B2}"/>
          </ac:grpSpMkLst>
        </pc:grpChg>
        <pc:grpChg chg="add mod">
          <ac:chgData name="Jan Pas" userId="e6ab89e2-d100-44fd-b9c7-fceb4d0d2d54" providerId="ADAL" clId="{0C54F637-3355-43E0-8CE7-F4D8A52090AB}" dt="2024-05-06T17:50:19.557" v="2390"/>
          <ac:grpSpMkLst>
            <pc:docMk/>
            <pc:sldMk cId="3153192222" sldId="328"/>
            <ac:grpSpMk id="67" creationId="{56BB190C-61B6-DE61-A8A5-DBB4878CD995}"/>
          </ac:grpSpMkLst>
        </pc:grpChg>
        <pc:grpChg chg="add mod">
          <ac:chgData name="Jan Pas" userId="e6ab89e2-d100-44fd-b9c7-fceb4d0d2d54" providerId="ADAL" clId="{0C54F637-3355-43E0-8CE7-F4D8A52090AB}" dt="2024-05-06T17:50:19.557" v="2390"/>
          <ac:grpSpMkLst>
            <pc:docMk/>
            <pc:sldMk cId="3153192222" sldId="328"/>
            <ac:grpSpMk id="72" creationId="{33901372-6BB7-FCB7-B6F9-DB14FD1E443D}"/>
          </ac:grpSpMkLst>
        </pc:grpChg>
        <pc:picChg chg="mod">
          <ac:chgData name="Jan Pas" userId="e6ab89e2-d100-44fd-b9c7-fceb4d0d2d54" providerId="ADAL" clId="{0C54F637-3355-43E0-8CE7-F4D8A52090AB}" dt="2024-05-06T17:31:40.849" v="2232" actId="1038"/>
          <ac:picMkLst>
            <pc:docMk/>
            <pc:sldMk cId="3153192222" sldId="328"/>
            <ac:picMk id="5" creationId="{9E60756D-95D5-5B80-2B7D-BC04A0D738B2}"/>
          </ac:picMkLst>
        </pc:picChg>
        <pc:picChg chg="mod">
          <ac:chgData name="Jan Pas" userId="e6ab89e2-d100-44fd-b9c7-fceb4d0d2d54" providerId="ADAL" clId="{0C54F637-3355-43E0-8CE7-F4D8A52090AB}" dt="2024-05-06T17:31:40.849" v="2232" actId="1038"/>
          <ac:picMkLst>
            <pc:docMk/>
            <pc:sldMk cId="3153192222" sldId="328"/>
            <ac:picMk id="7" creationId="{AED996A5-841A-B9BA-4C29-346B8571FF56}"/>
          </ac:picMkLst>
        </pc:picChg>
        <pc:picChg chg="add del mod">
          <ac:chgData name="Jan Pas" userId="e6ab89e2-d100-44fd-b9c7-fceb4d0d2d54" providerId="ADAL" clId="{0C54F637-3355-43E0-8CE7-F4D8A52090AB}" dt="2024-05-06T17:50:16.812" v="2387" actId="478"/>
          <ac:picMkLst>
            <pc:docMk/>
            <pc:sldMk cId="3153192222" sldId="328"/>
            <ac:picMk id="9" creationId="{3ABB4C02-8EA6-3BF2-F07A-5BCA0464BE07}"/>
          </ac:picMkLst>
        </pc:picChg>
        <pc:picChg chg="mod">
          <ac:chgData name="Jan Pas" userId="e6ab89e2-d100-44fd-b9c7-fceb4d0d2d54" providerId="ADAL" clId="{0C54F637-3355-43E0-8CE7-F4D8A52090AB}" dt="2024-05-06T17:32:19.027" v="2235" actId="1076"/>
          <ac:picMkLst>
            <pc:docMk/>
            <pc:sldMk cId="3153192222" sldId="328"/>
            <ac:picMk id="19" creationId="{A43447DB-65D7-C8E8-852A-8D6D1317E47C}"/>
          </ac:picMkLst>
        </pc:picChg>
        <pc:picChg chg="mod">
          <ac:chgData name="Jan Pas" userId="e6ab89e2-d100-44fd-b9c7-fceb4d0d2d54" providerId="ADAL" clId="{0C54F637-3355-43E0-8CE7-F4D8A52090AB}" dt="2024-05-06T17:32:19.027" v="2235" actId="1076"/>
          <ac:picMkLst>
            <pc:docMk/>
            <pc:sldMk cId="3153192222" sldId="328"/>
            <ac:picMk id="22" creationId="{C0FEE656-F1A6-2CBC-74C2-22ACE7408359}"/>
          </ac:picMkLst>
        </pc:picChg>
        <pc:picChg chg="add del mod">
          <ac:chgData name="Jan Pas" userId="e6ab89e2-d100-44fd-b9c7-fceb4d0d2d54" providerId="ADAL" clId="{0C54F637-3355-43E0-8CE7-F4D8A52090AB}" dt="2024-05-06T17:50:17.602" v="2388" actId="478"/>
          <ac:picMkLst>
            <pc:docMk/>
            <pc:sldMk cId="3153192222" sldId="328"/>
            <ac:picMk id="29" creationId="{AE3B1462-0903-D70A-48CB-2A579DE2AA21}"/>
          </ac:picMkLst>
        </pc:picChg>
        <pc:picChg chg="mod">
          <ac:chgData name="Jan Pas" userId="e6ab89e2-d100-44fd-b9c7-fceb4d0d2d54" providerId="ADAL" clId="{0C54F637-3355-43E0-8CE7-F4D8A52090AB}" dt="2024-05-06T17:33:21.380" v="2244" actId="1076"/>
          <ac:picMkLst>
            <pc:docMk/>
            <pc:sldMk cId="3153192222" sldId="328"/>
            <ac:picMk id="32" creationId="{83084A5A-8ED0-5C0F-7DA5-EF901F9EF7A3}"/>
          </ac:picMkLst>
        </pc:picChg>
        <pc:picChg chg="mod">
          <ac:chgData name="Jan Pas" userId="e6ab89e2-d100-44fd-b9c7-fceb4d0d2d54" providerId="ADAL" clId="{0C54F637-3355-43E0-8CE7-F4D8A52090AB}" dt="2024-05-06T17:33:21.380" v="2244" actId="1076"/>
          <ac:picMkLst>
            <pc:docMk/>
            <pc:sldMk cId="3153192222" sldId="328"/>
            <ac:picMk id="36" creationId="{3B10F1CF-995C-4B95-A19C-230A1072E488}"/>
          </ac:picMkLst>
        </pc:picChg>
        <pc:picChg chg="add mod">
          <ac:chgData name="Jan Pas" userId="e6ab89e2-d100-44fd-b9c7-fceb4d0d2d54" providerId="ADAL" clId="{0C54F637-3355-43E0-8CE7-F4D8A52090AB}" dt="2024-05-06T17:37:30.026" v="2277" actId="1076"/>
          <ac:picMkLst>
            <pc:docMk/>
            <pc:sldMk cId="3153192222" sldId="328"/>
            <ac:picMk id="39" creationId="{F118DB2A-078C-C4B4-BB27-B39531F54A31}"/>
          </ac:picMkLst>
        </pc:picChg>
        <pc:picChg chg="mod">
          <ac:chgData name="Jan Pas" userId="e6ab89e2-d100-44fd-b9c7-fceb4d0d2d54" providerId="ADAL" clId="{0C54F637-3355-43E0-8CE7-F4D8A52090AB}" dt="2024-05-06T17:34:04.254" v="2252" actId="207"/>
          <ac:picMkLst>
            <pc:docMk/>
            <pc:sldMk cId="3153192222" sldId="328"/>
            <ac:picMk id="40" creationId="{1E227E69-F827-09B3-DDBB-BB0AB6DC112C}"/>
          </ac:picMkLst>
        </pc:picChg>
        <pc:picChg chg="mod">
          <ac:chgData name="Jan Pas" userId="e6ab89e2-d100-44fd-b9c7-fceb4d0d2d54" providerId="ADAL" clId="{0C54F637-3355-43E0-8CE7-F4D8A52090AB}" dt="2024-05-06T17:33:58.132" v="2250" actId="207"/>
          <ac:picMkLst>
            <pc:docMk/>
            <pc:sldMk cId="3153192222" sldId="328"/>
            <ac:picMk id="44" creationId="{6F4D7629-A245-5368-395D-6C8DFA402EDE}"/>
          </ac:picMkLst>
        </pc:picChg>
        <pc:picChg chg="mod">
          <ac:chgData name="Jan Pas" userId="e6ab89e2-d100-44fd-b9c7-fceb4d0d2d54" providerId="ADAL" clId="{0C54F637-3355-43E0-8CE7-F4D8A52090AB}" dt="2024-05-06T17:38:58.186" v="2279" actId="1076"/>
          <ac:picMkLst>
            <pc:docMk/>
            <pc:sldMk cId="3153192222" sldId="328"/>
            <ac:picMk id="54" creationId="{73287751-C753-6DAF-C713-8316E0B4DAEA}"/>
          </ac:picMkLst>
        </pc:picChg>
        <pc:picChg chg="mod">
          <ac:chgData name="Jan Pas" userId="e6ab89e2-d100-44fd-b9c7-fceb4d0d2d54" providerId="ADAL" clId="{0C54F637-3355-43E0-8CE7-F4D8A52090AB}" dt="2024-05-06T18:22:12.624" v="2589" actId="207"/>
          <ac:picMkLst>
            <pc:docMk/>
            <pc:sldMk cId="3153192222" sldId="328"/>
            <ac:picMk id="55" creationId="{F8A6334D-789D-BD38-7BC6-0B81B12D9BCF}"/>
          </ac:picMkLst>
        </pc:picChg>
        <pc:picChg chg="mod">
          <ac:chgData name="Jan Pas" userId="e6ab89e2-d100-44fd-b9c7-fceb4d0d2d54" providerId="ADAL" clId="{0C54F637-3355-43E0-8CE7-F4D8A52090AB}" dt="2024-05-06T17:39:08.499" v="2281" actId="1076"/>
          <ac:picMkLst>
            <pc:docMk/>
            <pc:sldMk cId="3153192222" sldId="328"/>
            <ac:picMk id="59" creationId="{5C2DF7B2-F48A-7D1F-06F8-8C4105033639}"/>
          </ac:picMkLst>
        </pc:picChg>
        <pc:picChg chg="mod">
          <ac:chgData name="Jan Pas" userId="e6ab89e2-d100-44fd-b9c7-fceb4d0d2d54" providerId="ADAL" clId="{0C54F637-3355-43E0-8CE7-F4D8A52090AB}" dt="2024-05-06T18:22:18.375" v="2590" actId="207"/>
          <ac:picMkLst>
            <pc:docMk/>
            <pc:sldMk cId="3153192222" sldId="328"/>
            <ac:picMk id="60" creationId="{DCF2BE85-A797-7CBE-137C-6E6E28385168}"/>
          </ac:picMkLst>
        </pc:picChg>
        <pc:picChg chg="mod">
          <ac:chgData name="Jan Pas" userId="e6ab89e2-d100-44fd-b9c7-fceb4d0d2d54" providerId="ADAL" clId="{0C54F637-3355-43E0-8CE7-F4D8A52090AB}" dt="2024-05-06T17:50:19.557" v="2390"/>
          <ac:picMkLst>
            <pc:docMk/>
            <pc:sldMk cId="3153192222" sldId="328"/>
            <ac:picMk id="63" creationId="{B8415758-E879-5B5B-23E5-A37F76972853}"/>
          </ac:picMkLst>
        </pc:picChg>
        <pc:picChg chg="mod">
          <ac:chgData name="Jan Pas" userId="e6ab89e2-d100-44fd-b9c7-fceb4d0d2d54" providerId="ADAL" clId="{0C54F637-3355-43E0-8CE7-F4D8A52090AB}" dt="2024-05-06T17:50:19.557" v="2390"/>
          <ac:picMkLst>
            <pc:docMk/>
            <pc:sldMk cId="3153192222" sldId="328"/>
            <ac:picMk id="64" creationId="{30183DBA-8D65-18FA-034D-37A3757E5D60}"/>
          </ac:picMkLst>
        </pc:picChg>
        <pc:picChg chg="add mod">
          <ac:chgData name="Jan Pas" userId="e6ab89e2-d100-44fd-b9c7-fceb4d0d2d54" providerId="ADAL" clId="{0C54F637-3355-43E0-8CE7-F4D8A52090AB}" dt="2024-05-06T17:50:19.557" v="2390"/>
          <ac:picMkLst>
            <pc:docMk/>
            <pc:sldMk cId="3153192222" sldId="328"/>
            <ac:picMk id="66" creationId="{40581DC1-5D56-6B8F-E060-2E6FC923DCAE}"/>
          </ac:picMkLst>
        </pc:picChg>
        <pc:picChg chg="mod">
          <ac:chgData name="Jan Pas" userId="e6ab89e2-d100-44fd-b9c7-fceb4d0d2d54" providerId="ADAL" clId="{0C54F637-3355-43E0-8CE7-F4D8A52090AB}" dt="2024-05-06T17:50:19.557" v="2390"/>
          <ac:picMkLst>
            <pc:docMk/>
            <pc:sldMk cId="3153192222" sldId="328"/>
            <ac:picMk id="68" creationId="{3D1AEC46-275C-298B-3D8E-B5EF409A94C5}"/>
          </ac:picMkLst>
        </pc:picChg>
        <pc:picChg chg="mod">
          <ac:chgData name="Jan Pas" userId="e6ab89e2-d100-44fd-b9c7-fceb4d0d2d54" providerId="ADAL" clId="{0C54F637-3355-43E0-8CE7-F4D8A52090AB}" dt="2024-05-06T17:50:19.557" v="2390"/>
          <ac:picMkLst>
            <pc:docMk/>
            <pc:sldMk cId="3153192222" sldId="328"/>
            <ac:picMk id="69" creationId="{4C9788D0-C4CD-1CBC-2342-8D40E00EAC5D}"/>
          </ac:picMkLst>
        </pc:picChg>
        <pc:picChg chg="add mod">
          <ac:chgData name="Jan Pas" userId="e6ab89e2-d100-44fd-b9c7-fceb4d0d2d54" providerId="ADAL" clId="{0C54F637-3355-43E0-8CE7-F4D8A52090AB}" dt="2024-05-06T17:50:19.557" v="2390"/>
          <ac:picMkLst>
            <pc:docMk/>
            <pc:sldMk cId="3153192222" sldId="328"/>
            <ac:picMk id="71" creationId="{67F39D4F-7DCA-3253-512F-51690D855F5D}"/>
          </ac:picMkLst>
        </pc:picChg>
        <pc:picChg chg="mod">
          <ac:chgData name="Jan Pas" userId="e6ab89e2-d100-44fd-b9c7-fceb4d0d2d54" providerId="ADAL" clId="{0C54F637-3355-43E0-8CE7-F4D8A52090AB}" dt="2024-05-06T17:50:19.557" v="2390"/>
          <ac:picMkLst>
            <pc:docMk/>
            <pc:sldMk cId="3153192222" sldId="328"/>
            <ac:picMk id="73" creationId="{22087CFD-969E-461D-B13F-73A9797916D9}"/>
          </ac:picMkLst>
        </pc:picChg>
        <pc:picChg chg="mod">
          <ac:chgData name="Jan Pas" userId="e6ab89e2-d100-44fd-b9c7-fceb4d0d2d54" providerId="ADAL" clId="{0C54F637-3355-43E0-8CE7-F4D8A52090AB}" dt="2024-05-06T17:50:19.557" v="2390"/>
          <ac:picMkLst>
            <pc:docMk/>
            <pc:sldMk cId="3153192222" sldId="328"/>
            <ac:picMk id="74" creationId="{A0701026-3501-00A1-EAEC-0E66C9E90141}"/>
          </ac:picMkLst>
        </pc:picChg>
        <pc:cxnChg chg="del">
          <ac:chgData name="Jan Pas" userId="e6ab89e2-d100-44fd-b9c7-fceb4d0d2d54" providerId="ADAL" clId="{0C54F637-3355-43E0-8CE7-F4D8A52090AB}" dt="2024-05-06T17:32:38.840" v="2237" actId="478"/>
          <ac:cxnSpMkLst>
            <pc:docMk/>
            <pc:sldMk cId="3153192222" sldId="328"/>
            <ac:cxnSpMk id="31" creationId="{7AFFAD58-E2E4-7745-C31B-877F0FAFCCE8}"/>
          </ac:cxnSpMkLst>
        </pc:cxnChg>
        <pc:cxnChg chg="del">
          <ac:chgData name="Jan Pas" userId="e6ab89e2-d100-44fd-b9c7-fceb4d0d2d54" providerId="ADAL" clId="{0C54F637-3355-43E0-8CE7-F4D8A52090AB}" dt="2024-05-06T17:33:25.538" v="2246" actId="478"/>
          <ac:cxnSpMkLst>
            <pc:docMk/>
            <pc:sldMk cId="3153192222" sldId="328"/>
            <ac:cxnSpMk id="52" creationId="{33F399FA-D57C-3935-E8EB-CCB5DF9BE9F9}"/>
          </ac:cxnSpMkLst>
        </pc:cxnChg>
      </pc:sldChg>
      <pc:sldChg chg="addSp modSp add mod modAnim">
        <pc:chgData name="Jan Pas" userId="e6ab89e2-d100-44fd-b9c7-fceb4d0d2d54" providerId="ADAL" clId="{0C54F637-3355-43E0-8CE7-F4D8A52090AB}" dt="2024-05-07T06:20:21.093" v="3340" actId="20577"/>
        <pc:sldMkLst>
          <pc:docMk/>
          <pc:sldMk cId="2842286778" sldId="329"/>
        </pc:sldMkLst>
        <pc:spChg chg="mod">
          <ac:chgData name="Jan Pas" userId="e6ab89e2-d100-44fd-b9c7-fceb4d0d2d54" providerId="ADAL" clId="{0C54F637-3355-43E0-8CE7-F4D8A52090AB}" dt="2024-05-06T17:47:10.582" v="2317" actId="20577"/>
          <ac:spMkLst>
            <pc:docMk/>
            <pc:sldMk cId="2842286778" sldId="329"/>
            <ac:spMk id="2" creationId="{BE46E34F-31F2-B494-A9CB-37F4DBBC93C3}"/>
          </ac:spMkLst>
        </pc:spChg>
        <pc:spChg chg="add mod">
          <ac:chgData name="Jan Pas" userId="e6ab89e2-d100-44fd-b9c7-fceb4d0d2d54" providerId="ADAL" clId="{0C54F637-3355-43E0-8CE7-F4D8A52090AB}" dt="2024-05-06T17:47:36.464" v="2318"/>
          <ac:spMkLst>
            <pc:docMk/>
            <pc:sldMk cId="2842286778" sldId="329"/>
            <ac:spMk id="6" creationId="{8F1B9A8E-8330-EB81-8E34-5E8CB999EEE6}"/>
          </ac:spMkLst>
        </pc:spChg>
        <pc:spChg chg="mod">
          <ac:chgData name="Jan Pas" userId="e6ab89e2-d100-44fd-b9c7-fceb4d0d2d54" providerId="ADAL" clId="{0C54F637-3355-43E0-8CE7-F4D8A52090AB}" dt="2024-05-06T17:49:54.897" v="2383" actId="1035"/>
          <ac:spMkLst>
            <pc:docMk/>
            <pc:sldMk cId="2842286778" sldId="329"/>
            <ac:spMk id="8" creationId="{37894529-A521-40FB-C18B-2AFC7F1DF8E5}"/>
          </ac:spMkLst>
        </pc:spChg>
        <pc:spChg chg="add mod">
          <ac:chgData name="Jan Pas" userId="e6ab89e2-d100-44fd-b9c7-fceb4d0d2d54" providerId="ADAL" clId="{0C54F637-3355-43E0-8CE7-F4D8A52090AB}" dt="2024-05-06T17:47:36.464" v="2318"/>
          <ac:spMkLst>
            <pc:docMk/>
            <pc:sldMk cId="2842286778" sldId="329"/>
            <ac:spMk id="11" creationId="{7260CD98-87DA-EC68-531D-5D786BBD7FC9}"/>
          </ac:spMkLst>
        </pc:spChg>
        <pc:spChg chg="add mod">
          <ac:chgData name="Jan Pas" userId="e6ab89e2-d100-44fd-b9c7-fceb4d0d2d54" providerId="ADAL" clId="{0C54F637-3355-43E0-8CE7-F4D8A52090AB}" dt="2024-05-06T17:48:03.196" v="2319"/>
          <ac:spMkLst>
            <pc:docMk/>
            <pc:sldMk cId="2842286778" sldId="329"/>
            <ac:spMk id="12" creationId="{8E46BD4B-68F5-BFAF-601A-880758C1CE9C}"/>
          </ac:spMkLst>
        </pc:spChg>
        <pc:spChg chg="add mod">
          <ac:chgData name="Jan Pas" userId="e6ab89e2-d100-44fd-b9c7-fceb4d0d2d54" providerId="ADAL" clId="{0C54F637-3355-43E0-8CE7-F4D8A52090AB}" dt="2024-05-06T17:48:03.196" v="2319"/>
          <ac:spMkLst>
            <pc:docMk/>
            <pc:sldMk cId="2842286778" sldId="329"/>
            <ac:spMk id="14" creationId="{631431A7-4377-B6F2-850A-B45265D02164}"/>
          </ac:spMkLst>
        </pc:spChg>
        <pc:spChg chg="mod">
          <ac:chgData name="Jan Pas" userId="e6ab89e2-d100-44fd-b9c7-fceb4d0d2d54" providerId="ADAL" clId="{0C54F637-3355-43E0-8CE7-F4D8A52090AB}" dt="2024-05-06T17:48:49.750" v="2321"/>
          <ac:spMkLst>
            <pc:docMk/>
            <pc:sldMk cId="2842286778" sldId="329"/>
            <ac:spMk id="20" creationId="{8EC6402F-4F90-3A91-37DF-E15249D3F93A}"/>
          </ac:spMkLst>
        </pc:spChg>
        <pc:spChg chg="mod">
          <ac:chgData name="Jan Pas" userId="e6ab89e2-d100-44fd-b9c7-fceb4d0d2d54" providerId="ADAL" clId="{0C54F637-3355-43E0-8CE7-F4D8A52090AB}" dt="2024-05-07T06:20:21.093" v="3340" actId="20577"/>
          <ac:spMkLst>
            <pc:docMk/>
            <pc:sldMk cId="2842286778" sldId="329"/>
            <ac:spMk id="24" creationId="{E557CDE0-FE3D-8D2D-F471-B9541FDBE5BE}"/>
          </ac:spMkLst>
        </pc:spChg>
        <pc:spChg chg="mod">
          <ac:chgData name="Jan Pas" userId="e6ab89e2-d100-44fd-b9c7-fceb4d0d2d54" providerId="ADAL" clId="{0C54F637-3355-43E0-8CE7-F4D8A52090AB}" dt="2024-05-06T17:48:49.750" v="2321"/>
          <ac:spMkLst>
            <pc:docMk/>
            <pc:sldMk cId="2842286778" sldId="329"/>
            <ac:spMk id="33" creationId="{8D055AD3-7533-322A-9F6E-D8CEC87FC39E}"/>
          </ac:spMkLst>
        </pc:spChg>
        <pc:spChg chg="mod">
          <ac:chgData name="Jan Pas" userId="e6ab89e2-d100-44fd-b9c7-fceb4d0d2d54" providerId="ADAL" clId="{0C54F637-3355-43E0-8CE7-F4D8A52090AB}" dt="2024-05-06T17:49:37.086" v="2379" actId="1037"/>
          <ac:spMkLst>
            <pc:docMk/>
            <pc:sldMk cId="2842286778" sldId="329"/>
            <ac:spMk id="38" creationId="{78AA2311-C2F0-3AD8-5E2A-CA18FB3E32C1}"/>
          </ac:spMkLst>
        </pc:spChg>
        <pc:spChg chg="mod">
          <ac:chgData name="Jan Pas" userId="e6ab89e2-d100-44fd-b9c7-fceb4d0d2d54" providerId="ADAL" clId="{0C54F637-3355-43E0-8CE7-F4D8A52090AB}" dt="2024-05-06T17:54:00.691" v="2402" actId="207"/>
          <ac:spMkLst>
            <pc:docMk/>
            <pc:sldMk cId="2842286778" sldId="329"/>
            <ac:spMk id="42" creationId="{9FD9AB49-0129-C3CD-71C0-C40BAB3B6341}"/>
          </ac:spMkLst>
        </pc:spChg>
        <pc:spChg chg="mod">
          <ac:chgData name="Jan Pas" userId="e6ab89e2-d100-44fd-b9c7-fceb4d0d2d54" providerId="ADAL" clId="{0C54F637-3355-43E0-8CE7-F4D8A52090AB}" dt="2024-05-06T17:54:11.501" v="2405" actId="207"/>
          <ac:spMkLst>
            <pc:docMk/>
            <pc:sldMk cId="2842286778" sldId="329"/>
            <ac:spMk id="43" creationId="{24D7C199-12D2-E755-1A16-E51E980924E6}"/>
          </ac:spMkLst>
        </pc:spChg>
        <pc:spChg chg="mod">
          <ac:chgData name="Jan Pas" userId="e6ab89e2-d100-44fd-b9c7-fceb4d0d2d54" providerId="ADAL" clId="{0C54F637-3355-43E0-8CE7-F4D8A52090AB}" dt="2024-05-06T17:48:49.750" v="2321"/>
          <ac:spMkLst>
            <pc:docMk/>
            <pc:sldMk cId="2842286778" sldId="329"/>
            <ac:spMk id="46" creationId="{97460145-B7DA-E13A-C43C-EC574D5D5B22}"/>
          </ac:spMkLst>
        </pc:spChg>
        <pc:spChg chg="mod">
          <ac:chgData name="Jan Pas" userId="e6ab89e2-d100-44fd-b9c7-fceb4d0d2d54" providerId="ADAL" clId="{0C54F637-3355-43E0-8CE7-F4D8A52090AB}" dt="2024-05-06T17:48:49.750" v="2321"/>
          <ac:spMkLst>
            <pc:docMk/>
            <pc:sldMk cId="2842286778" sldId="329"/>
            <ac:spMk id="50" creationId="{51A205C8-C612-339F-52C6-C750E1102D22}"/>
          </ac:spMkLst>
        </pc:spChg>
        <pc:grpChg chg="mod">
          <ac:chgData name="Jan Pas" userId="e6ab89e2-d100-44fd-b9c7-fceb4d0d2d54" providerId="ADAL" clId="{0C54F637-3355-43E0-8CE7-F4D8A52090AB}" dt="2024-05-06T17:49:54.897" v="2383" actId="1035"/>
          <ac:grpSpMkLst>
            <pc:docMk/>
            <pc:sldMk cId="2842286778" sldId="329"/>
            <ac:grpSpMk id="4" creationId="{5AD316F8-D759-1DC5-261A-18D79D5F812A}"/>
          </ac:grpSpMkLst>
        </pc:grpChg>
        <pc:grpChg chg="mod">
          <ac:chgData name="Jan Pas" userId="e6ab89e2-d100-44fd-b9c7-fceb4d0d2d54" providerId="ADAL" clId="{0C54F637-3355-43E0-8CE7-F4D8A52090AB}" dt="2024-05-06T17:49:58.057" v="2385" actId="1036"/>
          <ac:grpSpMkLst>
            <pc:docMk/>
            <pc:sldMk cId="2842286778" sldId="329"/>
            <ac:grpSpMk id="10" creationId="{B06E7529-1705-5A52-1C2B-1830C7BCD079}"/>
          </ac:grpSpMkLst>
        </pc:grpChg>
        <pc:grpChg chg="add mod">
          <ac:chgData name="Jan Pas" userId="e6ab89e2-d100-44fd-b9c7-fceb4d0d2d54" providerId="ADAL" clId="{0C54F637-3355-43E0-8CE7-F4D8A52090AB}" dt="2024-05-06T17:48:49.750" v="2321"/>
          <ac:grpSpMkLst>
            <pc:docMk/>
            <pc:sldMk cId="2842286778" sldId="329"/>
            <ac:grpSpMk id="16" creationId="{C8613554-2A9A-BA11-69A4-3443A7765870}"/>
          </ac:grpSpMkLst>
        </pc:grpChg>
        <pc:grpChg chg="add mod">
          <ac:chgData name="Jan Pas" userId="e6ab89e2-d100-44fd-b9c7-fceb4d0d2d54" providerId="ADAL" clId="{0C54F637-3355-43E0-8CE7-F4D8A52090AB}" dt="2024-05-06T17:48:49.750" v="2321"/>
          <ac:grpSpMkLst>
            <pc:docMk/>
            <pc:sldMk cId="2842286778" sldId="329"/>
            <ac:grpSpMk id="21" creationId="{A08875C9-430E-008E-D003-C026240E72E4}"/>
          </ac:grpSpMkLst>
        </pc:grpChg>
        <pc:grpChg chg="mod">
          <ac:chgData name="Jan Pas" userId="e6ab89e2-d100-44fd-b9c7-fceb4d0d2d54" providerId="ADAL" clId="{0C54F637-3355-43E0-8CE7-F4D8A52090AB}" dt="2024-05-06T17:49:37.086" v="2379" actId="1037"/>
          <ac:grpSpMkLst>
            <pc:docMk/>
            <pc:sldMk cId="2842286778" sldId="329"/>
            <ac:grpSpMk id="30" creationId="{6568F882-5D0F-4F4A-AA05-86B9376DC6C7}"/>
          </ac:grpSpMkLst>
        </pc:grpChg>
        <pc:grpChg chg="add mod">
          <ac:chgData name="Jan Pas" userId="e6ab89e2-d100-44fd-b9c7-fceb4d0d2d54" providerId="ADAL" clId="{0C54F637-3355-43E0-8CE7-F4D8A52090AB}" dt="2024-05-06T17:48:49.750" v="2321"/>
          <ac:grpSpMkLst>
            <pc:docMk/>
            <pc:sldMk cId="2842286778" sldId="329"/>
            <ac:grpSpMk id="34" creationId="{882A10C7-226D-E6D9-2120-1E49A84B9A23}"/>
          </ac:grpSpMkLst>
        </pc:grpChg>
        <pc:grpChg chg="add mod">
          <ac:chgData name="Jan Pas" userId="e6ab89e2-d100-44fd-b9c7-fceb4d0d2d54" providerId="ADAL" clId="{0C54F637-3355-43E0-8CE7-F4D8A52090AB}" dt="2024-05-06T17:48:49.750" v="2321"/>
          <ac:grpSpMkLst>
            <pc:docMk/>
            <pc:sldMk cId="2842286778" sldId="329"/>
            <ac:grpSpMk id="47" creationId="{FB563D89-E8AB-7156-E2F7-393BF6EE791F}"/>
          </ac:grpSpMkLst>
        </pc:grpChg>
        <pc:picChg chg="mod">
          <ac:chgData name="Jan Pas" userId="e6ab89e2-d100-44fd-b9c7-fceb4d0d2d54" providerId="ADAL" clId="{0C54F637-3355-43E0-8CE7-F4D8A52090AB}" dt="2024-05-06T17:49:54.897" v="2383" actId="1035"/>
          <ac:picMkLst>
            <pc:docMk/>
            <pc:sldMk cId="2842286778" sldId="329"/>
            <ac:picMk id="5" creationId="{9E60756D-95D5-5B80-2B7D-BC04A0D738B2}"/>
          </ac:picMkLst>
        </pc:picChg>
        <pc:picChg chg="mod">
          <ac:chgData name="Jan Pas" userId="e6ab89e2-d100-44fd-b9c7-fceb4d0d2d54" providerId="ADAL" clId="{0C54F637-3355-43E0-8CE7-F4D8A52090AB}" dt="2024-05-06T17:49:54.897" v="2383" actId="1035"/>
          <ac:picMkLst>
            <pc:docMk/>
            <pc:sldMk cId="2842286778" sldId="329"/>
            <ac:picMk id="7" creationId="{AED996A5-841A-B9BA-4C29-346B8571FF56}"/>
          </ac:picMkLst>
        </pc:picChg>
        <pc:picChg chg="mod">
          <ac:chgData name="Jan Pas" userId="e6ab89e2-d100-44fd-b9c7-fceb4d0d2d54" providerId="ADAL" clId="{0C54F637-3355-43E0-8CE7-F4D8A52090AB}" dt="2024-05-06T17:49:37.086" v="2379" actId="1037"/>
          <ac:picMkLst>
            <pc:docMk/>
            <pc:sldMk cId="2842286778" sldId="329"/>
            <ac:picMk id="9" creationId="{3ABB4C02-8EA6-3BF2-F07A-5BCA0464BE07}"/>
          </ac:picMkLst>
        </pc:picChg>
        <pc:picChg chg="mod">
          <ac:chgData name="Jan Pas" userId="e6ab89e2-d100-44fd-b9c7-fceb4d0d2d54" providerId="ADAL" clId="{0C54F637-3355-43E0-8CE7-F4D8A52090AB}" dt="2024-05-06T17:48:49.750" v="2321"/>
          <ac:picMkLst>
            <pc:docMk/>
            <pc:sldMk cId="2842286778" sldId="329"/>
            <ac:picMk id="17" creationId="{3044A601-2C62-E263-DE7A-FD428C510CAE}"/>
          </ac:picMkLst>
        </pc:picChg>
        <pc:picChg chg="mod">
          <ac:chgData name="Jan Pas" userId="e6ab89e2-d100-44fd-b9c7-fceb4d0d2d54" providerId="ADAL" clId="{0C54F637-3355-43E0-8CE7-F4D8A52090AB}" dt="2024-05-06T17:48:49.750" v="2321"/>
          <ac:picMkLst>
            <pc:docMk/>
            <pc:sldMk cId="2842286778" sldId="329"/>
            <ac:picMk id="18" creationId="{1FBD0FBC-B2DF-611C-2C85-C5235E8FFD2D}"/>
          </ac:picMkLst>
        </pc:picChg>
        <pc:picChg chg="mod">
          <ac:chgData name="Jan Pas" userId="e6ab89e2-d100-44fd-b9c7-fceb4d0d2d54" providerId="ADAL" clId="{0C54F637-3355-43E0-8CE7-F4D8A52090AB}" dt="2024-05-06T17:49:58.057" v="2385" actId="1036"/>
          <ac:picMkLst>
            <pc:docMk/>
            <pc:sldMk cId="2842286778" sldId="329"/>
            <ac:picMk id="19" creationId="{A43447DB-65D7-C8E8-852A-8D6D1317E47C}"/>
          </ac:picMkLst>
        </pc:picChg>
        <pc:picChg chg="mod">
          <ac:chgData name="Jan Pas" userId="e6ab89e2-d100-44fd-b9c7-fceb4d0d2d54" providerId="ADAL" clId="{0C54F637-3355-43E0-8CE7-F4D8A52090AB}" dt="2024-05-06T17:49:58.057" v="2385" actId="1036"/>
          <ac:picMkLst>
            <pc:docMk/>
            <pc:sldMk cId="2842286778" sldId="329"/>
            <ac:picMk id="22" creationId="{C0FEE656-F1A6-2CBC-74C2-22ACE7408359}"/>
          </ac:picMkLst>
        </pc:picChg>
        <pc:picChg chg="mod">
          <ac:chgData name="Jan Pas" userId="e6ab89e2-d100-44fd-b9c7-fceb4d0d2d54" providerId="ADAL" clId="{0C54F637-3355-43E0-8CE7-F4D8A52090AB}" dt="2024-05-06T17:48:49.750" v="2321"/>
          <ac:picMkLst>
            <pc:docMk/>
            <pc:sldMk cId="2842286778" sldId="329"/>
            <ac:picMk id="23" creationId="{F036E4FC-7CA3-BCEB-282F-AF990D450E12}"/>
          </ac:picMkLst>
        </pc:picChg>
        <pc:picChg chg="mod">
          <ac:chgData name="Jan Pas" userId="e6ab89e2-d100-44fd-b9c7-fceb4d0d2d54" providerId="ADAL" clId="{0C54F637-3355-43E0-8CE7-F4D8A52090AB}" dt="2024-05-06T17:49:37.086" v="2379" actId="1037"/>
          <ac:picMkLst>
            <pc:docMk/>
            <pc:sldMk cId="2842286778" sldId="329"/>
            <ac:picMk id="29" creationId="{AE3B1462-0903-D70A-48CB-2A579DE2AA21}"/>
          </ac:picMkLst>
        </pc:picChg>
        <pc:picChg chg="mod">
          <ac:chgData name="Jan Pas" userId="e6ab89e2-d100-44fd-b9c7-fceb4d0d2d54" providerId="ADAL" clId="{0C54F637-3355-43E0-8CE7-F4D8A52090AB}" dt="2024-05-06T17:48:49.750" v="2321"/>
          <ac:picMkLst>
            <pc:docMk/>
            <pc:sldMk cId="2842286778" sldId="329"/>
            <ac:picMk id="31" creationId="{1D40B057-0C52-E6E7-78FA-D84E09C3DBB3}"/>
          </ac:picMkLst>
        </pc:picChg>
        <pc:picChg chg="mod">
          <ac:chgData name="Jan Pas" userId="e6ab89e2-d100-44fd-b9c7-fceb4d0d2d54" providerId="ADAL" clId="{0C54F637-3355-43E0-8CE7-F4D8A52090AB}" dt="2024-05-06T17:49:37.086" v="2379" actId="1037"/>
          <ac:picMkLst>
            <pc:docMk/>
            <pc:sldMk cId="2842286778" sldId="329"/>
            <ac:picMk id="32" creationId="{83084A5A-8ED0-5C0F-7DA5-EF901F9EF7A3}"/>
          </ac:picMkLst>
        </pc:picChg>
        <pc:picChg chg="mod">
          <ac:chgData name="Jan Pas" userId="e6ab89e2-d100-44fd-b9c7-fceb4d0d2d54" providerId="ADAL" clId="{0C54F637-3355-43E0-8CE7-F4D8A52090AB}" dt="2024-05-06T17:48:49.750" v="2321"/>
          <ac:picMkLst>
            <pc:docMk/>
            <pc:sldMk cId="2842286778" sldId="329"/>
            <ac:picMk id="35" creationId="{BE916E43-E881-229B-F219-4093BB1DF4E4}"/>
          </ac:picMkLst>
        </pc:picChg>
        <pc:picChg chg="mod">
          <ac:chgData name="Jan Pas" userId="e6ab89e2-d100-44fd-b9c7-fceb4d0d2d54" providerId="ADAL" clId="{0C54F637-3355-43E0-8CE7-F4D8A52090AB}" dt="2024-05-06T17:49:37.086" v="2379" actId="1037"/>
          <ac:picMkLst>
            <pc:docMk/>
            <pc:sldMk cId="2842286778" sldId="329"/>
            <ac:picMk id="36" creationId="{3B10F1CF-995C-4B95-A19C-230A1072E488}"/>
          </ac:picMkLst>
        </pc:picChg>
        <pc:picChg chg="mod">
          <ac:chgData name="Jan Pas" userId="e6ab89e2-d100-44fd-b9c7-fceb4d0d2d54" providerId="ADAL" clId="{0C54F637-3355-43E0-8CE7-F4D8A52090AB}" dt="2024-05-06T17:53:54.402" v="2400" actId="207"/>
          <ac:picMkLst>
            <pc:docMk/>
            <pc:sldMk cId="2842286778" sldId="329"/>
            <ac:picMk id="40" creationId="{1E227E69-F827-09B3-DDBB-BB0AB6DC112C}"/>
          </ac:picMkLst>
        </pc:picChg>
        <pc:picChg chg="mod">
          <ac:chgData name="Jan Pas" userId="e6ab89e2-d100-44fd-b9c7-fceb4d0d2d54" providerId="ADAL" clId="{0C54F637-3355-43E0-8CE7-F4D8A52090AB}" dt="2024-05-06T17:54:05.135" v="2403" actId="207"/>
          <ac:picMkLst>
            <pc:docMk/>
            <pc:sldMk cId="2842286778" sldId="329"/>
            <ac:picMk id="44" creationId="{6F4D7629-A245-5368-395D-6C8DFA402EDE}"/>
          </ac:picMkLst>
        </pc:picChg>
        <pc:picChg chg="mod">
          <ac:chgData name="Jan Pas" userId="e6ab89e2-d100-44fd-b9c7-fceb4d0d2d54" providerId="ADAL" clId="{0C54F637-3355-43E0-8CE7-F4D8A52090AB}" dt="2024-05-06T17:48:49.750" v="2321"/>
          <ac:picMkLst>
            <pc:docMk/>
            <pc:sldMk cId="2842286778" sldId="329"/>
            <ac:picMk id="45" creationId="{0D66AE31-4307-CD7E-006F-F07BA1102BC1}"/>
          </ac:picMkLst>
        </pc:picChg>
        <pc:picChg chg="mod">
          <ac:chgData name="Jan Pas" userId="e6ab89e2-d100-44fd-b9c7-fceb4d0d2d54" providerId="ADAL" clId="{0C54F637-3355-43E0-8CE7-F4D8A52090AB}" dt="2024-05-06T17:48:49.750" v="2321"/>
          <ac:picMkLst>
            <pc:docMk/>
            <pc:sldMk cId="2842286778" sldId="329"/>
            <ac:picMk id="48" creationId="{B2A8FAAB-54DE-C103-C31E-4A7CC2932F7F}"/>
          </ac:picMkLst>
        </pc:picChg>
        <pc:picChg chg="mod">
          <ac:chgData name="Jan Pas" userId="e6ab89e2-d100-44fd-b9c7-fceb4d0d2d54" providerId="ADAL" clId="{0C54F637-3355-43E0-8CE7-F4D8A52090AB}" dt="2024-05-06T17:48:49.750" v="2321"/>
          <ac:picMkLst>
            <pc:docMk/>
            <pc:sldMk cId="2842286778" sldId="329"/>
            <ac:picMk id="49" creationId="{7CB21744-66AD-AAF7-151B-084E8F739915}"/>
          </ac:picMkLst>
        </pc:picChg>
        <pc:cxnChg chg="add mod">
          <ac:chgData name="Jan Pas" userId="e6ab89e2-d100-44fd-b9c7-fceb4d0d2d54" providerId="ADAL" clId="{0C54F637-3355-43E0-8CE7-F4D8A52090AB}" dt="2024-05-06T17:48:03.196" v="2319"/>
          <ac:cxnSpMkLst>
            <pc:docMk/>
            <pc:sldMk cId="2842286778" sldId="329"/>
            <ac:cxnSpMk id="13" creationId="{82983B97-04E9-6550-6B82-9C59ED0F8348}"/>
          </ac:cxnSpMkLst>
        </pc:cxnChg>
        <pc:cxnChg chg="add mod">
          <ac:chgData name="Jan Pas" userId="e6ab89e2-d100-44fd-b9c7-fceb4d0d2d54" providerId="ADAL" clId="{0C54F637-3355-43E0-8CE7-F4D8A52090AB}" dt="2024-05-06T17:48:03.196" v="2319"/>
          <ac:cxnSpMkLst>
            <pc:docMk/>
            <pc:sldMk cId="2842286778" sldId="329"/>
            <ac:cxnSpMk id="15" creationId="{4630C4C5-FD04-7006-8314-11EEF1647138}"/>
          </ac:cxnSpMkLst>
        </pc:cxnChg>
      </pc:sldChg>
      <pc:sldChg chg="add del ord">
        <pc:chgData name="Jan Pas" userId="e6ab89e2-d100-44fd-b9c7-fceb4d0d2d54" providerId="ADAL" clId="{0C54F637-3355-43E0-8CE7-F4D8A52090AB}" dt="2024-05-06T17:57:10.472" v="2413" actId="47"/>
        <pc:sldMkLst>
          <pc:docMk/>
          <pc:sldMk cId="440293531" sldId="330"/>
        </pc:sldMkLst>
      </pc:sldChg>
      <pc:sldChg chg="addSp delSp modSp add mod ord modAnim">
        <pc:chgData name="Jan Pas" userId="e6ab89e2-d100-44fd-b9c7-fceb4d0d2d54" providerId="ADAL" clId="{0C54F637-3355-43E0-8CE7-F4D8A52090AB}" dt="2024-05-07T06:20:43.979" v="3343" actId="20577"/>
        <pc:sldMkLst>
          <pc:docMk/>
          <pc:sldMk cId="1346430324" sldId="331"/>
        </pc:sldMkLst>
        <pc:spChg chg="mod">
          <ac:chgData name="Jan Pas" userId="e6ab89e2-d100-44fd-b9c7-fceb4d0d2d54" providerId="ADAL" clId="{0C54F637-3355-43E0-8CE7-F4D8A52090AB}" dt="2024-05-06T18:07:38.224" v="2505" actId="20577"/>
          <ac:spMkLst>
            <pc:docMk/>
            <pc:sldMk cId="1346430324" sldId="331"/>
            <ac:spMk id="2" creationId="{BE46E34F-31F2-B494-A9CB-37F4DBBC93C3}"/>
          </ac:spMkLst>
        </pc:spChg>
        <pc:spChg chg="mod">
          <ac:chgData name="Jan Pas" userId="e6ab89e2-d100-44fd-b9c7-fceb4d0d2d54" providerId="ADAL" clId="{0C54F637-3355-43E0-8CE7-F4D8A52090AB}" dt="2024-05-06T18:01:10.973" v="2440" actId="478"/>
          <ac:spMkLst>
            <pc:docMk/>
            <pc:sldMk cId="1346430324" sldId="331"/>
            <ac:spMk id="9" creationId="{D5165D6E-381B-EF4B-6D80-61F101135033}"/>
          </ac:spMkLst>
        </pc:spChg>
        <pc:spChg chg="mod">
          <ac:chgData name="Jan Pas" userId="e6ab89e2-d100-44fd-b9c7-fceb4d0d2d54" providerId="ADAL" clId="{0C54F637-3355-43E0-8CE7-F4D8A52090AB}" dt="2024-05-06T18:02:01.453" v="2455" actId="478"/>
          <ac:spMkLst>
            <pc:docMk/>
            <pc:sldMk cId="1346430324" sldId="331"/>
            <ac:spMk id="15" creationId="{BE8B8082-757E-5DDB-66C2-C85C4BA8D837}"/>
          </ac:spMkLst>
        </pc:spChg>
        <pc:spChg chg="mod">
          <ac:chgData name="Jan Pas" userId="e6ab89e2-d100-44fd-b9c7-fceb4d0d2d54" providerId="ADAL" clId="{0C54F637-3355-43E0-8CE7-F4D8A52090AB}" dt="2024-05-06T18:02:46.003" v="2459" actId="1076"/>
          <ac:spMkLst>
            <pc:docMk/>
            <pc:sldMk cId="1346430324" sldId="331"/>
            <ac:spMk id="23" creationId="{3487D2C4-D8EF-5F94-AD62-F285380649B7}"/>
          </ac:spMkLst>
        </pc:spChg>
        <pc:spChg chg="mod">
          <ac:chgData name="Jan Pas" userId="e6ab89e2-d100-44fd-b9c7-fceb4d0d2d54" providerId="ADAL" clId="{0C54F637-3355-43E0-8CE7-F4D8A52090AB}" dt="2024-05-06T18:02:59.220" v="2461" actId="1076"/>
          <ac:spMkLst>
            <pc:docMk/>
            <pc:sldMk cId="1346430324" sldId="331"/>
            <ac:spMk id="32" creationId="{32C6D11B-F34C-73E4-9104-F8AEE7431188}"/>
          </ac:spMkLst>
        </pc:spChg>
        <pc:spChg chg="mod">
          <ac:chgData name="Jan Pas" userId="e6ab89e2-d100-44fd-b9c7-fceb4d0d2d54" providerId="ADAL" clId="{0C54F637-3355-43E0-8CE7-F4D8A52090AB}" dt="2024-05-07T06:20:43.979" v="3343" actId="20577"/>
          <ac:spMkLst>
            <pc:docMk/>
            <pc:sldMk cId="1346430324" sldId="331"/>
            <ac:spMk id="36" creationId="{AA9B9B10-EE3B-C3F4-1A61-1C419F2BE67A}"/>
          </ac:spMkLst>
        </pc:spChg>
        <pc:spChg chg="mod">
          <ac:chgData name="Jan Pas" userId="e6ab89e2-d100-44fd-b9c7-fceb4d0d2d54" providerId="ADAL" clId="{0C54F637-3355-43E0-8CE7-F4D8A52090AB}" dt="2024-05-06T18:24:38.464" v="2600" actId="20577"/>
          <ac:spMkLst>
            <pc:docMk/>
            <pc:sldMk cId="1346430324" sldId="331"/>
            <ac:spMk id="42" creationId="{9FD9AB49-0129-C3CD-71C0-C40BAB3B6341}"/>
          </ac:spMkLst>
        </pc:spChg>
        <pc:spChg chg="mod">
          <ac:chgData name="Jan Pas" userId="e6ab89e2-d100-44fd-b9c7-fceb4d0d2d54" providerId="ADAL" clId="{0C54F637-3355-43E0-8CE7-F4D8A52090AB}" dt="2024-05-06T18:24:44.750" v="2608" actId="20577"/>
          <ac:spMkLst>
            <pc:docMk/>
            <pc:sldMk cId="1346430324" sldId="331"/>
            <ac:spMk id="43" creationId="{24D7C199-12D2-E755-1A16-E51E980924E6}"/>
          </ac:spMkLst>
        </pc:spChg>
        <pc:spChg chg="mod">
          <ac:chgData name="Jan Pas" userId="e6ab89e2-d100-44fd-b9c7-fceb4d0d2d54" providerId="ADAL" clId="{0C54F637-3355-43E0-8CE7-F4D8A52090AB}" dt="2024-05-06T18:04:31.285" v="2465" actId="1076"/>
          <ac:spMkLst>
            <pc:docMk/>
            <pc:sldMk cId="1346430324" sldId="331"/>
            <ac:spMk id="48" creationId="{4459ACB7-269E-6FCD-FE2A-1FD0FAE5E695}"/>
          </ac:spMkLst>
        </pc:spChg>
        <pc:spChg chg="mod">
          <ac:chgData name="Jan Pas" userId="e6ab89e2-d100-44fd-b9c7-fceb4d0d2d54" providerId="ADAL" clId="{0C54F637-3355-43E0-8CE7-F4D8A52090AB}" dt="2024-05-06T18:06:59.284" v="2493" actId="14100"/>
          <ac:spMkLst>
            <pc:docMk/>
            <pc:sldMk cId="1346430324" sldId="331"/>
            <ac:spMk id="61" creationId="{8D1A9DF0-B2EF-C7D0-2BE4-37E9748814D3}"/>
          </ac:spMkLst>
        </pc:spChg>
        <pc:spChg chg="mod">
          <ac:chgData name="Jan Pas" userId="e6ab89e2-d100-44fd-b9c7-fceb4d0d2d54" providerId="ADAL" clId="{0C54F637-3355-43E0-8CE7-F4D8A52090AB}" dt="2024-05-06T17:59:09.292" v="2425" actId="6549"/>
          <ac:spMkLst>
            <pc:docMk/>
            <pc:sldMk cId="1346430324" sldId="331"/>
            <ac:spMk id="65" creationId="{AC3FA596-558B-AC3A-AF56-CEA081DA0B75}"/>
          </ac:spMkLst>
        </pc:spChg>
        <pc:spChg chg="mod">
          <ac:chgData name="Jan Pas" userId="e6ab89e2-d100-44fd-b9c7-fceb4d0d2d54" providerId="ADAL" clId="{0C54F637-3355-43E0-8CE7-F4D8A52090AB}" dt="2024-05-07T06:20:42.004" v="3342" actId="20577"/>
          <ac:spMkLst>
            <pc:docMk/>
            <pc:sldMk cId="1346430324" sldId="331"/>
            <ac:spMk id="70" creationId="{AF72EC65-8A76-E6E7-C9AA-E088A39A7F29}"/>
          </ac:spMkLst>
        </pc:spChg>
        <pc:spChg chg="add del mod">
          <ac:chgData name="Jan Pas" userId="e6ab89e2-d100-44fd-b9c7-fceb4d0d2d54" providerId="ADAL" clId="{0C54F637-3355-43E0-8CE7-F4D8A52090AB}" dt="2024-05-06T18:11:51.471" v="2528" actId="478"/>
          <ac:spMkLst>
            <pc:docMk/>
            <pc:sldMk cId="1346430324" sldId="331"/>
            <ac:spMk id="76" creationId="{7F6E5A1D-6329-B4B6-28FC-8398CFC889F2}"/>
          </ac:spMkLst>
        </pc:spChg>
        <pc:spChg chg="add mod">
          <ac:chgData name="Jan Pas" userId="e6ab89e2-d100-44fd-b9c7-fceb4d0d2d54" providerId="ADAL" clId="{0C54F637-3355-43E0-8CE7-F4D8A52090AB}" dt="2024-05-06T18:36:09.023" v="2800"/>
          <ac:spMkLst>
            <pc:docMk/>
            <pc:sldMk cId="1346430324" sldId="331"/>
            <ac:spMk id="86" creationId="{9AF160CA-45E9-B0E4-07F9-F1AC4546F9F8}"/>
          </ac:spMkLst>
        </pc:spChg>
        <pc:grpChg chg="add del mod">
          <ac:chgData name="Jan Pas" userId="e6ab89e2-d100-44fd-b9c7-fceb4d0d2d54" providerId="ADAL" clId="{0C54F637-3355-43E0-8CE7-F4D8A52090AB}" dt="2024-05-06T18:11:41.025" v="2519" actId="478"/>
          <ac:grpSpMkLst>
            <pc:docMk/>
            <pc:sldMk cId="1346430324" sldId="331"/>
            <ac:grpSpMk id="6" creationId="{54320F83-2AFB-4027-C0DA-D1EA06C71672}"/>
          </ac:grpSpMkLst>
        </pc:grpChg>
        <pc:grpChg chg="add del mod">
          <ac:chgData name="Jan Pas" userId="e6ab89e2-d100-44fd-b9c7-fceb4d0d2d54" providerId="ADAL" clId="{0C54F637-3355-43E0-8CE7-F4D8A52090AB}" dt="2024-05-06T18:11:45.023" v="2523" actId="478"/>
          <ac:grpSpMkLst>
            <pc:docMk/>
            <pc:sldMk cId="1346430324" sldId="331"/>
            <ac:grpSpMk id="12" creationId="{2D9CDE22-7518-8B27-A6E8-49C281ED9579}"/>
          </ac:grpSpMkLst>
        </pc:grpChg>
        <pc:grpChg chg="add mod">
          <ac:chgData name="Jan Pas" userId="e6ab89e2-d100-44fd-b9c7-fceb4d0d2d54" providerId="ADAL" clId="{0C54F637-3355-43E0-8CE7-F4D8A52090AB}" dt="2024-05-06T18:02:46.003" v="2459" actId="1076"/>
          <ac:grpSpMkLst>
            <pc:docMk/>
            <pc:sldMk cId="1346430324" sldId="331"/>
            <ac:grpSpMk id="19" creationId="{49BB9DFB-6017-0165-3505-A8356F8332BF}"/>
          </ac:grpSpMkLst>
        </pc:grpChg>
        <pc:grpChg chg="mod">
          <ac:chgData name="Jan Pas" userId="e6ab89e2-d100-44fd-b9c7-fceb4d0d2d54" providerId="ADAL" clId="{0C54F637-3355-43E0-8CE7-F4D8A52090AB}" dt="2024-05-06T18:02:46.003" v="2459" actId="1076"/>
          <ac:grpSpMkLst>
            <pc:docMk/>
            <pc:sldMk cId="1346430324" sldId="331"/>
            <ac:grpSpMk id="20" creationId="{47553ABE-BCC9-08AB-3463-011D4F54D2C4}"/>
          </ac:grpSpMkLst>
        </pc:grpChg>
        <pc:grpChg chg="add mod">
          <ac:chgData name="Jan Pas" userId="e6ab89e2-d100-44fd-b9c7-fceb4d0d2d54" providerId="ADAL" clId="{0C54F637-3355-43E0-8CE7-F4D8A52090AB}" dt="2024-05-06T18:02:59.220" v="2461" actId="1076"/>
          <ac:grpSpMkLst>
            <pc:docMk/>
            <pc:sldMk cId="1346430324" sldId="331"/>
            <ac:grpSpMk id="24" creationId="{F192E598-B66C-C959-9288-D1D0E1265A5F}"/>
          </ac:grpSpMkLst>
        </pc:grpChg>
        <pc:grpChg chg="del">
          <ac:chgData name="Jan Pas" userId="e6ab89e2-d100-44fd-b9c7-fceb4d0d2d54" providerId="ADAL" clId="{0C54F637-3355-43E0-8CE7-F4D8A52090AB}" dt="2024-05-06T18:40:42.892" v="2819" actId="478"/>
          <ac:grpSpMkLst>
            <pc:docMk/>
            <pc:sldMk cId="1346430324" sldId="331"/>
            <ac:grpSpMk id="25" creationId="{C4E2B024-FE64-99AF-1FAF-56396B244706}"/>
          </ac:grpSpMkLst>
        </pc:grpChg>
        <pc:grpChg chg="mod">
          <ac:chgData name="Jan Pas" userId="e6ab89e2-d100-44fd-b9c7-fceb4d0d2d54" providerId="ADAL" clId="{0C54F637-3355-43E0-8CE7-F4D8A52090AB}" dt="2024-05-06T18:02:59.220" v="2461" actId="1076"/>
          <ac:grpSpMkLst>
            <pc:docMk/>
            <pc:sldMk cId="1346430324" sldId="331"/>
            <ac:grpSpMk id="29" creationId="{3A32F9D1-4A27-CB78-7A57-F171F1BEA690}"/>
          </ac:grpSpMkLst>
        </pc:grpChg>
        <pc:grpChg chg="add mod">
          <ac:chgData name="Jan Pas" userId="e6ab89e2-d100-44fd-b9c7-fceb4d0d2d54" providerId="ADAL" clId="{0C54F637-3355-43E0-8CE7-F4D8A52090AB}" dt="2024-05-06T18:04:31.285" v="2465" actId="1076"/>
          <ac:grpSpMkLst>
            <pc:docMk/>
            <pc:sldMk cId="1346430324" sldId="331"/>
            <ac:grpSpMk id="34" creationId="{6F456208-73E9-009A-3433-9C70A93BDE94}"/>
          </ac:grpSpMkLst>
        </pc:grpChg>
        <pc:grpChg chg="add mod">
          <ac:chgData name="Jan Pas" userId="e6ab89e2-d100-44fd-b9c7-fceb4d0d2d54" providerId="ADAL" clId="{0C54F637-3355-43E0-8CE7-F4D8A52090AB}" dt="2024-05-06T18:04:31.285" v="2465" actId="1076"/>
          <ac:grpSpMkLst>
            <pc:docMk/>
            <pc:sldMk cId="1346430324" sldId="331"/>
            <ac:grpSpMk id="46" creationId="{94140DA5-2029-5223-3806-A1E05A79DCF7}"/>
          </ac:grpSpMkLst>
        </pc:grpChg>
        <pc:grpChg chg="mod">
          <ac:chgData name="Jan Pas" userId="e6ab89e2-d100-44fd-b9c7-fceb4d0d2d54" providerId="ADAL" clId="{0C54F637-3355-43E0-8CE7-F4D8A52090AB}" dt="2024-05-06T18:06:59.284" v="2493" actId="14100"/>
          <ac:grpSpMkLst>
            <pc:docMk/>
            <pc:sldMk cId="1346430324" sldId="331"/>
            <ac:grpSpMk id="57" creationId="{21349ED9-F52C-58B7-1CCE-B23E0493CEA9}"/>
          </ac:grpSpMkLst>
        </pc:grpChg>
        <pc:grpChg chg="mod">
          <ac:chgData name="Jan Pas" userId="e6ab89e2-d100-44fd-b9c7-fceb4d0d2d54" providerId="ADAL" clId="{0C54F637-3355-43E0-8CE7-F4D8A52090AB}" dt="2024-05-06T18:06:59.284" v="2493" actId="14100"/>
          <ac:grpSpMkLst>
            <pc:docMk/>
            <pc:sldMk cId="1346430324" sldId="331"/>
            <ac:grpSpMk id="58" creationId="{CB29B1A2-DE8C-012E-3793-66E3AA230C6B}"/>
          </ac:grpSpMkLst>
        </pc:grpChg>
        <pc:grpChg chg="del">
          <ac:chgData name="Jan Pas" userId="e6ab89e2-d100-44fd-b9c7-fceb4d0d2d54" providerId="ADAL" clId="{0C54F637-3355-43E0-8CE7-F4D8A52090AB}" dt="2024-05-06T17:59:11.004" v="2426" actId="478"/>
          <ac:grpSpMkLst>
            <pc:docMk/>
            <pc:sldMk cId="1346430324" sldId="331"/>
            <ac:grpSpMk id="62" creationId="{B68549B8-3201-667B-6B63-F2F19707D5B2}"/>
          </ac:grpSpMkLst>
        </pc:grpChg>
        <pc:grpChg chg="add del mod">
          <ac:chgData name="Jan Pas" userId="e6ab89e2-d100-44fd-b9c7-fceb4d0d2d54" providerId="ADAL" clId="{0C54F637-3355-43E0-8CE7-F4D8A52090AB}" dt="2024-05-06T18:11:55.916" v="2529" actId="478"/>
          <ac:grpSpMkLst>
            <pc:docMk/>
            <pc:sldMk cId="1346430324" sldId="331"/>
            <ac:grpSpMk id="77" creationId="{8219A9FE-0077-504D-FB22-FA722B292DA3}"/>
          </ac:grpSpMkLst>
        </pc:grpChg>
        <pc:grpChg chg="add del mod">
          <ac:chgData name="Jan Pas" userId="e6ab89e2-d100-44fd-b9c7-fceb4d0d2d54" providerId="ADAL" clId="{0C54F637-3355-43E0-8CE7-F4D8A52090AB}" dt="2024-05-06T18:11:47.661" v="2525" actId="478"/>
          <ac:grpSpMkLst>
            <pc:docMk/>
            <pc:sldMk cId="1346430324" sldId="331"/>
            <ac:grpSpMk id="83" creationId="{D2C6F951-F010-21E0-544D-FBE4685F0FA7}"/>
          </ac:grpSpMkLst>
        </pc:grpChg>
        <pc:grpChg chg="add mod">
          <ac:chgData name="Jan Pas" userId="e6ab89e2-d100-44fd-b9c7-fceb4d0d2d54" providerId="ADAL" clId="{0C54F637-3355-43E0-8CE7-F4D8A52090AB}" dt="2024-05-06T18:40:39.644" v="2818"/>
          <ac:grpSpMkLst>
            <pc:docMk/>
            <pc:sldMk cId="1346430324" sldId="331"/>
            <ac:grpSpMk id="87" creationId="{5D6CCDE5-2704-7BE4-C984-A4711F29B26A}"/>
          </ac:grpSpMkLst>
        </pc:grpChg>
        <pc:picChg chg="add mod">
          <ac:chgData name="Jan Pas" userId="e6ab89e2-d100-44fd-b9c7-fceb4d0d2d54" providerId="ADAL" clId="{0C54F637-3355-43E0-8CE7-F4D8A52090AB}" dt="2024-05-06T17:58:41.340" v="2423" actId="1076"/>
          <ac:picMkLst>
            <pc:docMk/>
            <pc:sldMk cId="1346430324" sldId="331"/>
            <ac:picMk id="4" creationId="{F0CB4F50-8286-12FF-FE54-597010E43944}"/>
          </ac:picMkLst>
        </pc:picChg>
        <pc:picChg chg="add mod">
          <ac:chgData name="Jan Pas" userId="e6ab89e2-d100-44fd-b9c7-fceb4d0d2d54" providerId="ADAL" clId="{0C54F637-3355-43E0-8CE7-F4D8A52090AB}" dt="2024-05-06T17:58:36.659" v="2422" actId="1076"/>
          <ac:picMkLst>
            <pc:docMk/>
            <pc:sldMk cId="1346430324" sldId="331"/>
            <ac:picMk id="5" creationId="{0A280295-3915-9FD5-141D-DB6C44F0BCE5}"/>
          </ac:picMkLst>
        </pc:picChg>
        <pc:picChg chg="mod">
          <ac:chgData name="Jan Pas" userId="e6ab89e2-d100-44fd-b9c7-fceb4d0d2d54" providerId="ADAL" clId="{0C54F637-3355-43E0-8CE7-F4D8A52090AB}" dt="2024-05-06T18:01:10.973" v="2440" actId="478"/>
          <ac:picMkLst>
            <pc:docMk/>
            <pc:sldMk cId="1346430324" sldId="331"/>
            <ac:picMk id="7" creationId="{F7582F18-DC71-0372-D9EF-6B1E70C6C29E}"/>
          </ac:picMkLst>
        </pc:picChg>
        <pc:picChg chg="del mod">
          <ac:chgData name="Jan Pas" userId="e6ab89e2-d100-44fd-b9c7-fceb4d0d2d54" providerId="ADAL" clId="{0C54F637-3355-43E0-8CE7-F4D8A52090AB}" dt="2024-05-06T18:01:10.973" v="2440" actId="478"/>
          <ac:picMkLst>
            <pc:docMk/>
            <pc:sldMk cId="1346430324" sldId="331"/>
            <ac:picMk id="8" creationId="{548FC8D4-DE0B-FB8D-8606-4814EA4B5660}"/>
          </ac:picMkLst>
        </pc:picChg>
        <pc:picChg chg="add del mod">
          <ac:chgData name="Jan Pas" userId="e6ab89e2-d100-44fd-b9c7-fceb4d0d2d54" providerId="ADAL" clId="{0C54F637-3355-43E0-8CE7-F4D8A52090AB}" dt="2024-05-06T18:11:43.033" v="2521" actId="478"/>
          <ac:picMkLst>
            <pc:docMk/>
            <pc:sldMk cId="1346430324" sldId="331"/>
            <ac:picMk id="10" creationId="{F51D982A-DF5A-9D59-DB11-F8781810076C}"/>
          </ac:picMkLst>
        </pc:picChg>
        <pc:picChg chg="add del mod">
          <ac:chgData name="Jan Pas" userId="e6ab89e2-d100-44fd-b9c7-fceb4d0d2d54" providerId="ADAL" clId="{0C54F637-3355-43E0-8CE7-F4D8A52090AB}" dt="2024-05-06T18:11:44.011" v="2522" actId="478"/>
          <ac:picMkLst>
            <pc:docMk/>
            <pc:sldMk cId="1346430324" sldId="331"/>
            <ac:picMk id="11" creationId="{6A8C614C-8162-AF17-75F0-38A07E87CA86}"/>
          </ac:picMkLst>
        </pc:picChg>
        <pc:picChg chg="mod">
          <ac:chgData name="Jan Pas" userId="e6ab89e2-d100-44fd-b9c7-fceb4d0d2d54" providerId="ADAL" clId="{0C54F637-3355-43E0-8CE7-F4D8A52090AB}" dt="2024-05-06T18:02:01.453" v="2455" actId="478"/>
          <ac:picMkLst>
            <pc:docMk/>
            <pc:sldMk cId="1346430324" sldId="331"/>
            <ac:picMk id="13" creationId="{F5B96471-755F-E346-7ACB-E60609C200C5}"/>
          </ac:picMkLst>
        </pc:picChg>
        <pc:picChg chg="del mod">
          <ac:chgData name="Jan Pas" userId="e6ab89e2-d100-44fd-b9c7-fceb4d0d2d54" providerId="ADAL" clId="{0C54F637-3355-43E0-8CE7-F4D8A52090AB}" dt="2024-05-06T18:02:01.453" v="2455" actId="478"/>
          <ac:picMkLst>
            <pc:docMk/>
            <pc:sldMk cId="1346430324" sldId="331"/>
            <ac:picMk id="14" creationId="{FD86F28B-FDDE-394D-7573-759236CF4A95}"/>
          </ac:picMkLst>
        </pc:picChg>
        <pc:picChg chg="add del mod">
          <ac:chgData name="Jan Pas" userId="e6ab89e2-d100-44fd-b9c7-fceb4d0d2d54" providerId="ADAL" clId="{0C54F637-3355-43E0-8CE7-F4D8A52090AB}" dt="2024-05-06T18:05:58.453" v="2482" actId="478"/>
          <ac:picMkLst>
            <pc:docMk/>
            <pc:sldMk cId="1346430324" sldId="331"/>
            <ac:picMk id="16" creationId="{28645E61-FF00-80AD-37AC-0CDC1C2828F2}"/>
          </ac:picMkLst>
        </pc:picChg>
        <pc:picChg chg="add del mod">
          <ac:chgData name="Jan Pas" userId="e6ab89e2-d100-44fd-b9c7-fceb4d0d2d54" providerId="ADAL" clId="{0C54F637-3355-43E0-8CE7-F4D8A52090AB}" dt="2024-05-06T18:06:14.198" v="2486" actId="478"/>
          <ac:picMkLst>
            <pc:docMk/>
            <pc:sldMk cId="1346430324" sldId="331"/>
            <ac:picMk id="17" creationId="{4D9D56ED-8332-C727-CB34-EDE26F3CB848}"/>
          </ac:picMkLst>
        </pc:picChg>
        <pc:picChg chg="add del mod">
          <ac:chgData name="Jan Pas" userId="e6ab89e2-d100-44fd-b9c7-fceb4d0d2d54" providerId="ADAL" clId="{0C54F637-3355-43E0-8CE7-F4D8A52090AB}" dt="2024-05-06T18:06:23.185" v="2488" actId="478"/>
          <ac:picMkLst>
            <pc:docMk/>
            <pc:sldMk cId="1346430324" sldId="331"/>
            <ac:picMk id="18" creationId="{CB7740C4-6FBE-5106-860E-31AE1149DE42}"/>
          </ac:picMkLst>
        </pc:picChg>
        <pc:picChg chg="mod">
          <ac:chgData name="Jan Pas" userId="e6ab89e2-d100-44fd-b9c7-fceb4d0d2d54" providerId="ADAL" clId="{0C54F637-3355-43E0-8CE7-F4D8A52090AB}" dt="2024-05-06T18:02:46.003" v="2459" actId="1076"/>
          <ac:picMkLst>
            <pc:docMk/>
            <pc:sldMk cId="1346430324" sldId="331"/>
            <ac:picMk id="21" creationId="{DD4792D6-9A2B-FBAD-F5A7-4CEC2C313E92}"/>
          </ac:picMkLst>
        </pc:picChg>
        <pc:picChg chg="mod">
          <ac:chgData name="Jan Pas" userId="e6ab89e2-d100-44fd-b9c7-fceb4d0d2d54" providerId="ADAL" clId="{0C54F637-3355-43E0-8CE7-F4D8A52090AB}" dt="2024-05-06T18:02:46.003" v="2459" actId="1076"/>
          <ac:picMkLst>
            <pc:docMk/>
            <pc:sldMk cId="1346430324" sldId="331"/>
            <ac:picMk id="22" creationId="{681D5424-18DD-513A-2D18-D23A420BFCF4}"/>
          </ac:picMkLst>
        </pc:picChg>
        <pc:picChg chg="del mod">
          <ac:chgData name="Jan Pas" userId="e6ab89e2-d100-44fd-b9c7-fceb4d0d2d54" providerId="ADAL" clId="{0C54F637-3355-43E0-8CE7-F4D8A52090AB}" dt="2024-05-06T18:11:38.660" v="2517" actId="478"/>
          <ac:picMkLst>
            <pc:docMk/>
            <pc:sldMk cId="1346430324" sldId="331"/>
            <ac:picMk id="28" creationId="{F397223F-7A2E-29E7-D1CE-1237D575E646}"/>
          </ac:picMkLst>
        </pc:picChg>
        <pc:picChg chg="mod">
          <ac:chgData name="Jan Pas" userId="e6ab89e2-d100-44fd-b9c7-fceb4d0d2d54" providerId="ADAL" clId="{0C54F637-3355-43E0-8CE7-F4D8A52090AB}" dt="2024-05-06T18:02:59.220" v="2461" actId="1076"/>
          <ac:picMkLst>
            <pc:docMk/>
            <pc:sldMk cId="1346430324" sldId="331"/>
            <ac:picMk id="30" creationId="{9C9B872B-8A37-ABAF-FBC6-A681FF017B0D}"/>
          </ac:picMkLst>
        </pc:picChg>
        <pc:picChg chg="mod">
          <ac:chgData name="Jan Pas" userId="e6ab89e2-d100-44fd-b9c7-fceb4d0d2d54" providerId="ADAL" clId="{0C54F637-3355-43E0-8CE7-F4D8A52090AB}" dt="2024-05-06T18:02:59.220" v="2461" actId="1076"/>
          <ac:picMkLst>
            <pc:docMk/>
            <pc:sldMk cId="1346430324" sldId="331"/>
            <ac:picMk id="31" creationId="{AA455111-C1C4-A05C-DA35-5A87141C754B}"/>
          </ac:picMkLst>
        </pc:picChg>
        <pc:picChg chg="add mod">
          <ac:chgData name="Jan Pas" userId="e6ab89e2-d100-44fd-b9c7-fceb4d0d2d54" providerId="ADAL" clId="{0C54F637-3355-43E0-8CE7-F4D8A52090AB}" dt="2024-05-06T18:04:31.285" v="2465" actId="1076"/>
          <ac:picMkLst>
            <pc:docMk/>
            <pc:sldMk cId="1346430324" sldId="331"/>
            <ac:picMk id="33" creationId="{F01FCE72-DD59-6867-CEB2-AA9D91F377FA}"/>
          </ac:picMkLst>
        </pc:picChg>
        <pc:picChg chg="mod">
          <ac:chgData name="Jan Pas" userId="e6ab89e2-d100-44fd-b9c7-fceb4d0d2d54" providerId="ADAL" clId="{0C54F637-3355-43E0-8CE7-F4D8A52090AB}" dt="2024-05-06T18:04:31.285" v="2465" actId="1076"/>
          <ac:picMkLst>
            <pc:docMk/>
            <pc:sldMk cId="1346430324" sldId="331"/>
            <ac:picMk id="35" creationId="{CF1399F8-54F4-37B9-CF4C-B304FB8A314F}"/>
          </ac:picMkLst>
        </pc:picChg>
        <pc:picChg chg="add mod">
          <ac:chgData name="Jan Pas" userId="e6ab89e2-d100-44fd-b9c7-fceb4d0d2d54" providerId="ADAL" clId="{0C54F637-3355-43E0-8CE7-F4D8A52090AB}" dt="2024-05-06T18:04:31.285" v="2465" actId="1076"/>
          <ac:picMkLst>
            <pc:docMk/>
            <pc:sldMk cId="1346430324" sldId="331"/>
            <ac:picMk id="38" creationId="{E763C448-A987-3657-F9C4-76DD1407CE1A}"/>
          </ac:picMkLst>
        </pc:picChg>
        <pc:picChg chg="del mod">
          <ac:chgData name="Jan Pas" userId="e6ab89e2-d100-44fd-b9c7-fceb4d0d2d54" providerId="ADAL" clId="{0C54F637-3355-43E0-8CE7-F4D8A52090AB}" dt="2024-05-06T18:00:57.785" v="2436" actId="478"/>
          <ac:picMkLst>
            <pc:docMk/>
            <pc:sldMk cId="1346430324" sldId="331"/>
            <ac:picMk id="39" creationId="{F118DB2A-078C-C4B4-BB27-B39531F54A31}"/>
          </ac:picMkLst>
        </pc:picChg>
        <pc:picChg chg="mod">
          <ac:chgData name="Jan Pas" userId="e6ab89e2-d100-44fd-b9c7-fceb4d0d2d54" providerId="ADAL" clId="{0C54F637-3355-43E0-8CE7-F4D8A52090AB}" dt="2024-05-06T17:57:23.985" v="2414" actId="207"/>
          <ac:picMkLst>
            <pc:docMk/>
            <pc:sldMk cId="1346430324" sldId="331"/>
            <ac:picMk id="40" creationId="{1E227E69-F827-09B3-DDBB-BB0AB6DC112C}"/>
          </ac:picMkLst>
        </pc:picChg>
        <pc:picChg chg="mod">
          <ac:chgData name="Jan Pas" userId="e6ab89e2-d100-44fd-b9c7-fceb4d0d2d54" providerId="ADAL" clId="{0C54F637-3355-43E0-8CE7-F4D8A52090AB}" dt="2024-05-06T18:03:39.158" v="2462" actId="207"/>
          <ac:picMkLst>
            <pc:docMk/>
            <pc:sldMk cId="1346430324" sldId="331"/>
            <ac:picMk id="44" creationId="{6F4D7629-A245-5368-395D-6C8DFA402EDE}"/>
          </ac:picMkLst>
        </pc:picChg>
        <pc:picChg chg="add mod">
          <ac:chgData name="Jan Pas" userId="e6ab89e2-d100-44fd-b9c7-fceb4d0d2d54" providerId="ADAL" clId="{0C54F637-3355-43E0-8CE7-F4D8A52090AB}" dt="2024-05-06T18:04:31.285" v="2465" actId="1076"/>
          <ac:picMkLst>
            <pc:docMk/>
            <pc:sldMk cId="1346430324" sldId="331"/>
            <ac:picMk id="45" creationId="{959C7F44-D0EC-E010-49CA-5D4F938FE488}"/>
          </ac:picMkLst>
        </pc:picChg>
        <pc:picChg chg="mod">
          <ac:chgData name="Jan Pas" userId="e6ab89e2-d100-44fd-b9c7-fceb4d0d2d54" providerId="ADAL" clId="{0C54F637-3355-43E0-8CE7-F4D8A52090AB}" dt="2024-05-06T18:04:31.285" v="2465" actId="1076"/>
          <ac:picMkLst>
            <pc:docMk/>
            <pc:sldMk cId="1346430324" sldId="331"/>
            <ac:picMk id="47" creationId="{9CD554CD-C383-0938-39EF-7CDC66CCDAA1}"/>
          </ac:picMkLst>
        </pc:picChg>
        <pc:picChg chg="add mod">
          <ac:chgData name="Jan Pas" userId="e6ab89e2-d100-44fd-b9c7-fceb4d0d2d54" providerId="ADAL" clId="{0C54F637-3355-43E0-8CE7-F4D8A52090AB}" dt="2024-05-06T18:04:31.285" v="2465" actId="1076"/>
          <ac:picMkLst>
            <pc:docMk/>
            <pc:sldMk cId="1346430324" sldId="331"/>
            <ac:picMk id="49" creationId="{20E364E2-E6D8-9176-4ECC-53425F6A9E75}"/>
          </ac:picMkLst>
        </pc:picChg>
        <pc:picChg chg="add mod">
          <ac:chgData name="Jan Pas" userId="e6ab89e2-d100-44fd-b9c7-fceb4d0d2d54" providerId="ADAL" clId="{0C54F637-3355-43E0-8CE7-F4D8A52090AB}" dt="2024-05-06T18:04:31.285" v="2465" actId="1076"/>
          <ac:picMkLst>
            <pc:docMk/>
            <pc:sldMk cId="1346430324" sldId="331"/>
            <ac:picMk id="50" creationId="{8CB2E713-096F-E1B8-2B3D-47494D3392FC}"/>
          </ac:picMkLst>
        </pc:picChg>
        <pc:picChg chg="add mod">
          <ac:chgData name="Jan Pas" userId="e6ab89e2-d100-44fd-b9c7-fceb4d0d2d54" providerId="ADAL" clId="{0C54F637-3355-43E0-8CE7-F4D8A52090AB}" dt="2024-05-06T18:04:31.285" v="2465" actId="1076"/>
          <ac:picMkLst>
            <pc:docMk/>
            <pc:sldMk cId="1346430324" sldId="331"/>
            <ac:picMk id="52" creationId="{4E1FB305-DFF0-6DDC-61A0-44E0DB5E7A43}"/>
          </ac:picMkLst>
        </pc:picChg>
        <pc:picChg chg="add del mod">
          <ac:chgData name="Jan Pas" userId="e6ab89e2-d100-44fd-b9c7-fceb4d0d2d54" providerId="ADAL" clId="{0C54F637-3355-43E0-8CE7-F4D8A52090AB}" dt="2024-05-06T18:11:48.625" v="2526" actId="478"/>
          <ac:picMkLst>
            <pc:docMk/>
            <pc:sldMk cId="1346430324" sldId="331"/>
            <ac:picMk id="53" creationId="{04A4B175-319E-0196-6E00-01847CBDC4CB}"/>
          </ac:picMkLst>
        </pc:picChg>
        <pc:picChg chg="mod">
          <ac:chgData name="Jan Pas" userId="e6ab89e2-d100-44fd-b9c7-fceb4d0d2d54" providerId="ADAL" clId="{0C54F637-3355-43E0-8CE7-F4D8A52090AB}" dt="2024-05-06T18:06:59.284" v="2493" actId="14100"/>
          <ac:picMkLst>
            <pc:docMk/>
            <pc:sldMk cId="1346430324" sldId="331"/>
            <ac:picMk id="59" creationId="{5C2DF7B2-F48A-7D1F-06F8-8C4105033639}"/>
          </ac:picMkLst>
        </pc:picChg>
        <pc:picChg chg="mod">
          <ac:chgData name="Jan Pas" userId="e6ab89e2-d100-44fd-b9c7-fceb4d0d2d54" providerId="ADAL" clId="{0C54F637-3355-43E0-8CE7-F4D8A52090AB}" dt="2024-05-06T18:06:59.284" v="2493" actId="14100"/>
          <ac:picMkLst>
            <pc:docMk/>
            <pc:sldMk cId="1346430324" sldId="331"/>
            <ac:picMk id="60" creationId="{DCF2BE85-A797-7CBE-137C-6E6E28385168}"/>
          </ac:picMkLst>
        </pc:picChg>
        <pc:picChg chg="mod">
          <ac:chgData name="Jan Pas" userId="e6ab89e2-d100-44fd-b9c7-fceb4d0d2d54" providerId="ADAL" clId="{0C54F637-3355-43E0-8CE7-F4D8A52090AB}" dt="2024-05-06T18:06:50.331" v="2492" actId="1076"/>
          <ac:picMkLst>
            <pc:docMk/>
            <pc:sldMk cId="1346430324" sldId="331"/>
            <ac:picMk id="78" creationId="{39EA90B1-31C2-90C0-4B6D-17E221A679E7}"/>
          </ac:picMkLst>
        </pc:picChg>
        <pc:picChg chg="mod">
          <ac:chgData name="Jan Pas" userId="e6ab89e2-d100-44fd-b9c7-fceb4d0d2d54" providerId="ADAL" clId="{0C54F637-3355-43E0-8CE7-F4D8A52090AB}" dt="2024-05-06T18:06:50.331" v="2492" actId="1076"/>
          <ac:picMkLst>
            <pc:docMk/>
            <pc:sldMk cId="1346430324" sldId="331"/>
            <ac:picMk id="79" creationId="{66A480D1-F427-2DCA-7866-5D793DD71BEC}"/>
          </ac:picMkLst>
        </pc:picChg>
        <pc:picChg chg="add del mod">
          <ac:chgData name="Jan Pas" userId="e6ab89e2-d100-44fd-b9c7-fceb4d0d2d54" providerId="ADAL" clId="{0C54F637-3355-43E0-8CE7-F4D8A52090AB}" dt="2024-05-06T18:11:39.859" v="2518" actId="478"/>
          <ac:picMkLst>
            <pc:docMk/>
            <pc:sldMk cId="1346430324" sldId="331"/>
            <ac:picMk id="80" creationId="{B89F684C-F3FB-58CE-A1A9-8BCC0048A0C0}"/>
          </ac:picMkLst>
        </pc:picChg>
        <pc:picChg chg="add del mod">
          <ac:chgData name="Jan Pas" userId="e6ab89e2-d100-44fd-b9c7-fceb4d0d2d54" providerId="ADAL" clId="{0C54F637-3355-43E0-8CE7-F4D8A52090AB}" dt="2024-05-06T18:11:41.988" v="2520" actId="478"/>
          <ac:picMkLst>
            <pc:docMk/>
            <pc:sldMk cId="1346430324" sldId="331"/>
            <ac:picMk id="81" creationId="{91A3AE6F-3511-9BB8-3710-60F7B50A21AB}"/>
          </ac:picMkLst>
        </pc:picChg>
        <pc:picChg chg="add del mod">
          <ac:chgData name="Jan Pas" userId="e6ab89e2-d100-44fd-b9c7-fceb4d0d2d54" providerId="ADAL" clId="{0C54F637-3355-43E0-8CE7-F4D8A52090AB}" dt="2024-05-06T18:11:46.020" v="2524" actId="478"/>
          <ac:picMkLst>
            <pc:docMk/>
            <pc:sldMk cId="1346430324" sldId="331"/>
            <ac:picMk id="82" creationId="{1928E5E3-24FC-0E7A-C0A7-2AF0F8E25B03}"/>
          </ac:picMkLst>
        </pc:picChg>
        <pc:picChg chg="mod">
          <ac:chgData name="Jan Pas" userId="e6ab89e2-d100-44fd-b9c7-fceb4d0d2d54" providerId="ADAL" clId="{0C54F637-3355-43E0-8CE7-F4D8A52090AB}" dt="2024-05-06T18:07:16.034" v="2494" actId="1076"/>
          <ac:picMkLst>
            <pc:docMk/>
            <pc:sldMk cId="1346430324" sldId="331"/>
            <ac:picMk id="84" creationId="{230D67D7-6762-E5CA-2DAE-41DC8457C11E}"/>
          </ac:picMkLst>
        </pc:picChg>
        <pc:picChg chg="mod">
          <ac:chgData name="Jan Pas" userId="e6ab89e2-d100-44fd-b9c7-fceb4d0d2d54" providerId="ADAL" clId="{0C54F637-3355-43E0-8CE7-F4D8A52090AB}" dt="2024-05-06T18:07:16.034" v="2494" actId="1076"/>
          <ac:picMkLst>
            <pc:docMk/>
            <pc:sldMk cId="1346430324" sldId="331"/>
            <ac:picMk id="85" creationId="{7834869A-EBA1-F8FB-962A-81062B28DAE2}"/>
          </ac:picMkLst>
        </pc:picChg>
        <pc:picChg chg="mod">
          <ac:chgData name="Jan Pas" userId="e6ab89e2-d100-44fd-b9c7-fceb4d0d2d54" providerId="ADAL" clId="{0C54F637-3355-43E0-8CE7-F4D8A52090AB}" dt="2024-05-06T18:40:39.644" v="2818"/>
          <ac:picMkLst>
            <pc:docMk/>
            <pc:sldMk cId="1346430324" sldId="331"/>
            <ac:picMk id="88" creationId="{EC359CA2-8566-4324-1C82-B34540401C1F}"/>
          </ac:picMkLst>
        </pc:picChg>
        <pc:picChg chg="mod">
          <ac:chgData name="Jan Pas" userId="e6ab89e2-d100-44fd-b9c7-fceb4d0d2d54" providerId="ADAL" clId="{0C54F637-3355-43E0-8CE7-F4D8A52090AB}" dt="2024-05-06T18:40:39.644" v="2818"/>
          <ac:picMkLst>
            <pc:docMk/>
            <pc:sldMk cId="1346430324" sldId="331"/>
            <ac:picMk id="89" creationId="{22096261-07FE-F3DA-C0DF-24609A5EED88}"/>
          </ac:picMkLst>
        </pc:picChg>
        <pc:cxnChg chg="del">
          <ac:chgData name="Jan Pas" userId="e6ab89e2-d100-44fd-b9c7-fceb4d0d2d54" providerId="ADAL" clId="{0C54F637-3355-43E0-8CE7-F4D8A52090AB}" dt="2024-05-06T18:36:41.192" v="2801" actId="478"/>
          <ac:cxnSpMkLst>
            <pc:docMk/>
            <pc:sldMk cId="1346430324" sldId="331"/>
            <ac:cxnSpMk id="37" creationId="{323E259F-8A9D-65B2-6243-DB45176E8684}"/>
          </ac:cxnSpMkLst>
        </pc:cxnChg>
        <pc:cxnChg chg="add mod">
          <ac:chgData name="Jan Pas" userId="e6ab89e2-d100-44fd-b9c7-fceb4d0d2d54" providerId="ADAL" clId="{0C54F637-3355-43E0-8CE7-F4D8A52090AB}" dt="2024-05-06T18:40:39.644" v="2818"/>
          <ac:cxnSpMkLst>
            <pc:docMk/>
            <pc:sldMk cId="1346430324" sldId="331"/>
            <ac:cxnSpMk id="90" creationId="{BC41EF40-38C6-94F7-98D9-60B751CAC53E}"/>
          </ac:cxnSpMkLst>
        </pc:cxnChg>
        <pc:cxnChg chg="add mod">
          <ac:chgData name="Jan Pas" userId="e6ab89e2-d100-44fd-b9c7-fceb4d0d2d54" providerId="ADAL" clId="{0C54F637-3355-43E0-8CE7-F4D8A52090AB}" dt="2024-05-06T18:41:09.648" v="2821" actId="14100"/>
          <ac:cxnSpMkLst>
            <pc:docMk/>
            <pc:sldMk cId="1346430324" sldId="331"/>
            <ac:cxnSpMk id="91" creationId="{1DCDA983-34B3-E51F-BECB-817DFE09C1FF}"/>
          </ac:cxnSpMkLst>
        </pc:cxnChg>
      </pc:sldChg>
      <pc:sldChg chg="addSp delSp modSp add mod modAnim">
        <pc:chgData name="Jan Pas" userId="e6ab89e2-d100-44fd-b9c7-fceb4d0d2d54" providerId="ADAL" clId="{0C54F637-3355-43E0-8CE7-F4D8A52090AB}" dt="2024-05-07T06:20:58.766" v="3348" actId="20577"/>
        <pc:sldMkLst>
          <pc:docMk/>
          <pc:sldMk cId="3283115292" sldId="332"/>
        </pc:sldMkLst>
        <pc:spChg chg="mod">
          <ac:chgData name="Jan Pas" userId="e6ab89e2-d100-44fd-b9c7-fceb4d0d2d54" providerId="ADAL" clId="{0C54F637-3355-43E0-8CE7-F4D8A52090AB}" dt="2024-05-07T06:20:58.766" v="3348" actId="20577"/>
          <ac:spMkLst>
            <pc:docMk/>
            <pc:sldMk cId="3283115292" sldId="332"/>
            <ac:spMk id="9" creationId="{D5165D6E-381B-EF4B-6D80-61F101135033}"/>
          </ac:spMkLst>
        </pc:spChg>
        <pc:spChg chg="mod">
          <ac:chgData name="Jan Pas" userId="e6ab89e2-d100-44fd-b9c7-fceb4d0d2d54" providerId="ADAL" clId="{0C54F637-3355-43E0-8CE7-F4D8A52090AB}" dt="2024-05-07T06:20:55.079" v="3346" actId="20577"/>
          <ac:spMkLst>
            <pc:docMk/>
            <pc:sldMk cId="3283115292" sldId="332"/>
            <ac:spMk id="36" creationId="{AA9B9B10-EE3B-C3F4-1A61-1C419F2BE67A}"/>
          </ac:spMkLst>
        </pc:spChg>
        <pc:spChg chg="mod">
          <ac:chgData name="Jan Pas" userId="e6ab89e2-d100-44fd-b9c7-fceb4d0d2d54" providerId="ADAL" clId="{0C54F637-3355-43E0-8CE7-F4D8A52090AB}" dt="2024-05-06T18:25:11.973" v="2618" actId="6549"/>
          <ac:spMkLst>
            <pc:docMk/>
            <pc:sldMk cId="3283115292" sldId="332"/>
            <ac:spMk id="42" creationId="{9FD9AB49-0129-C3CD-71C0-C40BAB3B6341}"/>
          </ac:spMkLst>
        </pc:spChg>
        <pc:spChg chg="mod">
          <ac:chgData name="Jan Pas" userId="e6ab89e2-d100-44fd-b9c7-fceb4d0d2d54" providerId="ADAL" clId="{0C54F637-3355-43E0-8CE7-F4D8A52090AB}" dt="2024-05-06T18:25:19.065" v="2626" actId="20577"/>
          <ac:spMkLst>
            <pc:docMk/>
            <pc:sldMk cId="3283115292" sldId="332"/>
            <ac:spMk id="43" creationId="{24D7C199-12D2-E755-1A16-E51E980924E6}"/>
          </ac:spMkLst>
        </pc:spChg>
        <pc:spChg chg="mod">
          <ac:chgData name="Jan Pas" userId="e6ab89e2-d100-44fd-b9c7-fceb4d0d2d54" providerId="ADAL" clId="{0C54F637-3355-43E0-8CE7-F4D8A52090AB}" dt="2024-05-07T06:20:56.874" v="3347" actId="20577"/>
          <ac:spMkLst>
            <pc:docMk/>
            <pc:sldMk cId="3283115292" sldId="332"/>
            <ac:spMk id="70" creationId="{AF72EC65-8A76-E6E7-C9AA-E088A39A7F29}"/>
          </ac:spMkLst>
        </pc:spChg>
        <pc:spChg chg="mod">
          <ac:chgData name="Jan Pas" userId="e6ab89e2-d100-44fd-b9c7-fceb4d0d2d54" providerId="ADAL" clId="{0C54F637-3355-43E0-8CE7-F4D8A52090AB}" dt="2024-05-06T18:25:25.323" v="2634" actId="20577"/>
          <ac:spMkLst>
            <pc:docMk/>
            <pc:sldMk cId="3283115292" sldId="332"/>
            <ac:spMk id="76" creationId="{7F6E5A1D-6329-B4B6-28FC-8398CFC889F2}"/>
          </ac:spMkLst>
        </pc:spChg>
        <pc:grpChg chg="add mod">
          <ac:chgData name="Jan Pas" userId="e6ab89e2-d100-44fd-b9c7-fceb4d0d2d54" providerId="ADAL" clId="{0C54F637-3355-43E0-8CE7-F4D8A52090AB}" dt="2024-05-06T18:38:07.231" v="2802"/>
          <ac:grpSpMkLst>
            <pc:docMk/>
            <pc:sldMk cId="3283115292" sldId="332"/>
            <ac:grpSpMk id="8" creationId="{FF086583-EE72-5A39-0EA9-6E8D74A31045}"/>
          </ac:grpSpMkLst>
        </pc:grpChg>
        <pc:grpChg chg="mod">
          <ac:chgData name="Jan Pas" userId="e6ab89e2-d100-44fd-b9c7-fceb4d0d2d54" providerId="ADAL" clId="{0C54F637-3355-43E0-8CE7-F4D8A52090AB}" dt="2024-05-06T18:12:52.196" v="2534" actId="207"/>
          <ac:grpSpMkLst>
            <pc:docMk/>
            <pc:sldMk cId="3283115292" sldId="332"/>
            <ac:grpSpMk id="19" creationId="{49BB9DFB-6017-0165-3505-A8356F8332BF}"/>
          </ac:grpSpMkLst>
        </pc:grpChg>
        <pc:grpChg chg="del">
          <ac:chgData name="Jan Pas" userId="e6ab89e2-d100-44fd-b9c7-fceb4d0d2d54" providerId="ADAL" clId="{0C54F637-3355-43E0-8CE7-F4D8A52090AB}" dt="2024-05-06T18:38:13.289" v="2803" actId="478"/>
          <ac:grpSpMkLst>
            <pc:docMk/>
            <pc:sldMk cId="3283115292" sldId="332"/>
            <ac:grpSpMk id="25" creationId="{C4E2B024-FE64-99AF-1FAF-56396B244706}"/>
          </ac:grpSpMkLst>
        </pc:grpChg>
        <pc:grpChg chg="mod">
          <ac:chgData name="Jan Pas" userId="e6ab89e2-d100-44fd-b9c7-fceb4d0d2d54" providerId="ADAL" clId="{0C54F637-3355-43E0-8CE7-F4D8A52090AB}" dt="2024-05-06T18:13:32.443" v="2543" actId="207"/>
          <ac:grpSpMkLst>
            <pc:docMk/>
            <pc:sldMk cId="3283115292" sldId="332"/>
            <ac:grpSpMk id="34" creationId="{6F456208-73E9-009A-3433-9C70A93BDE94}"/>
          </ac:grpSpMkLst>
        </pc:grpChg>
        <pc:grpChg chg="mod">
          <ac:chgData name="Jan Pas" userId="e6ab89e2-d100-44fd-b9c7-fceb4d0d2d54" providerId="ADAL" clId="{0C54F637-3355-43E0-8CE7-F4D8A52090AB}" dt="2024-05-06T18:12:52.196" v="2534" actId="207"/>
          <ac:grpSpMkLst>
            <pc:docMk/>
            <pc:sldMk cId="3283115292" sldId="332"/>
            <ac:grpSpMk id="41" creationId="{DB0E6932-FED6-540A-3967-CC36FDF36523}"/>
          </ac:grpSpMkLst>
        </pc:grpChg>
        <pc:picChg chg="mod">
          <ac:chgData name="Jan Pas" userId="e6ab89e2-d100-44fd-b9c7-fceb4d0d2d54" providerId="ADAL" clId="{0C54F637-3355-43E0-8CE7-F4D8A52090AB}" dt="2024-05-06T18:12:32.788" v="2530" actId="207"/>
          <ac:picMkLst>
            <pc:docMk/>
            <pc:sldMk cId="3283115292" sldId="332"/>
            <ac:picMk id="4" creationId="{F0CB4F50-8286-12FF-FE54-597010E43944}"/>
          </ac:picMkLst>
        </pc:picChg>
        <pc:picChg chg="mod">
          <ac:chgData name="Jan Pas" userId="e6ab89e2-d100-44fd-b9c7-fceb4d0d2d54" providerId="ADAL" clId="{0C54F637-3355-43E0-8CE7-F4D8A52090AB}" dt="2024-05-06T18:38:07.231" v="2802"/>
          <ac:picMkLst>
            <pc:docMk/>
            <pc:sldMk cId="3283115292" sldId="332"/>
            <ac:picMk id="14" creationId="{B0F4993B-8F22-8857-B0D0-590F6E0B7468}"/>
          </ac:picMkLst>
        </pc:picChg>
        <pc:picChg chg="mod">
          <ac:chgData name="Jan Pas" userId="e6ab89e2-d100-44fd-b9c7-fceb4d0d2d54" providerId="ADAL" clId="{0C54F637-3355-43E0-8CE7-F4D8A52090AB}" dt="2024-05-06T18:38:07.231" v="2802"/>
          <ac:picMkLst>
            <pc:docMk/>
            <pc:sldMk cId="3283115292" sldId="332"/>
            <ac:picMk id="16" creationId="{A95D217C-ACAC-7CAE-4931-093F47127763}"/>
          </ac:picMkLst>
        </pc:picChg>
        <pc:picChg chg="mod">
          <ac:chgData name="Jan Pas" userId="e6ab89e2-d100-44fd-b9c7-fceb4d0d2d54" providerId="ADAL" clId="{0C54F637-3355-43E0-8CE7-F4D8A52090AB}" dt="2024-05-06T18:13:03.407" v="2536" actId="207"/>
          <ac:picMkLst>
            <pc:docMk/>
            <pc:sldMk cId="3283115292" sldId="332"/>
            <ac:picMk id="22" creationId="{681D5424-18DD-513A-2D18-D23A420BFCF4}"/>
          </ac:picMkLst>
        </pc:picChg>
        <pc:picChg chg="mod">
          <ac:chgData name="Jan Pas" userId="e6ab89e2-d100-44fd-b9c7-fceb4d0d2d54" providerId="ADAL" clId="{0C54F637-3355-43E0-8CE7-F4D8A52090AB}" dt="2024-05-06T18:12:32.788" v="2530" actId="207"/>
          <ac:picMkLst>
            <pc:docMk/>
            <pc:sldMk cId="3283115292" sldId="332"/>
            <ac:picMk id="33" creationId="{F01FCE72-DD59-6867-CEB2-AA9D91F377FA}"/>
          </ac:picMkLst>
        </pc:picChg>
        <pc:picChg chg="mod">
          <ac:chgData name="Jan Pas" userId="e6ab89e2-d100-44fd-b9c7-fceb4d0d2d54" providerId="ADAL" clId="{0C54F637-3355-43E0-8CE7-F4D8A52090AB}" dt="2024-05-06T18:13:46.519" v="2546" actId="207"/>
          <ac:picMkLst>
            <pc:docMk/>
            <pc:sldMk cId="3283115292" sldId="332"/>
            <ac:picMk id="35" creationId="{CF1399F8-54F4-37B9-CF4C-B304FB8A314F}"/>
          </ac:picMkLst>
        </pc:picChg>
        <pc:picChg chg="mod">
          <ac:chgData name="Jan Pas" userId="e6ab89e2-d100-44fd-b9c7-fceb4d0d2d54" providerId="ADAL" clId="{0C54F637-3355-43E0-8CE7-F4D8A52090AB}" dt="2024-05-06T18:14:11.614" v="2551" actId="207"/>
          <ac:picMkLst>
            <pc:docMk/>
            <pc:sldMk cId="3283115292" sldId="332"/>
            <ac:picMk id="38" creationId="{E763C448-A987-3657-F9C4-76DD1407CE1A}"/>
          </ac:picMkLst>
        </pc:picChg>
        <pc:picChg chg="mod">
          <ac:chgData name="Jan Pas" userId="e6ab89e2-d100-44fd-b9c7-fceb4d0d2d54" providerId="ADAL" clId="{0C54F637-3355-43E0-8CE7-F4D8A52090AB}" dt="2024-05-06T18:12:47.398" v="2533" actId="207"/>
          <ac:picMkLst>
            <pc:docMk/>
            <pc:sldMk cId="3283115292" sldId="332"/>
            <ac:picMk id="40" creationId="{1E227E69-F827-09B3-DDBB-BB0AB6DC112C}"/>
          </ac:picMkLst>
        </pc:picChg>
        <pc:picChg chg="mod">
          <ac:chgData name="Jan Pas" userId="e6ab89e2-d100-44fd-b9c7-fceb4d0d2d54" providerId="ADAL" clId="{0C54F637-3355-43E0-8CE7-F4D8A52090AB}" dt="2024-05-06T18:12:59.031" v="2535" actId="207"/>
          <ac:picMkLst>
            <pc:docMk/>
            <pc:sldMk cId="3283115292" sldId="332"/>
            <ac:picMk id="55" creationId="{F8A6334D-789D-BD38-7BC6-0B81B12D9BCF}"/>
          </ac:picMkLst>
        </pc:picChg>
        <pc:picChg chg="mod">
          <ac:chgData name="Jan Pas" userId="e6ab89e2-d100-44fd-b9c7-fceb4d0d2d54" providerId="ADAL" clId="{0C54F637-3355-43E0-8CE7-F4D8A52090AB}" dt="2024-05-06T18:14:13.877" v="2552" actId="207"/>
          <ac:picMkLst>
            <pc:docMk/>
            <pc:sldMk cId="3283115292" sldId="332"/>
            <ac:picMk id="66" creationId="{40581DC1-5D56-6B8F-E060-2E6FC923DCAE}"/>
          </ac:picMkLst>
        </pc:picChg>
        <pc:picChg chg="mod">
          <ac:chgData name="Jan Pas" userId="e6ab89e2-d100-44fd-b9c7-fceb4d0d2d54" providerId="ADAL" clId="{0C54F637-3355-43E0-8CE7-F4D8A52090AB}" dt="2024-05-06T18:13:54.264" v="2548" actId="207"/>
          <ac:picMkLst>
            <pc:docMk/>
            <pc:sldMk cId="3283115292" sldId="332"/>
            <ac:picMk id="68" creationId="{3D1AEC46-275C-298B-3D8E-B5EF409A94C5}"/>
          </ac:picMkLst>
        </pc:picChg>
        <pc:cxnChg chg="add mod">
          <ac:chgData name="Jan Pas" userId="e6ab89e2-d100-44fd-b9c7-fceb4d0d2d54" providerId="ADAL" clId="{0C54F637-3355-43E0-8CE7-F4D8A52090AB}" dt="2024-05-06T18:39:46.252" v="2817" actId="1076"/>
          <ac:cxnSpMkLst>
            <pc:docMk/>
            <pc:sldMk cId="3283115292" sldId="332"/>
            <ac:cxnSpMk id="17" creationId="{2C115022-73D8-35CC-A0B7-16CE620C43EA}"/>
          </ac:cxnSpMkLst>
        </pc:cxnChg>
      </pc:sldChg>
      <pc:sldChg chg="addSp delSp modSp add mod ord modAnim">
        <pc:chgData name="Jan Pas" userId="e6ab89e2-d100-44fd-b9c7-fceb4d0d2d54" providerId="ADAL" clId="{0C54F637-3355-43E0-8CE7-F4D8A52090AB}" dt="2024-05-07T06:21:06.135" v="3349" actId="20577"/>
        <pc:sldMkLst>
          <pc:docMk/>
          <pc:sldMk cId="134007585" sldId="333"/>
        </pc:sldMkLst>
        <pc:spChg chg="mod">
          <ac:chgData name="Jan Pas" userId="e6ab89e2-d100-44fd-b9c7-fceb4d0d2d54" providerId="ADAL" clId="{0C54F637-3355-43E0-8CE7-F4D8A52090AB}" dt="2024-05-06T18:17:23.357" v="2573" actId="1076"/>
          <ac:spMkLst>
            <pc:docMk/>
            <pc:sldMk cId="134007585" sldId="333"/>
            <ac:spMk id="13" creationId="{120BEDD3-8FEB-84FE-CE23-164F18D0EDE1}"/>
          </ac:spMkLst>
        </pc:spChg>
        <pc:spChg chg="mod">
          <ac:chgData name="Jan Pas" userId="e6ab89e2-d100-44fd-b9c7-fceb4d0d2d54" providerId="ADAL" clId="{0C54F637-3355-43E0-8CE7-F4D8A52090AB}" dt="2024-05-06T18:25:35.561" v="2642" actId="20577"/>
          <ac:spMkLst>
            <pc:docMk/>
            <pc:sldMk cId="134007585" sldId="333"/>
            <ac:spMk id="42" creationId="{9FD9AB49-0129-C3CD-71C0-C40BAB3B6341}"/>
          </ac:spMkLst>
        </pc:spChg>
        <pc:spChg chg="mod">
          <ac:chgData name="Jan Pas" userId="e6ab89e2-d100-44fd-b9c7-fceb4d0d2d54" providerId="ADAL" clId="{0C54F637-3355-43E0-8CE7-F4D8A52090AB}" dt="2024-05-06T18:25:40.687" v="2650" actId="6549"/>
          <ac:spMkLst>
            <pc:docMk/>
            <pc:sldMk cId="134007585" sldId="333"/>
            <ac:spMk id="43" creationId="{24D7C199-12D2-E755-1A16-E51E980924E6}"/>
          </ac:spMkLst>
        </pc:spChg>
        <pc:spChg chg="mod">
          <ac:chgData name="Jan Pas" userId="e6ab89e2-d100-44fd-b9c7-fceb4d0d2d54" providerId="ADAL" clId="{0C54F637-3355-43E0-8CE7-F4D8A52090AB}" dt="2024-05-07T06:21:06.135" v="3349" actId="20577"/>
          <ac:spMkLst>
            <pc:docMk/>
            <pc:sldMk cId="134007585" sldId="333"/>
            <ac:spMk id="70" creationId="{AF72EC65-8A76-E6E7-C9AA-E088A39A7F29}"/>
          </ac:spMkLst>
        </pc:spChg>
        <pc:grpChg chg="add mod">
          <ac:chgData name="Jan Pas" userId="e6ab89e2-d100-44fd-b9c7-fceb4d0d2d54" providerId="ADAL" clId="{0C54F637-3355-43E0-8CE7-F4D8A52090AB}" dt="2024-05-06T18:17:23.357" v="2573" actId="1076"/>
          <ac:grpSpMkLst>
            <pc:docMk/>
            <pc:sldMk cId="134007585" sldId="333"/>
            <ac:grpSpMk id="6" creationId="{67AF4A2B-5EC8-201D-7303-577445BCF80A}"/>
          </ac:grpSpMkLst>
        </pc:grpChg>
        <pc:grpChg chg="add mod">
          <ac:chgData name="Jan Pas" userId="e6ab89e2-d100-44fd-b9c7-fceb4d0d2d54" providerId="ADAL" clId="{0C54F637-3355-43E0-8CE7-F4D8A52090AB}" dt="2024-05-06T18:17:23.357" v="2573" actId="1076"/>
          <ac:grpSpMkLst>
            <pc:docMk/>
            <pc:sldMk cId="134007585" sldId="333"/>
            <ac:grpSpMk id="10" creationId="{C5CD069B-CB4A-83F3-CF6E-5D3C5E9EDF68}"/>
          </ac:grpSpMkLst>
        </pc:grpChg>
        <pc:grpChg chg="del">
          <ac:chgData name="Jan Pas" userId="e6ab89e2-d100-44fd-b9c7-fceb4d0d2d54" providerId="ADAL" clId="{0C54F637-3355-43E0-8CE7-F4D8A52090AB}" dt="2024-05-06T18:16:46.511" v="2566" actId="478"/>
          <ac:grpSpMkLst>
            <pc:docMk/>
            <pc:sldMk cId="134007585" sldId="333"/>
            <ac:grpSpMk id="19" creationId="{49BB9DFB-6017-0165-3505-A8356F8332BF}"/>
          </ac:grpSpMkLst>
        </pc:grpChg>
        <pc:grpChg chg="del">
          <ac:chgData name="Jan Pas" userId="e6ab89e2-d100-44fd-b9c7-fceb4d0d2d54" providerId="ADAL" clId="{0C54F637-3355-43E0-8CE7-F4D8A52090AB}" dt="2024-05-06T18:16:52.468" v="2570" actId="478"/>
          <ac:grpSpMkLst>
            <pc:docMk/>
            <pc:sldMk cId="134007585" sldId="333"/>
            <ac:grpSpMk id="24" creationId="{F192E598-B66C-C959-9288-D1D0E1265A5F}"/>
          </ac:grpSpMkLst>
        </pc:grpChg>
        <pc:grpChg chg="mod">
          <ac:chgData name="Jan Pas" userId="e6ab89e2-d100-44fd-b9c7-fceb4d0d2d54" providerId="ADAL" clId="{0C54F637-3355-43E0-8CE7-F4D8A52090AB}" dt="2024-05-06T18:17:03.790" v="2571" actId="1076"/>
          <ac:grpSpMkLst>
            <pc:docMk/>
            <pc:sldMk cId="134007585" sldId="333"/>
            <ac:grpSpMk id="25" creationId="{C4E2B024-FE64-99AF-1FAF-56396B244706}"/>
          </ac:grpSpMkLst>
        </pc:grpChg>
        <pc:grpChg chg="del">
          <ac:chgData name="Jan Pas" userId="e6ab89e2-d100-44fd-b9c7-fceb4d0d2d54" providerId="ADAL" clId="{0C54F637-3355-43E0-8CE7-F4D8A52090AB}" dt="2024-05-06T18:16:41.665" v="2564" actId="478"/>
          <ac:grpSpMkLst>
            <pc:docMk/>
            <pc:sldMk cId="134007585" sldId="333"/>
            <ac:grpSpMk id="34" creationId="{6F456208-73E9-009A-3433-9C70A93BDE94}"/>
          </ac:grpSpMkLst>
        </pc:grpChg>
        <pc:grpChg chg="del">
          <ac:chgData name="Jan Pas" userId="e6ab89e2-d100-44fd-b9c7-fceb4d0d2d54" providerId="ADAL" clId="{0C54F637-3355-43E0-8CE7-F4D8A52090AB}" dt="2024-05-06T18:16:50.706" v="2569" actId="478"/>
          <ac:grpSpMkLst>
            <pc:docMk/>
            <pc:sldMk cId="134007585" sldId="333"/>
            <ac:grpSpMk id="46" creationId="{94140DA5-2029-5223-3806-A1E05A79DCF7}"/>
          </ac:grpSpMkLst>
        </pc:grpChg>
        <pc:picChg chg="mod">
          <ac:chgData name="Jan Pas" userId="e6ab89e2-d100-44fd-b9c7-fceb4d0d2d54" providerId="ADAL" clId="{0C54F637-3355-43E0-8CE7-F4D8A52090AB}" dt="2024-05-06T18:17:23.357" v="2573" actId="1076"/>
          <ac:picMkLst>
            <pc:docMk/>
            <pc:sldMk cId="134007585" sldId="333"/>
            <ac:picMk id="7" creationId="{7415EE8E-12CC-FBA0-F7FC-2D1B41A65AC5}"/>
          </ac:picMkLst>
        </pc:picChg>
        <pc:picChg chg="mod">
          <ac:chgData name="Jan Pas" userId="e6ab89e2-d100-44fd-b9c7-fceb4d0d2d54" providerId="ADAL" clId="{0C54F637-3355-43E0-8CE7-F4D8A52090AB}" dt="2024-05-06T18:17:23.357" v="2573" actId="1076"/>
          <ac:picMkLst>
            <pc:docMk/>
            <pc:sldMk cId="134007585" sldId="333"/>
            <ac:picMk id="8" creationId="{A1ED79AD-D8EA-75E6-262F-21A9853E0B55}"/>
          </ac:picMkLst>
        </pc:picChg>
        <pc:picChg chg="add mod">
          <ac:chgData name="Jan Pas" userId="e6ab89e2-d100-44fd-b9c7-fceb4d0d2d54" providerId="ADAL" clId="{0C54F637-3355-43E0-8CE7-F4D8A52090AB}" dt="2024-05-06T18:17:23.357" v="2573" actId="1076"/>
          <ac:picMkLst>
            <pc:docMk/>
            <pc:sldMk cId="134007585" sldId="333"/>
            <ac:picMk id="9" creationId="{B58E3300-0C9A-A857-2D97-336918AA3151}"/>
          </ac:picMkLst>
        </pc:picChg>
        <pc:picChg chg="mod">
          <ac:chgData name="Jan Pas" userId="e6ab89e2-d100-44fd-b9c7-fceb4d0d2d54" providerId="ADAL" clId="{0C54F637-3355-43E0-8CE7-F4D8A52090AB}" dt="2024-05-06T18:17:23.357" v="2573" actId="1076"/>
          <ac:picMkLst>
            <pc:docMk/>
            <pc:sldMk cId="134007585" sldId="333"/>
            <ac:picMk id="11" creationId="{C8EED976-8858-7527-5934-6787578BE546}"/>
          </ac:picMkLst>
        </pc:picChg>
        <pc:picChg chg="mod">
          <ac:chgData name="Jan Pas" userId="e6ab89e2-d100-44fd-b9c7-fceb4d0d2d54" providerId="ADAL" clId="{0C54F637-3355-43E0-8CE7-F4D8A52090AB}" dt="2024-05-06T18:17:23.357" v="2573" actId="1076"/>
          <ac:picMkLst>
            <pc:docMk/>
            <pc:sldMk cId="134007585" sldId="333"/>
            <ac:picMk id="12" creationId="{DF4A04BF-C2DB-AA09-6975-140BD6B71C58}"/>
          </ac:picMkLst>
        </pc:picChg>
        <pc:picChg chg="del">
          <ac:chgData name="Jan Pas" userId="e6ab89e2-d100-44fd-b9c7-fceb4d0d2d54" providerId="ADAL" clId="{0C54F637-3355-43E0-8CE7-F4D8A52090AB}" dt="2024-05-06T18:16:39.517" v="2561" actId="478"/>
          <ac:picMkLst>
            <pc:docMk/>
            <pc:sldMk cId="134007585" sldId="333"/>
            <ac:picMk id="33" creationId="{F01FCE72-DD59-6867-CEB2-AA9D91F377FA}"/>
          </ac:picMkLst>
        </pc:picChg>
        <pc:picChg chg="del">
          <ac:chgData name="Jan Pas" userId="e6ab89e2-d100-44fd-b9c7-fceb4d0d2d54" providerId="ADAL" clId="{0C54F637-3355-43E0-8CE7-F4D8A52090AB}" dt="2024-05-06T18:16:42.511" v="2565" actId="478"/>
          <ac:picMkLst>
            <pc:docMk/>
            <pc:sldMk cId="134007585" sldId="333"/>
            <ac:picMk id="38" creationId="{E763C448-A987-3657-F9C4-76DD1407CE1A}"/>
          </ac:picMkLst>
        </pc:picChg>
        <pc:picChg chg="del">
          <ac:chgData name="Jan Pas" userId="e6ab89e2-d100-44fd-b9c7-fceb4d0d2d54" providerId="ADAL" clId="{0C54F637-3355-43E0-8CE7-F4D8A52090AB}" dt="2024-05-06T18:16:49.239" v="2567" actId="478"/>
          <ac:picMkLst>
            <pc:docMk/>
            <pc:sldMk cId="134007585" sldId="333"/>
            <ac:picMk id="45" creationId="{959C7F44-D0EC-E010-49CA-5D4F938FE488}"/>
          </ac:picMkLst>
        </pc:picChg>
        <pc:picChg chg="del">
          <ac:chgData name="Jan Pas" userId="e6ab89e2-d100-44fd-b9c7-fceb4d0d2d54" providerId="ADAL" clId="{0C54F637-3355-43E0-8CE7-F4D8A52090AB}" dt="2024-05-06T18:16:40.257" v="2562" actId="478"/>
          <ac:picMkLst>
            <pc:docMk/>
            <pc:sldMk cId="134007585" sldId="333"/>
            <ac:picMk id="49" creationId="{20E364E2-E6D8-9176-4ECC-53425F6A9E75}"/>
          </ac:picMkLst>
        </pc:picChg>
        <pc:picChg chg="del">
          <ac:chgData name="Jan Pas" userId="e6ab89e2-d100-44fd-b9c7-fceb4d0d2d54" providerId="ADAL" clId="{0C54F637-3355-43E0-8CE7-F4D8A52090AB}" dt="2024-05-06T18:16:40.900" v="2563" actId="478"/>
          <ac:picMkLst>
            <pc:docMk/>
            <pc:sldMk cId="134007585" sldId="333"/>
            <ac:picMk id="50" creationId="{8CB2E713-096F-E1B8-2B3D-47494D3392FC}"/>
          </ac:picMkLst>
        </pc:picChg>
        <pc:picChg chg="del">
          <ac:chgData name="Jan Pas" userId="e6ab89e2-d100-44fd-b9c7-fceb4d0d2d54" providerId="ADAL" clId="{0C54F637-3355-43E0-8CE7-F4D8A52090AB}" dt="2024-05-06T18:16:50.020" v="2568" actId="478"/>
          <ac:picMkLst>
            <pc:docMk/>
            <pc:sldMk cId="134007585" sldId="333"/>
            <ac:picMk id="52" creationId="{4E1FB305-DFF0-6DDC-61A0-44E0DB5E7A43}"/>
          </ac:picMkLst>
        </pc:picChg>
      </pc:sldChg>
      <pc:sldChg chg="modSp add del mod ord modAnim">
        <pc:chgData name="Jan Pas" userId="e6ab89e2-d100-44fd-b9c7-fceb4d0d2d54" providerId="ADAL" clId="{0C54F637-3355-43E0-8CE7-F4D8A52090AB}" dt="2024-05-06T19:15:04.952" v="3026" actId="47"/>
        <pc:sldMkLst>
          <pc:docMk/>
          <pc:sldMk cId="362064471" sldId="334"/>
        </pc:sldMkLst>
        <pc:spChg chg="mod">
          <ac:chgData name="Jan Pas" userId="e6ab89e2-d100-44fd-b9c7-fceb4d0d2d54" providerId="ADAL" clId="{0C54F637-3355-43E0-8CE7-F4D8A52090AB}" dt="2024-05-06T18:27:17.541" v="2665" actId="20577"/>
          <ac:spMkLst>
            <pc:docMk/>
            <pc:sldMk cId="362064471" sldId="334"/>
            <ac:spMk id="2" creationId="{BE46E34F-31F2-B494-A9CB-37F4DBBC93C3}"/>
          </ac:spMkLst>
        </pc:spChg>
      </pc:sldChg>
      <pc:sldChg chg="addSp delSp modSp add mod ord modAnim">
        <pc:chgData name="Jan Pas" userId="e6ab89e2-d100-44fd-b9c7-fceb4d0d2d54" providerId="ADAL" clId="{0C54F637-3355-43E0-8CE7-F4D8A52090AB}" dt="2024-05-07T06:27:48.125" v="3378"/>
        <pc:sldMkLst>
          <pc:docMk/>
          <pc:sldMk cId="3781044951" sldId="335"/>
        </pc:sldMkLst>
        <pc:spChg chg="del">
          <ac:chgData name="Jan Pas" userId="e6ab89e2-d100-44fd-b9c7-fceb4d0d2d54" providerId="ADAL" clId="{0C54F637-3355-43E0-8CE7-F4D8A52090AB}" dt="2024-05-06T18:33:41.725" v="2788" actId="478"/>
          <ac:spMkLst>
            <pc:docMk/>
            <pc:sldMk cId="3781044951" sldId="335"/>
            <ac:spMk id="3" creationId="{21BFB7AD-DFF9-BD85-FDD6-8EFF2775BFC1}"/>
          </ac:spMkLst>
        </pc:spChg>
        <pc:spChg chg="mod">
          <ac:chgData name="Jan Pas" userId="e6ab89e2-d100-44fd-b9c7-fceb4d0d2d54" providerId="ADAL" clId="{0C54F637-3355-43E0-8CE7-F4D8A52090AB}" dt="2024-05-07T06:22:33.062" v="3353"/>
          <ac:spMkLst>
            <pc:docMk/>
            <pc:sldMk cId="3781044951" sldId="335"/>
            <ac:spMk id="6" creationId="{4A47506A-FEA8-C7EC-5E68-1FA02E01466C}"/>
          </ac:spMkLst>
        </pc:spChg>
        <pc:spChg chg="del">
          <ac:chgData name="Jan Pas" userId="e6ab89e2-d100-44fd-b9c7-fceb4d0d2d54" providerId="ADAL" clId="{0C54F637-3355-43E0-8CE7-F4D8A52090AB}" dt="2024-05-06T18:30:43.503" v="2786" actId="478"/>
          <ac:spMkLst>
            <pc:docMk/>
            <pc:sldMk cId="3781044951" sldId="335"/>
            <ac:spMk id="6" creationId="{8F1B9A8E-8330-EB81-8E34-5E8CB999EEE6}"/>
          </ac:spMkLst>
        </pc:spChg>
        <pc:spChg chg="del">
          <ac:chgData name="Jan Pas" userId="e6ab89e2-d100-44fd-b9c7-fceb4d0d2d54" providerId="ADAL" clId="{0C54F637-3355-43E0-8CE7-F4D8A52090AB}" dt="2024-05-06T18:30:46.953" v="2787" actId="478"/>
          <ac:spMkLst>
            <pc:docMk/>
            <pc:sldMk cId="3781044951" sldId="335"/>
            <ac:spMk id="11" creationId="{7260CD98-87DA-EC68-531D-5D786BBD7FC9}"/>
          </ac:spMkLst>
        </pc:spChg>
        <pc:spChg chg="del">
          <ac:chgData name="Jan Pas" userId="e6ab89e2-d100-44fd-b9c7-fceb4d0d2d54" providerId="ADAL" clId="{0C54F637-3355-43E0-8CE7-F4D8A52090AB}" dt="2024-05-06T18:28:06.993" v="2668" actId="478"/>
          <ac:spMkLst>
            <pc:docMk/>
            <pc:sldMk cId="3781044951" sldId="335"/>
            <ac:spMk id="12" creationId="{8E46BD4B-68F5-BFAF-601A-880758C1CE9C}"/>
          </ac:spMkLst>
        </pc:spChg>
        <pc:spChg chg="del mod">
          <ac:chgData name="Jan Pas" userId="e6ab89e2-d100-44fd-b9c7-fceb4d0d2d54" providerId="ADAL" clId="{0C54F637-3355-43E0-8CE7-F4D8A52090AB}" dt="2024-05-06T18:28:22.413" v="2676" actId="478"/>
          <ac:spMkLst>
            <pc:docMk/>
            <pc:sldMk cId="3781044951" sldId="335"/>
            <ac:spMk id="14" creationId="{631431A7-4377-B6F2-850A-B45265D02164}"/>
          </ac:spMkLst>
        </pc:spChg>
        <pc:spChg chg="add mod">
          <ac:chgData name="Jan Pas" userId="e6ab89e2-d100-44fd-b9c7-fceb4d0d2d54" providerId="ADAL" clId="{0C54F637-3355-43E0-8CE7-F4D8A52090AB}" dt="2024-05-06T18:29:07.309" v="2689" actId="1076"/>
          <ac:spMkLst>
            <pc:docMk/>
            <pc:sldMk cId="3781044951" sldId="335"/>
            <ac:spMk id="52" creationId="{92C3C4A4-7B8D-FC96-05CC-7259191388B0}"/>
          </ac:spMkLst>
        </pc:spChg>
        <pc:spChg chg="mod">
          <ac:chgData name="Jan Pas" userId="e6ab89e2-d100-44fd-b9c7-fceb4d0d2d54" providerId="ADAL" clId="{0C54F637-3355-43E0-8CE7-F4D8A52090AB}" dt="2024-05-06T18:29:27.607" v="2690"/>
          <ac:spMkLst>
            <pc:docMk/>
            <pc:sldMk cId="3781044951" sldId="335"/>
            <ac:spMk id="65" creationId="{8CC1B75F-DCB3-A5E0-11FF-1555B86A2766}"/>
          </ac:spMkLst>
        </pc:spChg>
        <pc:spChg chg="mod">
          <ac:chgData name="Jan Pas" userId="e6ab89e2-d100-44fd-b9c7-fceb4d0d2d54" providerId="ADAL" clId="{0C54F637-3355-43E0-8CE7-F4D8A52090AB}" dt="2024-05-06T18:29:42.067" v="2692" actId="1076"/>
          <ac:spMkLst>
            <pc:docMk/>
            <pc:sldMk cId="3781044951" sldId="335"/>
            <ac:spMk id="70" creationId="{BF20016D-4774-9AE2-D276-E9D57C1832AE}"/>
          </ac:spMkLst>
        </pc:spChg>
        <pc:spChg chg="mod">
          <ac:chgData name="Jan Pas" userId="e6ab89e2-d100-44fd-b9c7-fceb4d0d2d54" providerId="ADAL" clId="{0C54F637-3355-43E0-8CE7-F4D8A52090AB}" dt="2024-05-06T18:47:23.734" v="2824"/>
          <ac:spMkLst>
            <pc:docMk/>
            <pc:sldMk cId="3781044951" sldId="335"/>
            <ac:spMk id="77" creationId="{64361E75-AF8B-0DA2-8404-35AF53E2C234}"/>
          </ac:spMkLst>
        </pc:spChg>
        <pc:spChg chg="mod">
          <ac:chgData name="Jan Pas" userId="e6ab89e2-d100-44fd-b9c7-fceb4d0d2d54" providerId="ADAL" clId="{0C54F637-3355-43E0-8CE7-F4D8A52090AB}" dt="2024-05-06T18:48:53.565" v="2827" actId="1076"/>
          <ac:spMkLst>
            <pc:docMk/>
            <pc:sldMk cId="3781044951" sldId="335"/>
            <ac:spMk id="81" creationId="{1DC63877-AA4A-2B6A-8B35-513A350A633B}"/>
          </ac:spMkLst>
        </pc:spChg>
        <pc:spChg chg="add mod">
          <ac:chgData name="Jan Pas" userId="e6ab89e2-d100-44fd-b9c7-fceb4d0d2d54" providerId="ADAL" clId="{0C54F637-3355-43E0-8CE7-F4D8A52090AB}" dt="2024-05-06T18:49:30.613" v="2829" actId="1076"/>
          <ac:spMkLst>
            <pc:docMk/>
            <pc:sldMk cId="3781044951" sldId="335"/>
            <ac:spMk id="82" creationId="{C8CD27A2-D007-D1EE-0ADC-479C176AAE6F}"/>
          </ac:spMkLst>
        </pc:spChg>
        <pc:spChg chg="add mod">
          <ac:chgData name="Jan Pas" userId="e6ab89e2-d100-44fd-b9c7-fceb4d0d2d54" providerId="ADAL" clId="{0C54F637-3355-43E0-8CE7-F4D8A52090AB}" dt="2024-05-07T06:21:51.895" v="3352" actId="1076"/>
          <ac:spMkLst>
            <pc:docMk/>
            <pc:sldMk cId="3781044951" sldId="335"/>
            <ac:spMk id="83" creationId="{62089C50-0D5F-86B9-E779-4514B9B23960}"/>
          </ac:spMkLst>
        </pc:spChg>
        <pc:spChg chg="mod">
          <ac:chgData name="Jan Pas" userId="e6ab89e2-d100-44fd-b9c7-fceb4d0d2d54" providerId="ADAL" clId="{0C54F637-3355-43E0-8CE7-F4D8A52090AB}" dt="2024-05-06T18:56:38.953" v="2861"/>
          <ac:spMkLst>
            <pc:docMk/>
            <pc:sldMk cId="3781044951" sldId="335"/>
            <ac:spMk id="87" creationId="{A0F76BB1-1DC5-F51E-8903-F2C71D4D65BC}"/>
          </ac:spMkLst>
        </pc:spChg>
        <pc:spChg chg="mod">
          <ac:chgData name="Jan Pas" userId="e6ab89e2-d100-44fd-b9c7-fceb4d0d2d54" providerId="ADAL" clId="{0C54F637-3355-43E0-8CE7-F4D8A52090AB}" dt="2024-05-06T18:56:38.953" v="2861"/>
          <ac:spMkLst>
            <pc:docMk/>
            <pc:sldMk cId="3781044951" sldId="335"/>
            <ac:spMk id="91" creationId="{316C5684-90A8-0A8A-648C-1BFA0F08BE38}"/>
          </ac:spMkLst>
        </pc:spChg>
        <pc:spChg chg="add mod">
          <ac:chgData name="Jan Pas" userId="e6ab89e2-d100-44fd-b9c7-fceb4d0d2d54" providerId="ADAL" clId="{0C54F637-3355-43E0-8CE7-F4D8A52090AB}" dt="2024-05-06T18:58:06.570" v="2862"/>
          <ac:spMkLst>
            <pc:docMk/>
            <pc:sldMk cId="3781044951" sldId="335"/>
            <ac:spMk id="92" creationId="{D602284A-61A7-7C7A-01FA-13C9584E4509}"/>
          </ac:spMkLst>
        </pc:spChg>
        <pc:spChg chg="add del mod">
          <ac:chgData name="Jan Pas" userId="e6ab89e2-d100-44fd-b9c7-fceb4d0d2d54" providerId="ADAL" clId="{0C54F637-3355-43E0-8CE7-F4D8A52090AB}" dt="2024-05-07T06:22:38.389" v="3355" actId="478"/>
          <ac:spMkLst>
            <pc:docMk/>
            <pc:sldMk cId="3781044951" sldId="335"/>
            <ac:spMk id="93" creationId="{F299F9D6-CF5C-AC00-F490-3AA63368903A}"/>
          </ac:spMkLst>
        </pc:spChg>
        <pc:grpChg chg="add mod">
          <ac:chgData name="Jan Pas" userId="e6ab89e2-d100-44fd-b9c7-fceb4d0d2d54" providerId="ADAL" clId="{0C54F637-3355-43E0-8CE7-F4D8A52090AB}" dt="2024-05-07T06:22:47.413" v="3356" actId="1076"/>
          <ac:grpSpMkLst>
            <pc:docMk/>
            <pc:sldMk cId="3781044951" sldId="335"/>
            <ac:grpSpMk id="3" creationId="{1F4AFE1E-ABF8-5EC5-C5F1-EADA2DD23657}"/>
          </ac:grpSpMkLst>
        </pc:grpChg>
        <pc:grpChg chg="del">
          <ac:chgData name="Jan Pas" userId="e6ab89e2-d100-44fd-b9c7-fceb4d0d2d54" providerId="ADAL" clId="{0C54F637-3355-43E0-8CE7-F4D8A52090AB}" dt="2024-05-06T18:28:06.993" v="2668" actId="478"/>
          <ac:grpSpMkLst>
            <pc:docMk/>
            <pc:sldMk cId="3781044951" sldId="335"/>
            <ac:grpSpMk id="4" creationId="{5AD316F8-D759-1DC5-261A-18D79D5F812A}"/>
          </ac:grpSpMkLst>
        </pc:grpChg>
        <pc:grpChg chg="del">
          <ac:chgData name="Jan Pas" userId="e6ab89e2-d100-44fd-b9c7-fceb4d0d2d54" providerId="ADAL" clId="{0C54F637-3355-43E0-8CE7-F4D8A52090AB}" dt="2024-05-06T18:28:06.993" v="2668" actId="478"/>
          <ac:grpSpMkLst>
            <pc:docMk/>
            <pc:sldMk cId="3781044951" sldId="335"/>
            <ac:grpSpMk id="10" creationId="{B06E7529-1705-5A52-1C2B-1830C7BCD079}"/>
          </ac:grpSpMkLst>
        </pc:grpChg>
        <pc:grpChg chg="del">
          <ac:chgData name="Jan Pas" userId="e6ab89e2-d100-44fd-b9c7-fceb4d0d2d54" providerId="ADAL" clId="{0C54F637-3355-43E0-8CE7-F4D8A52090AB}" dt="2024-05-06T18:28:17.063" v="2673" actId="478"/>
          <ac:grpSpMkLst>
            <pc:docMk/>
            <pc:sldMk cId="3781044951" sldId="335"/>
            <ac:grpSpMk id="16" creationId="{C8613554-2A9A-BA11-69A4-3443A7765870}"/>
          </ac:grpSpMkLst>
        </pc:grpChg>
        <pc:grpChg chg="del">
          <ac:chgData name="Jan Pas" userId="e6ab89e2-d100-44fd-b9c7-fceb4d0d2d54" providerId="ADAL" clId="{0C54F637-3355-43E0-8CE7-F4D8A52090AB}" dt="2024-05-06T18:28:06.993" v="2668" actId="478"/>
          <ac:grpSpMkLst>
            <pc:docMk/>
            <pc:sldMk cId="3781044951" sldId="335"/>
            <ac:grpSpMk id="21" creationId="{A08875C9-430E-008E-D003-C026240E72E4}"/>
          </ac:grpSpMkLst>
        </pc:grpChg>
        <pc:grpChg chg="del">
          <ac:chgData name="Jan Pas" userId="e6ab89e2-d100-44fd-b9c7-fceb4d0d2d54" providerId="ADAL" clId="{0C54F637-3355-43E0-8CE7-F4D8A52090AB}" dt="2024-05-06T18:28:15.261" v="2672" actId="478"/>
          <ac:grpSpMkLst>
            <pc:docMk/>
            <pc:sldMk cId="3781044951" sldId="335"/>
            <ac:grpSpMk id="30" creationId="{6568F882-5D0F-4F4A-AA05-86B9376DC6C7}"/>
          </ac:grpSpMkLst>
        </pc:grpChg>
        <pc:grpChg chg="del">
          <ac:chgData name="Jan Pas" userId="e6ab89e2-d100-44fd-b9c7-fceb4d0d2d54" providerId="ADAL" clId="{0C54F637-3355-43E0-8CE7-F4D8A52090AB}" dt="2024-05-06T18:28:06.993" v="2668" actId="478"/>
          <ac:grpSpMkLst>
            <pc:docMk/>
            <pc:sldMk cId="3781044951" sldId="335"/>
            <ac:grpSpMk id="34" creationId="{882A10C7-226D-E6D9-2120-1E49A84B9A23}"/>
          </ac:grpSpMkLst>
        </pc:grpChg>
        <pc:grpChg chg="del">
          <ac:chgData name="Jan Pas" userId="e6ab89e2-d100-44fd-b9c7-fceb4d0d2d54" providerId="ADAL" clId="{0C54F637-3355-43E0-8CE7-F4D8A52090AB}" dt="2024-05-06T18:28:18.906" v="2674" actId="478"/>
          <ac:grpSpMkLst>
            <pc:docMk/>
            <pc:sldMk cId="3781044951" sldId="335"/>
            <ac:grpSpMk id="47" creationId="{FB563D89-E8AB-7156-E2F7-393BF6EE791F}"/>
          </ac:grpSpMkLst>
        </pc:grpChg>
        <pc:grpChg chg="add mod">
          <ac:chgData name="Jan Pas" userId="e6ab89e2-d100-44fd-b9c7-fceb4d0d2d54" providerId="ADAL" clId="{0C54F637-3355-43E0-8CE7-F4D8A52090AB}" dt="2024-05-06T18:29:27.607" v="2690"/>
          <ac:grpSpMkLst>
            <pc:docMk/>
            <pc:sldMk cId="3781044951" sldId="335"/>
            <ac:grpSpMk id="53" creationId="{BBC773C4-4022-70A9-6142-09838D4A886B}"/>
          </ac:grpSpMkLst>
        </pc:grpChg>
        <pc:grpChg chg="mod">
          <ac:chgData name="Jan Pas" userId="e6ab89e2-d100-44fd-b9c7-fceb4d0d2d54" providerId="ADAL" clId="{0C54F637-3355-43E0-8CE7-F4D8A52090AB}" dt="2024-05-06T18:29:27.607" v="2690"/>
          <ac:grpSpMkLst>
            <pc:docMk/>
            <pc:sldMk cId="3781044951" sldId="335"/>
            <ac:grpSpMk id="62" creationId="{A5C8E4EB-FC6F-A2E4-20C6-6ADAA59923A1}"/>
          </ac:grpSpMkLst>
        </pc:grpChg>
        <pc:grpChg chg="add mod">
          <ac:chgData name="Jan Pas" userId="e6ab89e2-d100-44fd-b9c7-fceb4d0d2d54" providerId="ADAL" clId="{0C54F637-3355-43E0-8CE7-F4D8A52090AB}" dt="2024-05-06T18:29:42.067" v="2692" actId="1076"/>
          <ac:grpSpMkLst>
            <pc:docMk/>
            <pc:sldMk cId="3781044951" sldId="335"/>
            <ac:grpSpMk id="66" creationId="{FBF3C25D-E808-8080-788B-03BFC97544D9}"/>
          </ac:grpSpMkLst>
        </pc:grpChg>
        <pc:grpChg chg="mod">
          <ac:chgData name="Jan Pas" userId="e6ab89e2-d100-44fd-b9c7-fceb4d0d2d54" providerId="ADAL" clId="{0C54F637-3355-43E0-8CE7-F4D8A52090AB}" dt="2024-05-06T18:29:42.067" v="2692" actId="1076"/>
          <ac:grpSpMkLst>
            <pc:docMk/>
            <pc:sldMk cId="3781044951" sldId="335"/>
            <ac:grpSpMk id="67" creationId="{5D7D61DC-29D0-A0F6-13FB-0A2E68839CAC}"/>
          </ac:grpSpMkLst>
        </pc:grpChg>
        <pc:grpChg chg="add del mod">
          <ac:chgData name="Jan Pas" userId="e6ab89e2-d100-44fd-b9c7-fceb4d0d2d54" providerId="ADAL" clId="{0C54F637-3355-43E0-8CE7-F4D8A52090AB}" dt="2024-05-06T18:50:46.575" v="2830" actId="478"/>
          <ac:grpSpMkLst>
            <pc:docMk/>
            <pc:sldMk cId="3781044951" sldId="335"/>
            <ac:grpSpMk id="74" creationId="{50976713-93FE-74A9-9F27-F6F126928D52}"/>
          </ac:grpSpMkLst>
        </pc:grpChg>
        <pc:grpChg chg="add del mod">
          <ac:chgData name="Jan Pas" userId="e6ab89e2-d100-44fd-b9c7-fceb4d0d2d54" providerId="ADAL" clId="{0C54F637-3355-43E0-8CE7-F4D8A52090AB}" dt="2024-05-06T18:50:47.482" v="2831" actId="478"/>
          <ac:grpSpMkLst>
            <pc:docMk/>
            <pc:sldMk cId="3781044951" sldId="335"/>
            <ac:grpSpMk id="78" creationId="{66B14852-3B60-A16E-94D8-F6D7BAD1ED2A}"/>
          </ac:grpSpMkLst>
        </pc:grpChg>
        <pc:grpChg chg="add del mod">
          <ac:chgData name="Jan Pas" userId="e6ab89e2-d100-44fd-b9c7-fceb4d0d2d54" providerId="ADAL" clId="{0C54F637-3355-43E0-8CE7-F4D8A52090AB}" dt="2024-05-06T19:13:59.235" v="3022" actId="478"/>
          <ac:grpSpMkLst>
            <pc:docMk/>
            <pc:sldMk cId="3781044951" sldId="335"/>
            <ac:grpSpMk id="84" creationId="{78338435-5523-67CC-DBA4-EC0D232A463F}"/>
          </ac:grpSpMkLst>
        </pc:grpChg>
        <pc:grpChg chg="add del mod">
          <ac:chgData name="Jan Pas" userId="e6ab89e2-d100-44fd-b9c7-fceb4d0d2d54" providerId="ADAL" clId="{0C54F637-3355-43E0-8CE7-F4D8A52090AB}" dt="2024-05-06T19:13:57.749" v="3021" actId="478"/>
          <ac:grpSpMkLst>
            <pc:docMk/>
            <pc:sldMk cId="3781044951" sldId="335"/>
            <ac:grpSpMk id="88" creationId="{46F9C90D-1793-2812-6B1E-5D29D240940C}"/>
          </ac:grpSpMkLst>
        </pc:grpChg>
        <pc:picChg chg="mod">
          <ac:chgData name="Jan Pas" userId="e6ab89e2-d100-44fd-b9c7-fceb4d0d2d54" providerId="ADAL" clId="{0C54F637-3355-43E0-8CE7-F4D8A52090AB}" dt="2024-05-07T06:22:33.062" v="3353"/>
          <ac:picMkLst>
            <pc:docMk/>
            <pc:sldMk cId="3781044951" sldId="335"/>
            <ac:picMk id="4" creationId="{7C336EB1-2A6A-C39E-59A1-FC8DF9F2257E}"/>
          </ac:picMkLst>
        </pc:picChg>
        <pc:picChg chg="mod">
          <ac:chgData name="Jan Pas" userId="e6ab89e2-d100-44fd-b9c7-fceb4d0d2d54" providerId="ADAL" clId="{0C54F637-3355-43E0-8CE7-F4D8A52090AB}" dt="2024-05-07T06:22:33.062" v="3353"/>
          <ac:picMkLst>
            <pc:docMk/>
            <pc:sldMk cId="3781044951" sldId="335"/>
            <ac:picMk id="5" creationId="{2285B863-0B26-22A1-1E12-5C599954EB5C}"/>
          </ac:picMkLst>
        </pc:picChg>
        <pc:picChg chg="del">
          <ac:chgData name="Jan Pas" userId="e6ab89e2-d100-44fd-b9c7-fceb4d0d2d54" providerId="ADAL" clId="{0C54F637-3355-43E0-8CE7-F4D8A52090AB}" dt="2024-05-06T18:28:11.276" v="2670" actId="478"/>
          <ac:picMkLst>
            <pc:docMk/>
            <pc:sldMk cId="3781044951" sldId="335"/>
            <ac:picMk id="9" creationId="{3ABB4C02-8EA6-3BF2-F07A-5BCA0464BE07}"/>
          </ac:picMkLst>
        </pc:picChg>
        <pc:picChg chg="mod">
          <ac:chgData name="Jan Pas" userId="e6ab89e2-d100-44fd-b9c7-fceb4d0d2d54" providerId="ADAL" clId="{0C54F637-3355-43E0-8CE7-F4D8A52090AB}" dt="2024-05-06T18:30:39.115" v="2785" actId="1038"/>
          <ac:picMkLst>
            <pc:docMk/>
            <pc:sldMk cId="3781044951" sldId="335"/>
            <ac:picMk id="28" creationId="{F397223F-7A2E-29E7-D1CE-1237D575E646}"/>
          </ac:picMkLst>
        </pc:picChg>
        <pc:picChg chg="del">
          <ac:chgData name="Jan Pas" userId="e6ab89e2-d100-44fd-b9c7-fceb4d0d2d54" providerId="ADAL" clId="{0C54F637-3355-43E0-8CE7-F4D8A52090AB}" dt="2024-05-06T18:28:12.321" v="2671" actId="478"/>
          <ac:picMkLst>
            <pc:docMk/>
            <pc:sldMk cId="3781044951" sldId="335"/>
            <ac:picMk id="29" creationId="{AE3B1462-0903-D70A-48CB-2A579DE2AA21}"/>
          </ac:picMkLst>
        </pc:picChg>
        <pc:picChg chg="mod">
          <ac:chgData name="Jan Pas" userId="e6ab89e2-d100-44fd-b9c7-fceb4d0d2d54" providerId="ADAL" clId="{0C54F637-3355-43E0-8CE7-F4D8A52090AB}" dt="2024-05-06T18:30:39.115" v="2785" actId="1038"/>
          <ac:picMkLst>
            <pc:docMk/>
            <pc:sldMk cId="3781044951" sldId="335"/>
            <ac:picMk id="39" creationId="{F118DB2A-078C-C4B4-BB27-B39531F54A31}"/>
          </ac:picMkLst>
        </pc:picChg>
        <pc:picChg chg="mod">
          <ac:chgData name="Jan Pas" userId="e6ab89e2-d100-44fd-b9c7-fceb4d0d2d54" providerId="ADAL" clId="{0C54F637-3355-43E0-8CE7-F4D8A52090AB}" dt="2024-05-06T18:29:27.607" v="2690"/>
          <ac:picMkLst>
            <pc:docMk/>
            <pc:sldMk cId="3781044951" sldId="335"/>
            <ac:picMk id="63" creationId="{DE9A59A5-2B9B-F2A5-621D-37E509F4A053}"/>
          </ac:picMkLst>
        </pc:picChg>
        <pc:picChg chg="mod">
          <ac:chgData name="Jan Pas" userId="e6ab89e2-d100-44fd-b9c7-fceb4d0d2d54" providerId="ADAL" clId="{0C54F637-3355-43E0-8CE7-F4D8A52090AB}" dt="2024-05-06T18:29:27.607" v="2690"/>
          <ac:picMkLst>
            <pc:docMk/>
            <pc:sldMk cId="3781044951" sldId="335"/>
            <ac:picMk id="64" creationId="{BD87C4F4-C18C-1B80-B4F4-A64A59CD9B97}"/>
          </ac:picMkLst>
        </pc:picChg>
        <pc:picChg chg="mod">
          <ac:chgData name="Jan Pas" userId="e6ab89e2-d100-44fd-b9c7-fceb4d0d2d54" providerId="ADAL" clId="{0C54F637-3355-43E0-8CE7-F4D8A52090AB}" dt="2024-05-06T18:29:42.067" v="2692" actId="1076"/>
          <ac:picMkLst>
            <pc:docMk/>
            <pc:sldMk cId="3781044951" sldId="335"/>
            <ac:picMk id="68" creationId="{AA2F5210-4BF2-3AC0-6CF9-BCBF59446CDB}"/>
          </ac:picMkLst>
        </pc:picChg>
        <pc:picChg chg="mod">
          <ac:chgData name="Jan Pas" userId="e6ab89e2-d100-44fd-b9c7-fceb4d0d2d54" providerId="ADAL" clId="{0C54F637-3355-43E0-8CE7-F4D8A52090AB}" dt="2024-05-06T18:29:42.067" v="2692" actId="1076"/>
          <ac:picMkLst>
            <pc:docMk/>
            <pc:sldMk cId="3781044951" sldId="335"/>
            <ac:picMk id="69" creationId="{19A9D7BF-7E00-5C53-655B-A2A62B026C45}"/>
          </ac:picMkLst>
        </pc:picChg>
        <pc:picChg chg="add del mod">
          <ac:chgData name="Jan Pas" userId="e6ab89e2-d100-44fd-b9c7-fceb4d0d2d54" providerId="ADAL" clId="{0C54F637-3355-43E0-8CE7-F4D8A52090AB}" dt="2024-05-06T19:13:44.347" v="3019" actId="478"/>
          <ac:picMkLst>
            <pc:docMk/>
            <pc:sldMk cId="3781044951" sldId="335"/>
            <ac:picMk id="72" creationId="{E905B288-4463-6AC0-3468-1EE460D3E481}"/>
          </ac:picMkLst>
        </pc:picChg>
        <pc:picChg chg="add del mod">
          <ac:chgData name="Jan Pas" userId="e6ab89e2-d100-44fd-b9c7-fceb4d0d2d54" providerId="ADAL" clId="{0C54F637-3355-43E0-8CE7-F4D8A52090AB}" dt="2024-05-06T18:51:36.114" v="2843" actId="478"/>
          <ac:picMkLst>
            <pc:docMk/>
            <pc:sldMk cId="3781044951" sldId="335"/>
            <ac:picMk id="73" creationId="{F023C4B3-4914-A24E-3A29-FF8A0707F229}"/>
          </ac:picMkLst>
        </pc:picChg>
        <pc:picChg chg="mod">
          <ac:chgData name="Jan Pas" userId="e6ab89e2-d100-44fd-b9c7-fceb4d0d2d54" providerId="ADAL" clId="{0C54F637-3355-43E0-8CE7-F4D8A52090AB}" dt="2024-05-06T18:47:23.734" v="2824"/>
          <ac:picMkLst>
            <pc:docMk/>
            <pc:sldMk cId="3781044951" sldId="335"/>
            <ac:picMk id="75" creationId="{166A7BCE-79F4-4DBA-11D5-3BF554070425}"/>
          </ac:picMkLst>
        </pc:picChg>
        <pc:picChg chg="mod">
          <ac:chgData name="Jan Pas" userId="e6ab89e2-d100-44fd-b9c7-fceb4d0d2d54" providerId="ADAL" clId="{0C54F637-3355-43E0-8CE7-F4D8A52090AB}" dt="2024-05-06T18:47:23.734" v="2824"/>
          <ac:picMkLst>
            <pc:docMk/>
            <pc:sldMk cId="3781044951" sldId="335"/>
            <ac:picMk id="76" creationId="{1BDED600-7767-BE64-4ECA-BEDD17EFCEE3}"/>
          </ac:picMkLst>
        </pc:picChg>
        <pc:picChg chg="mod">
          <ac:chgData name="Jan Pas" userId="e6ab89e2-d100-44fd-b9c7-fceb4d0d2d54" providerId="ADAL" clId="{0C54F637-3355-43E0-8CE7-F4D8A52090AB}" dt="2024-05-06T18:48:53.565" v="2827" actId="1076"/>
          <ac:picMkLst>
            <pc:docMk/>
            <pc:sldMk cId="3781044951" sldId="335"/>
            <ac:picMk id="79" creationId="{31051E16-74EA-BB22-B951-FD0512EF6193}"/>
          </ac:picMkLst>
        </pc:picChg>
        <pc:picChg chg="mod">
          <ac:chgData name="Jan Pas" userId="e6ab89e2-d100-44fd-b9c7-fceb4d0d2d54" providerId="ADAL" clId="{0C54F637-3355-43E0-8CE7-F4D8A52090AB}" dt="2024-05-06T18:48:53.565" v="2827" actId="1076"/>
          <ac:picMkLst>
            <pc:docMk/>
            <pc:sldMk cId="3781044951" sldId="335"/>
            <ac:picMk id="80" creationId="{2EE7DD4F-E6EA-D177-E99B-AF3C45D94362}"/>
          </ac:picMkLst>
        </pc:picChg>
        <pc:picChg chg="mod">
          <ac:chgData name="Jan Pas" userId="e6ab89e2-d100-44fd-b9c7-fceb4d0d2d54" providerId="ADAL" clId="{0C54F637-3355-43E0-8CE7-F4D8A52090AB}" dt="2024-05-06T18:56:38.953" v="2861"/>
          <ac:picMkLst>
            <pc:docMk/>
            <pc:sldMk cId="3781044951" sldId="335"/>
            <ac:picMk id="85" creationId="{F87CC79E-D071-8DDB-7EBF-56843905DCE4}"/>
          </ac:picMkLst>
        </pc:picChg>
        <pc:picChg chg="mod">
          <ac:chgData name="Jan Pas" userId="e6ab89e2-d100-44fd-b9c7-fceb4d0d2d54" providerId="ADAL" clId="{0C54F637-3355-43E0-8CE7-F4D8A52090AB}" dt="2024-05-06T18:56:38.953" v="2861"/>
          <ac:picMkLst>
            <pc:docMk/>
            <pc:sldMk cId="3781044951" sldId="335"/>
            <ac:picMk id="86" creationId="{AACF2D43-DC06-8FB8-31F4-BE9750DF8A50}"/>
          </ac:picMkLst>
        </pc:picChg>
        <pc:picChg chg="mod">
          <ac:chgData name="Jan Pas" userId="e6ab89e2-d100-44fd-b9c7-fceb4d0d2d54" providerId="ADAL" clId="{0C54F637-3355-43E0-8CE7-F4D8A52090AB}" dt="2024-05-06T18:56:38.953" v="2861"/>
          <ac:picMkLst>
            <pc:docMk/>
            <pc:sldMk cId="3781044951" sldId="335"/>
            <ac:picMk id="89" creationId="{E8DB69BC-9127-85BF-3B88-9131EA4415B1}"/>
          </ac:picMkLst>
        </pc:picChg>
        <pc:picChg chg="mod">
          <ac:chgData name="Jan Pas" userId="e6ab89e2-d100-44fd-b9c7-fceb4d0d2d54" providerId="ADAL" clId="{0C54F637-3355-43E0-8CE7-F4D8A52090AB}" dt="2024-05-06T18:56:38.953" v="2861"/>
          <ac:picMkLst>
            <pc:docMk/>
            <pc:sldMk cId="3781044951" sldId="335"/>
            <ac:picMk id="90" creationId="{537053DA-B46D-99E9-013B-16DD1EFFAEBE}"/>
          </ac:picMkLst>
        </pc:picChg>
        <pc:picChg chg="add mod">
          <ac:chgData name="Jan Pas" userId="e6ab89e2-d100-44fd-b9c7-fceb4d0d2d54" providerId="ADAL" clId="{0C54F637-3355-43E0-8CE7-F4D8A52090AB}" dt="2024-05-06T19:16:51.458" v="3037"/>
          <ac:picMkLst>
            <pc:docMk/>
            <pc:sldMk cId="3781044951" sldId="335"/>
            <ac:picMk id="94" creationId="{8B442A33-479F-6E5A-807C-F0E24319BE6F}"/>
          </ac:picMkLst>
        </pc:picChg>
        <pc:cxnChg chg="del">
          <ac:chgData name="Jan Pas" userId="e6ab89e2-d100-44fd-b9c7-fceb4d0d2d54" providerId="ADAL" clId="{0C54F637-3355-43E0-8CE7-F4D8A52090AB}" dt="2024-05-06T18:28:09.040" v="2669" actId="478"/>
          <ac:cxnSpMkLst>
            <pc:docMk/>
            <pc:sldMk cId="3781044951" sldId="335"/>
            <ac:cxnSpMk id="13" creationId="{82983B97-04E9-6550-6B82-9C59ED0F8348}"/>
          </ac:cxnSpMkLst>
        </pc:cxnChg>
        <pc:cxnChg chg="del">
          <ac:chgData name="Jan Pas" userId="e6ab89e2-d100-44fd-b9c7-fceb4d0d2d54" providerId="ADAL" clId="{0C54F637-3355-43E0-8CE7-F4D8A52090AB}" dt="2024-05-06T18:28:23.159" v="2677" actId="478"/>
          <ac:cxnSpMkLst>
            <pc:docMk/>
            <pc:sldMk cId="3781044951" sldId="335"/>
            <ac:cxnSpMk id="15" creationId="{4630C4C5-FD04-7006-8314-11EEF1647138}"/>
          </ac:cxnSpMkLst>
        </pc:cxnChg>
        <pc:cxnChg chg="del">
          <ac:chgData name="Jan Pas" userId="e6ab89e2-d100-44fd-b9c7-fceb4d0d2d54" providerId="ADAL" clId="{0C54F637-3355-43E0-8CE7-F4D8A52090AB}" dt="2024-05-06T18:33:44.644" v="2789" actId="478"/>
          <ac:cxnSpMkLst>
            <pc:docMk/>
            <pc:sldMk cId="3781044951" sldId="335"/>
            <ac:cxnSpMk id="37" creationId="{323E259F-8A9D-65B2-6243-DB45176E8684}"/>
          </ac:cxnSpMkLst>
        </pc:cxnChg>
      </pc:sldChg>
      <pc:sldChg chg="addSp delSp modSp add mod">
        <pc:chgData name="Jan Pas" userId="e6ab89e2-d100-44fd-b9c7-fceb4d0d2d54" providerId="ADAL" clId="{0C54F637-3355-43E0-8CE7-F4D8A52090AB}" dt="2024-05-07T06:20:50.331" v="3345" actId="20577"/>
        <pc:sldMkLst>
          <pc:docMk/>
          <pc:sldMk cId="2622238047" sldId="336"/>
        </pc:sldMkLst>
        <pc:spChg chg="mod">
          <ac:chgData name="Jan Pas" userId="e6ab89e2-d100-44fd-b9c7-fceb4d0d2d54" providerId="ADAL" clId="{0C54F637-3355-43E0-8CE7-F4D8A52090AB}" dt="2024-05-07T06:20:48.646" v="3344" actId="20577"/>
          <ac:spMkLst>
            <pc:docMk/>
            <pc:sldMk cId="2622238047" sldId="336"/>
            <ac:spMk id="36" creationId="{AA9B9B10-EE3B-C3F4-1A61-1C419F2BE67A}"/>
          </ac:spMkLst>
        </pc:spChg>
        <pc:spChg chg="mod">
          <ac:chgData name="Jan Pas" userId="e6ab89e2-d100-44fd-b9c7-fceb4d0d2d54" providerId="ADAL" clId="{0C54F637-3355-43E0-8CE7-F4D8A52090AB}" dt="2024-05-07T06:20:50.331" v="3345" actId="20577"/>
          <ac:spMkLst>
            <pc:docMk/>
            <pc:sldMk cId="2622238047" sldId="336"/>
            <ac:spMk id="70" creationId="{AF72EC65-8A76-E6E7-C9AA-E088A39A7F29}"/>
          </ac:spMkLst>
        </pc:spChg>
        <pc:grpChg chg="add mod">
          <ac:chgData name="Jan Pas" userId="e6ab89e2-d100-44fd-b9c7-fceb4d0d2d54" providerId="ADAL" clId="{0C54F637-3355-43E0-8CE7-F4D8A52090AB}" dt="2024-05-06T18:38:21.274" v="2804"/>
          <ac:grpSpMkLst>
            <pc:docMk/>
            <pc:sldMk cId="2622238047" sldId="336"/>
            <ac:grpSpMk id="6" creationId="{55F3D279-D9F0-2772-C338-CAB0B1C2072F}"/>
          </ac:grpSpMkLst>
        </pc:grpChg>
        <pc:grpChg chg="del">
          <ac:chgData name="Jan Pas" userId="e6ab89e2-d100-44fd-b9c7-fceb4d0d2d54" providerId="ADAL" clId="{0C54F637-3355-43E0-8CE7-F4D8A52090AB}" dt="2024-05-06T18:38:23.417" v="2805" actId="478"/>
          <ac:grpSpMkLst>
            <pc:docMk/>
            <pc:sldMk cId="2622238047" sldId="336"/>
            <ac:grpSpMk id="25" creationId="{C4E2B024-FE64-99AF-1FAF-56396B244706}"/>
          </ac:grpSpMkLst>
        </pc:grpChg>
        <pc:picChg chg="mod">
          <ac:chgData name="Jan Pas" userId="e6ab89e2-d100-44fd-b9c7-fceb4d0d2d54" providerId="ADAL" clId="{0C54F637-3355-43E0-8CE7-F4D8A52090AB}" dt="2024-05-06T18:38:21.274" v="2804"/>
          <ac:picMkLst>
            <pc:docMk/>
            <pc:sldMk cId="2622238047" sldId="336"/>
            <ac:picMk id="7" creationId="{F52A2C9B-08F7-868D-D632-BAAE01D7A649}"/>
          </ac:picMkLst>
        </pc:picChg>
        <pc:picChg chg="mod">
          <ac:chgData name="Jan Pas" userId="e6ab89e2-d100-44fd-b9c7-fceb4d0d2d54" providerId="ADAL" clId="{0C54F637-3355-43E0-8CE7-F4D8A52090AB}" dt="2024-05-06T18:38:21.274" v="2804"/>
          <ac:picMkLst>
            <pc:docMk/>
            <pc:sldMk cId="2622238047" sldId="336"/>
            <ac:picMk id="8" creationId="{45AD4B95-43FB-97AA-F712-53AC79CAC749}"/>
          </ac:picMkLst>
        </pc:picChg>
        <pc:cxnChg chg="add mod">
          <ac:chgData name="Jan Pas" userId="e6ab89e2-d100-44fd-b9c7-fceb4d0d2d54" providerId="ADAL" clId="{0C54F637-3355-43E0-8CE7-F4D8A52090AB}" dt="2024-05-06T18:38:44.486" v="2809" actId="14100"/>
          <ac:cxnSpMkLst>
            <pc:docMk/>
            <pc:sldMk cId="2622238047" sldId="336"/>
            <ac:cxnSpMk id="9" creationId="{899AB509-CF3B-EE75-E31A-E1DD948A4351}"/>
          </ac:cxnSpMkLst>
        </pc:cxnChg>
      </pc:sldChg>
      <pc:sldChg chg="addSp delSp modSp add del mod">
        <pc:chgData name="Jan Pas" userId="e6ab89e2-d100-44fd-b9c7-fceb4d0d2d54" providerId="ADAL" clId="{0C54F637-3355-43E0-8CE7-F4D8A52090AB}" dt="2024-05-06T19:06:07.681" v="2907" actId="47"/>
        <pc:sldMkLst>
          <pc:docMk/>
          <pc:sldMk cId="3616160797" sldId="337"/>
        </pc:sldMkLst>
        <pc:spChg chg="add mod">
          <ac:chgData name="Jan Pas" userId="e6ab89e2-d100-44fd-b9c7-fceb4d0d2d54" providerId="ADAL" clId="{0C54F637-3355-43E0-8CE7-F4D8A52090AB}" dt="2024-05-06T19:04:17.406" v="2893"/>
          <ac:spMkLst>
            <pc:docMk/>
            <pc:sldMk cId="3616160797" sldId="337"/>
            <ac:spMk id="6" creationId="{7C446CBC-66E5-2CC1-F22A-257BA0181233}"/>
          </ac:spMkLst>
        </pc:spChg>
        <pc:spChg chg="del">
          <ac:chgData name="Jan Pas" userId="e6ab89e2-d100-44fd-b9c7-fceb4d0d2d54" providerId="ADAL" clId="{0C54F637-3355-43E0-8CE7-F4D8A52090AB}" dt="2024-05-06T19:02:38.393" v="2885" actId="478"/>
          <ac:spMkLst>
            <pc:docMk/>
            <pc:sldMk cId="3616160797" sldId="337"/>
            <ac:spMk id="43" creationId="{24D7C199-12D2-E755-1A16-E51E980924E6}"/>
          </ac:spMkLst>
        </pc:spChg>
        <pc:spChg chg="del">
          <ac:chgData name="Jan Pas" userId="e6ab89e2-d100-44fd-b9c7-fceb4d0d2d54" providerId="ADAL" clId="{0C54F637-3355-43E0-8CE7-F4D8A52090AB}" dt="2024-05-06T19:02:36.703" v="2884" actId="478"/>
          <ac:spMkLst>
            <pc:docMk/>
            <pc:sldMk cId="3616160797" sldId="337"/>
            <ac:spMk id="52" creationId="{92C3C4A4-7B8D-FC96-05CC-7259191388B0}"/>
          </ac:spMkLst>
        </pc:spChg>
        <pc:spChg chg="del">
          <ac:chgData name="Jan Pas" userId="e6ab89e2-d100-44fd-b9c7-fceb4d0d2d54" providerId="ADAL" clId="{0C54F637-3355-43E0-8CE7-F4D8A52090AB}" dt="2024-05-06T19:03:02.891" v="2887" actId="478"/>
          <ac:spMkLst>
            <pc:docMk/>
            <pc:sldMk cId="3616160797" sldId="337"/>
            <ac:spMk id="82" creationId="{C8CD27A2-D007-D1EE-0ADC-479C176AAE6F}"/>
          </ac:spMkLst>
        </pc:spChg>
        <pc:spChg chg="del">
          <ac:chgData name="Jan Pas" userId="e6ab89e2-d100-44fd-b9c7-fceb4d0d2d54" providerId="ADAL" clId="{0C54F637-3355-43E0-8CE7-F4D8A52090AB}" dt="2024-05-06T19:03:25.636" v="2888" actId="478"/>
          <ac:spMkLst>
            <pc:docMk/>
            <pc:sldMk cId="3616160797" sldId="337"/>
            <ac:spMk id="83" creationId="{62089C50-0D5F-86B9-E779-4514B9B23960}"/>
          </ac:spMkLst>
        </pc:spChg>
        <pc:spChg chg="del">
          <ac:chgData name="Jan Pas" userId="e6ab89e2-d100-44fd-b9c7-fceb4d0d2d54" providerId="ADAL" clId="{0C54F637-3355-43E0-8CE7-F4D8A52090AB}" dt="2024-05-06T19:03:42.461" v="2890" actId="478"/>
          <ac:spMkLst>
            <pc:docMk/>
            <pc:sldMk cId="3616160797" sldId="337"/>
            <ac:spMk id="93" creationId="{F299F9D6-CF5C-AC00-F490-3AA63368903A}"/>
          </ac:spMkLst>
        </pc:spChg>
        <pc:grpChg chg="mod">
          <ac:chgData name="Jan Pas" userId="e6ab89e2-d100-44fd-b9c7-fceb4d0d2d54" providerId="ADAL" clId="{0C54F637-3355-43E0-8CE7-F4D8A52090AB}" dt="2024-05-06T19:04:06.780" v="2892" actId="1076"/>
          <ac:grpSpMkLst>
            <pc:docMk/>
            <pc:sldMk cId="3616160797" sldId="337"/>
            <ac:grpSpMk id="25" creationId="{C4E2B024-FE64-99AF-1FAF-56396B244706}"/>
          </ac:grpSpMkLst>
        </pc:grpChg>
        <pc:grpChg chg="del">
          <ac:chgData name="Jan Pas" userId="e6ab89e2-d100-44fd-b9c7-fceb4d0d2d54" providerId="ADAL" clId="{0C54F637-3355-43E0-8CE7-F4D8A52090AB}" dt="2024-05-06T19:02:33.804" v="2882" actId="478"/>
          <ac:grpSpMkLst>
            <pc:docMk/>
            <pc:sldMk cId="3616160797" sldId="337"/>
            <ac:grpSpMk id="53" creationId="{BBC773C4-4022-70A9-6142-09838D4A886B}"/>
          </ac:grpSpMkLst>
        </pc:grpChg>
        <pc:grpChg chg="del">
          <ac:chgData name="Jan Pas" userId="e6ab89e2-d100-44fd-b9c7-fceb4d0d2d54" providerId="ADAL" clId="{0C54F637-3355-43E0-8CE7-F4D8A52090AB}" dt="2024-05-06T19:02:34.677" v="2883" actId="478"/>
          <ac:grpSpMkLst>
            <pc:docMk/>
            <pc:sldMk cId="3616160797" sldId="337"/>
            <ac:grpSpMk id="57" creationId="{21349ED9-F52C-58B7-1CCE-B23E0493CEA9}"/>
          </ac:grpSpMkLst>
        </pc:grpChg>
        <pc:grpChg chg="del">
          <ac:chgData name="Jan Pas" userId="e6ab89e2-d100-44fd-b9c7-fceb4d0d2d54" providerId="ADAL" clId="{0C54F637-3355-43E0-8CE7-F4D8A52090AB}" dt="2024-05-06T19:02:47.203" v="2886" actId="478"/>
          <ac:grpSpMkLst>
            <pc:docMk/>
            <pc:sldMk cId="3616160797" sldId="337"/>
            <ac:grpSpMk id="66" creationId="{FBF3C25D-E808-8080-788B-03BFC97544D9}"/>
          </ac:grpSpMkLst>
        </pc:grpChg>
        <pc:grpChg chg="del">
          <ac:chgData name="Jan Pas" userId="e6ab89e2-d100-44fd-b9c7-fceb4d0d2d54" providerId="ADAL" clId="{0C54F637-3355-43E0-8CE7-F4D8A52090AB}" dt="2024-05-06T18:59:24.337" v="2867" actId="478"/>
          <ac:grpSpMkLst>
            <pc:docMk/>
            <pc:sldMk cId="3616160797" sldId="337"/>
            <ac:grpSpMk id="84" creationId="{78338435-5523-67CC-DBA4-EC0D232A463F}"/>
          </ac:grpSpMkLst>
        </pc:grpChg>
        <pc:grpChg chg="del">
          <ac:chgData name="Jan Pas" userId="e6ab89e2-d100-44fd-b9c7-fceb4d0d2d54" providerId="ADAL" clId="{0C54F637-3355-43E0-8CE7-F4D8A52090AB}" dt="2024-05-06T18:59:21.764" v="2866" actId="478"/>
          <ac:grpSpMkLst>
            <pc:docMk/>
            <pc:sldMk cId="3616160797" sldId="337"/>
            <ac:grpSpMk id="88" creationId="{46F9C90D-1793-2812-6B1E-5D29D240940C}"/>
          </ac:grpSpMkLst>
        </pc:grpChg>
        <pc:picChg chg="add mod">
          <ac:chgData name="Jan Pas" userId="e6ab89e2-d100-44fd-b9c7-fceb4d0d2d54" providerId="ADAL" clId="{0C54F637-3355-43E0-8CE7-F4D8A52090AB}" dt="2024-05-06T19:04:26.940" v="2895" actId="1076"/>
          <ac:picMkLst>
            <pc:docMk/>
            <pc:sldMk cId="3616160797" sldId="337"/>
            <ac:picMk id="3" creationId="{33937276-CF1C-4D96-A314-FB9E7F6FD639}"/>
          </ac:picMkLst>
        </pc:picChg>
        <pc:picChg chg="add mod">
          <ac:chgData name="Jan Pas" userId="e6ab89e2-d100-44fd-b9c7-fceb4d0d2d54" providerId="ADAL" clId="{0C54F637-3355-43E0-8CE7-F4D8A52090AB}" dt="2024-05-06T19:04:23.693" v="2894" actId="1076"/>
          <ac:picMkLst>
            <pc:docMk/>
            <pc:sldMk cId="3616160797" sldId="337"/>
            <ac:picMk id="5" creationId="{1A36FAB4-CB4E-BB0B-4AB2-A2A39BEE9D35}"/>
          </ac:picMkLst>
        </pc:picChg>
        <pc:picChg chg="del">
          <ac:chgData name="Jan Pas" userId="e6ab89e2-d100-44fd-b9c7-fceb4d0d2d54" providerId="ADAL" clId="{0C54F637-3355-43E0-8CE7-F4D8A52090AB}" dt="2024-05-06T19:02:32.671" v="2881" actId="478"/>
          <ac:picMkLst>
            <pc:docMk/>
            <pc:sldMk cId="3616160797" sldId="337"/>
            <ac:picMk id="44" creationId="{6F4D7629-A245-5368-395D-6C8DFA402EDE}"/>
          </ac:picMkLst>
        </pc:picChg>
        <pc:picChg chg="mod ord">
          <ac:chgData name="Jan Pas" userId="e6ab89e2-d100-44fd-b9c7-fceb4d0d2d54" providerId="ADAL" clId="{0C54F637-3355-43E0-8CE7-F4D8A52090AB}" dt="2024-05-06T19:04:38.284" v="2897" actId="1076"/>
          <ac:picMkLst>
            <pc:docMk/>
            <pc:sldMk cId="3616160797" sldId="337"/>
            <ac:picMk id="72" creationId="{E905B288-4463-6AC0-3468-1EE460D3E481}"/>
          </ac:picMkLst>
        </pc:picChg>
      </pc:sldChg>
      <pc:sldChg chg="addSp delSp modSp add mod modAnim">
        <pc:chgData name="Jan Pas" userId="e6ab89e2-d100-44fd-b9c7-fceb4d0d2d54" providerId="ADAL" clId="{0C54F637-3355-43E0-8CE7-F4D8A52090AB}" dt="2024-05-07T06:24:45.860" v="3359"/>
        <pc:sldMkLst>
          <pc:docMk/>
          <pc:sldMk cId="1943976779" sldId="338"/>
        </pc:sldMkLst>
        <pc:spChg chg="mod">
          <ac:chgData name="Jan Pas" userId="e6ab89e2-d100-44fd-b9c7-fceb4d0d2d54" providerId="ADAL" clId="{0C54F637-3355-43E0-8CE7-F4D8A52090AB}" dt="2024-05-06T19:06:20.509" v="2908" actId="1076"/>
          <ac:spMkLst>
            <pc:docMk/>
            <pc:sldMk cId="1943976779" sldId="338"/>
            <ac:spMk id="6" creationId="{7C446CBC-66E5-2CC1-F22A-257BA0181233}"/>
          </ac:spMkLst>
        </pc:spChg>
        <pc:grpChg chg="mod">
          <ac:chgData name="Jan Pas" userId="e6ab89e2-d100-44fd-b9c7-fceb4d0d2d54" providerId="ADAL" clId="{0C54F637-3355-43E0-8CE7-F4D8A52090AB}" dt="2024-05-06T19:06:20.509" v="2908" actId="1076"/>
          <ac:grpSpMkLst>
            <pc:docMk/>
            <pc:sldMk cId="1943976779" sldId="338"/>
            <ac:grpSpMk id="25" creationId="{C4E2B024-FE64-99AF-1FAF-56396B244706}"/>
          </ac:grpSpMkLst>
        </pc:grpChg>
        <pc:picChg chg="mod">
          <ac:chgData name="Jan Pas" userId="e6ab89e2-d100-44fd-b9c7-fceb4d0d2d54" providerId="ADAL" clId="{0C54F637-3355-43E0-8CE7-F4D8A52090AB}" dt="2024-05-06T19:06:20.509" v="2908" actId="1076"/>
          <ac:picMkLst>
            <pc:docMk/>
            <pc:sldMk cId="1943976779" sldId="338"/>
            <ac:picMk id="3" creationId="{33937276-CF1C-4D96-A314-FB9E7F6FD639}"/>
          </ac:picMkLst>
        </pc:picChg>
        <pc:picChg chg="add mod">
          <ac:chgData name="Jan Pas" userId="e6ab89e2-d100-44fd-b9c7-fceb4d0d2d54" providerId="ADAL" clId="{0C54F637-3355-43E0-8CE7-F4D8A52090AB}" dt="2024-05-06T19:05:55.516" v="2905" actId="1076"/>
          <ac:picMkLst>
            <pc:docMk/>
            <pc:sldMk cId="1943976779" sldId="338"/>
            <ac:picMk id="4" creationId="{F502E7C8-2716-BCDD-14F2-CAB5E509CC56}"/>
          </ac:picMkLst>
        </pc:picChg>
        <pc:picChg chg="mod">
          <ac:chgData name="Jan Pas" userId="e6ab89e2-d100-44fd-b9c7-fceb4d0d2d54" providerId="ADAL" clId="{0C54F637-3355-43E0-8CE7-F4D8A52090AB}" dt="2024-05-06T19:06:20.509" v="2908" actId="1076"/>
          <ac:picMkLst>
            <pc:docMk/>
            <pc:sldMk cId="1943976779" sldId="338"/>
            <ac:picMk id="5" creationId="{1A36FAB4-CB4E-BB0B-4AB2-A2A39BEE9D35}"/>
          </ac:picMkLst>
        </pc:picChg>
        <pc:picChg chg="add mod">
          <ac:chgData name="Jan Pas" userId="e6ab89e2-d100-44fd-b9c7-fceb4d0d2d54" providerId="ADAL" clId="{0C54F637-3355-43E0-8CE7-F4D8A52090AB}" dt="2024-05-06T19:05:55.516" v="2905" actId="1076"/>
          <ac:picMkLst>
            <pc:docMk/>
            <pc:sldMk cId="1943976779" sldId="338"/>
            <ac:picMk id="7" creationId="{03FE8844-0492-42AE-1398-6F26328FE0C3}"/>
          </ac:picMkLst>
        </pc:picChg>
        <pc:picChg chg="mod">
          <ac:chgData name="Jan Pas" userId="e6ab89e2-d100-44fd-b9c7-fceb4d0d2d54" providerId="ADAL" clId="{0C54F637-3355-43E0-8CE7-F4D8A52090AB}" dt="2024-05-06T19:06:20.509" v="2908" actId="1076"/>
          <ac:picMkLst>
            <pc:docMk/>
            <pc:sldMk cId="1943976779" sldId="338"/>
            <ac:picMk id="26" creationId="{E209B4FE-9E62-68BF-F3CA-202707501A8B}"/>
          </ac:picMkLst>
        </pc:picChg>
        <pc:picChg chg="mod">
          <ac:chgData name="Jan Pas" userId="e6ab89e2-d100-44fd-b9c7-fceb4d0d2d54" providerId="ADAL" clId="{0C54F637-3355-43E0-8CE7-F4D8A52090AB}" dt="2024-05-06T19:06:20.509" v="2908" actId="1076"/>
          <ac:picMkLst>
            <pc:docMk/>
            <pc:sldMk cId="1943976779" sldId="338"/>
            <ac:picMk id="27" creationId="{D0470A1B-D32D-3BA6-281B-EE5D39A2F233}"/>
          </ac:picMkLst>
        </pc:picChg>
        <pc:picChg chg="del">
          <ac:chgData name="Jan Pas" userId="e6ab89e2-d100-44fd-b9c7-fceb4d0d2d54" providerId="ADAL" clId="{0C54F637-3355-43E0-8CE7-F4D8A52090AB}" dt="2024-05-06T19:11:22.712" v="2936" actId="478"/>
          <ac:picMkLst>
            <pc:docMk/>
            <pc:sldMk cId="1943976779" sldId="338"/>
            <ac:picMk id="72" creationId="{E905B288-4463-6AC0-3468-1EE460D3E481}"/>
          </ac:picMkLst>
        </pc:picChg>
      </pc:sldChg>
      <pc:sldChg chg="addSp delSp modSp add mod modAnim">
        <pc:chgData name="Jan Pas" userId="e6ab89e2-d100-44fd-b9c7-fceb4d0d2d54" providerId="ADAL" clId="{0C54F637-3355-43E0-8CE7-F4D8A52090AB}" dt="2024-05-07T06:25:47.722" v="3364"/>
        <pc:sldMkLst>
          <pc:docMk/>
          <pc:sldMk cId="3701931565" sldId="339"/>
        </pc:sldMkLst>
        <pc:grpChg chg="add mod">
          <ac:chgData name="Jan Pas" userId="e6ab89e2-d100-44fd-b9c7-fceb4d0d2d54" providerId="ADAL" clId="{0C54F637-3355-43E0-8CE7-F4D8A52090AB}" dt="2024-05-06T19:07:10.739" v="2909"/>
          <ac:grpSpMkLst>
            <pc:docMk/>
            <pc:sldMk cId="3701931565" sldId="339"/>
            <ac:grpSpMk id="9" creationId="{C2C9E6C2-92D2-C6FF-76C5-20412707C0C1}"/>
          </ac:grpSpMkLst>
        </pc:grpChg>
        <pc:picChg chg="add mod">
          <ac:chgData name="Jan Pas" userId="e6ab89e2-d100-44fd-b9c7-fceb4d0d2d54" providerId="ADAL" clId="{0C54F637-3355-43E0-8CE7-F4D8A52090AB}" dt="2024-05-06T19:07:10.739" v="2909"/>
          <ac:picMkLst>
            <pc:docMk/>
            <pc:sldMk cId="3701931565" sldId="339"/>
            <ac:picMk id="8" creationId="{418216F5-D3FB-FE94-C06C-B1FDAEA8A809}"/>
          </ac:picMkLst>
        </pc:picChg>
        <pc:picChg chg="mod">
          <ac:chgData name="Jan Pas" userId="e6ab89e2-d100-44fd-b9c7-fceb4d0d2d54" providerId="ADAL" clId="{0C54F637-3355-43E0-8CE7-F4D8A52090AB}" dt="2024-05-06T19:07:10.739" v="2909"/>
          <ac:picMkLst>
            <pc:docMk/>
            <pc:sldMk cId="3701931565" sldId="339"/>
            <ac:picMk id="10" creationId="{3397E670-92A1-AC3D-0E80-7B4CDE45341B}"/>
          </ac:picMkLst>
        </pc:picChg>
        <pc:picChg chg="mod">
          <ac:chgData name="Jan Pas" userId="e6ab89e2-d100-44fd-b9c7-fceb4d0d2d54" providerId="ADAL" clId="{0C54F637-3355-43E0-8CE7-F4D8A52090AB}" dt="2024-05-06T19:07:10.739" v="2909"/>
          <ac:picMkLst>
            <pc:docMk/>
            <pc:sldMk cId="3701931565" sldId="339"/>
            <ac:picMk id="11" creationId="{0F96EF78-F64B-9B7D-35AE-BB04A86600FE}"/>
          </ac:picMkLst>
        </pc:picChg>
        <pc:picChg chg="add mod">
          <ac:chgData name="Jan Pas" userId="e6ab89e2-d100-44fd-b9c7-fceb4d0d2d54" providerId="ADAL" clId="{0C54F637-3355-43E0-8CE7-F4D8A52090AB}" dt="2024-05-06T19:07:10.739" v="2909"/>
          <ac:picMkLst>
            <pc:docMk/>
            <pc:sldMk cId="3701931565" sldId="339"/>
            <ac:picMk id="12" creationId="{51737BBF-B4DA-F5A7-B725-D6315CBFC9E6}"/>
          </ac:picMkLst>
        </pc:picChg>
        <pc:picChg chg="del">
          <ac:chgData name="Jan Pas" userId="e6ab89e2-d100-44fd-b9c7-fceb4d0d2d54" providerId="ADAL" clId="{0C54F637-3355-43E0-8CE7-F4D8A52090AB}" dt="2024-05-06T19:11:34.942" v="2938" actId="478"/>
          <ac:picMkLst>
            <pc:docMk/>
            <pc:sldMk cId="3701931565" sldId="339"/>
            <ac:picMk id="72" creationId="{E905B288-4463-6AC0-3468-1EE460D3E481}"/>
          </ac:picMkLst>
        </pc:picChg>
      </pc:sldChg>
      <pc:sldChg chg="addSp delSp modSp add mod modAnim">
        <pc:chgData name="Jan Pas" userId="e6ab89e2-d100-44fd-b9c7-fceb4d0d2d54" providerId="ADAL" clId="{0C54F637-3355-43E0-8CE7-F4D8A52090AB}" dt="2024-05-07T06:26:33.598" v="3369"/>
        <pc:sldMkLst>
          <pc:docMk/>
          <pc:sldMk cId="2591316217" sldId="340"/>
        </pc:sldMkLst>
        <pc:spChg chg="mod">
          <ac:chgData name="Jan Pas" userId="e6ab89e2-d100-44fd-b9c7-fceb4d0d2d54" providerId="ADAL" clId="{0C54F637-3355-43E0-8CE7-F4D8A52090AB}" dt="2024-05-06T19:19:16.462" v="3056" actId="1076"/>
          <ac:spMkLst>
            <pc:docMk/>
            <pc:sldMk cId="2591316217" sldId="340"/>
            <ac:spMk id="2" creationId="{BE46E34F-31F2-B494-A9CB-37F4DBBC93C3}"/>
          </ac:spMkLst>
        </pc:spChg>
        <pc:spChg chg="add mod">
          <ac:chgData name="Jan Pas" userId="e6ab89e2-d100-44fd-b9c7-fceb4d0d2d54" providerId="ADAL" clId="{0C54F637-3355-43E0-8CE7-F4D8A52090AB}" dt="2024-05-06T19:17:13.839" v="3038" actId="1076"/>
          <ac:spMkLst>
            <pc:docMk/>
            <pc:sldMk cId="2591316217" sldId="340"/>
            <ac:spMk id="13" creationId="{42D3B7EB-AD27-6532-5991-0D7196D75136}"/>
          </ac:spMkLst>
        </pc:spChg>
        <pc:spChg chg="add mod">
          <ac:chgData name="Jan Pas" userId="e6ab89e2-d100-44fd-b9c7-fceb4d0d2d54" providerId="ADAL" clId="{0C54F637-3355-43E0-8CE7-F4D8A52090AB}" dt="2024-05-06T19:18:45.888" v="3051" actId="20577"/>
          <ac:spMkLst>
            <pc:docMk/>
            <pc:sldMk cId="2591316217" sldId="340"/>
            <ac:spMk id="15" creationId="{332AB161-81E6-85CE-E9DC-E4BEDBB75BDD}"/>
          </ac:spMkLst>
        </pc:spChg>
        <pc:grpChg chg="add del mod">
          <ac:chgData name="Jan Pas" userId="e6ab89e2-d100-44fd-b9c7-fceb4d0d2d54" providerId="ADAL" clId="{0C54F637-3355-43E0-8CE7-F4D8A52090AB}" dt="2024-05-06T19:11:42.680" v="2939" actId="478"/>
          <ac:grpSpMkLst>
            <pc:docMk/>
            <pc:sldMk cId="2591316217" sldId="340"/>
            <ac:grpSpMk id="9" creationId="{2584FFFE-AE42-575F-7360-B4AD69638573}"/>
          </ac:grpSpMkLst>
        </pc:grpChg>
        <pc:grpChg chg="add mod">
          <ac:chgData name="Jan Pas" userId="e6ab89e2-d100-44fd-b9c7-fceb4d0d2d54" providerId="ADAL" clId="{0C54F637-3355-43E0-8CE7-F4D8A52090AB}" dt="2024-05-06T19:18:22.728" v="3039"/>
          <ac:grpSpMkLst>
            <pc:docMk/>
            <pc:sldMk cId="2591316217" sldId="340"/>
            <ac:grpSpMk id="16" creationId="{0BE23DE1-2D36-88DE-E88E-402EBE282047}"/>
          </ac:grpSpMkLst>
        </pc:grpChg>
        <pc:picChg chg="del">
          <ac:chgData name="Jan Pas" userId="e6ab89e2-d100-44fd-b9c7-fceb4d0d2d54" providerId="ADAL" clId="{0C54F637-3355-43E0-8CE7-F4D8A52090AB}" dt="2024-05-06T19:08:25.526" v="2923" actId="478"/>
          <ac:picMkLst>
            <pc:docMk/>
            <pc:sldMk cId="2591316217" sldId="340"/>
            <ac:picMk id="3" creationId="{33937276-CF1C-4D96-A314-FB9E7F6FD639}"/>
          </ac:picMkLst>
        </pc:picChg>
        <pc:picChg chg="add mod">
          <ac:chgData name="Jan Pas" userId="e6ab89e2-d100-44fd-b9c7-fceb4d0d2d54" providerId="ADAL" clId="{0C54F637-3355-43E0-8CE7-F4D8A52090AB}" dt="2024-05-06T19:07:30.276" v="2913" actId="1076"/>
          <ac:picMkLst>
            <pc:docMk/>
            <pc:sldMk cId="2591316217" sldId="340"/>
            <ac:picMk id="8" creationId="{D1C2347D-4883-66D2-4518-ABE7AA8A5955}"/>
          </ac:picMkLst>
        </pc:picChg>
        <pc:picChg chg="mod">
          <ac:chgData name="Jan Pas" userId="e6ab89e2-d100-44fd-b9c7-fceb4d0d2d54" providerId="ADAL" clId="{0C54F637-3355-43E0-8CE7-F4D8A52090AB}" dt="2024-05-06T19:08:43.020" v="2925" actId="1076"/>
          <ac:picMkLst>
            <pc:docMk/>
            <pc:sldMk cId="2591316217" sldId="340"/>
            <ac:picMk id="10" creationId="{B3CF58AA-EE50-1575-40AB-7318A649DF69}"/>
          </ac:picMkLst>
        </pc:picChg>
        <pc:picChg chg="mod">
          <ac:chgData name="Jan Pas" userId="e6ab89e2-d100-44fd-b9c7-fceb4d0d2d54" providerId="ADAL" clId="{0C54F637-3355-43E0-8CE7-F4D8A52090AB}" dt="2024-05-06T19:08:43.020" v="2925" actId="1076"/>
          <ac:picMkLst>
            <pc:docMk/>
            <pc:sldMk cId="2591316217" sldId="340"/>
            <ac:picMk id="11" creationId="{9834049F-A5CE-81C7-E3E6-581AB05FEF09}"/>
          </ac:picMkLst>
        </pc:picChg>
        <pc:picChg chg="add mod">
          <ac:chgData name="Jan Pas" userId="e6ab89e2-d100-44fd-b9c7-fceb4d0d2d54" providerId="ADAL" clId="{0C54F637-3355-43E0-8CE7-F4D8A52090AB}" dt="2024-05-06T19:07:30.276" v="2913" actId="1076"/>
          <ac:picMkLst>
            <pc:docMk/>
            <pc:sldMk cId="2591316217" sldId="340"/>
            <ac:picMk id="12" creationId="{14D1685D-E9E4-3FF1-0833-97C70B15731F}"/>
          </ac:picMkLst>
        </pc:picChg>
        <pc:picChg chg="add mod">
          <ac:chgData name="Jan Pas" userId="e6ab89e2-d100-44fd-b9c7-fceb4d0d2d54" providerId="ADAL" clId="{0C54F637-3355-43E0-8CE7-F4D8A52090AB}" dt="2024-05-06T19:18:22.728" v="3039"/>
          <ac:picMkLst>
            <pc:docMk/>
            <pc:sldMk cId="2591316217" sldId="340"/>
            <ac:picMk id="14" creationId="{1EA061B6-DE38-FED1-AF31-6A7E72EED456}"/>
          </ac:picMkLst>
        </pc:picChg>
        <pc:picChg chg="mod">
          <ac:chgData name="Jan Pas" userId="e6ab89e2-d100-44fd-b9c7-fceb4d0d2d54" providerId="ADAL" clId="{0C54F637-3355-43E0-8CE7-F4D8A52090AB}" dt="2024-05-06T19:18:22.728" v="3039"/>
          <ac:picMkLst>
            <pc:docMk/>
            <pc:sldMk cId="2591316217" sldId="340"/>
            <ac:picMk id="17" creationId="{131F1832-2AB4-E970-B588-1CBE14066E46}"/>
          </ac:picMkLst>
        </pc:picChg>
        <pc:picChg chg="mod">
          <ac:chgData name="Jan Pas" userId="e6ab89e2-d100-44fd-b9c7-fceb4d0d2d54" providerId="ADAL" clId="{0C54F637-3355-43E0-8CE7-F4D8A52090AB}" dt="2024-05-06T19:18:22.728" v="3039"/>
          <ac:picMkLst>
            <pc:docMk/>
            <pc:sldMk cId="2591316217" sldId="340"/>
            <ac:picMk id="18" creationId="{B248AC9E-11C4-2836-B330-F7423345EA39}"/>
          </ac:picMkLst>
        </pc:picChg>
        <pc:picChg chg="add del mod">
          <ac:chgData name="Jan Pas" userId="e6ab89e2-d100-44fd-b9c7-fceb4d0d2d54" providerId="ADAL" clId="{0C54F637-3355-43E0-8CE7-F4D8A52090AB}" dt="2024-05-06T19:19:37.227" v="3059" actId="478"/>
          <ac:picMkLst>
            <pc:docMk/>
            <pc:sldMk cId="2591316217" sldId="340"/>
            <ac:picMk id="19" creationId="{2E18A9EC-45D0-55AA-030C-F9F5BDB1764C}"/>
          </ac:picMkLst>
        </pc:picChg>
        <pc:picChg chg="add mod">
          <ac:chgData name="Jan Pas" userId="e6ab89e2-d100-44fd-b9c7-fceb4d0d2d54" providerId="ADAL" clId="{0C54F637-3355-43E0-8CE7-F4D8A52090AB}" dt="2024-05-06T19:19:34.423" v="3058" actId="1076"/>
          <ac:picMkLst>
            <pc:docMk/>
            <pc:sldMk cId="2591316217" sldId="340"/>
            <ac:picMk id="20" creationId="{927174DB-F725-E8E3-FF63-3D0D6860F3A6}"/>
          </ac:picMkLst>
        </pc:picChg>
        <pc:picChg chg="add del mod">
          <ac:chgData name="Jan Pas" userId="e6ab89e2-d100-44fd-b9c7-fceb4d0d2d54" providerId="ADAL" clId="{0C54F637-3355-43E0-8CE7-F4D8A52090AB}" dt="2024-05-06T19:20:31.206" v="3065" actId="478"/>
          <ac:picMkLst>
            <pc:docMk/>
            <pc:sldMk cId="2591316217" sldId="340"/>
            <ac:picMk id="21" creationId="{F0FC0535-F39F-1A45-A765-1CD1DC9FCC7B}"/>
          </ac:picMkLst>
        </pc:picChg>
        <pc:picChg chg="add mod">
          <ac:chgData name="Jan Pas" userId="e6ab89e2-d100-44fd-b9c7-fceb4d0d2d54" providerId="ADAL" clId="{0C54F637-3355-43E0-8CE7-F4D8A52090AB}" dt="2024-05-06T19:20:43.313" v="3069" actId="167"/>
          <ac:picMkLst>
            <pc:docMk/>
            <pc:sldMk cId="2591316217" sldId="340"/>
            <ac:picMk id="22" creationId="{03061937-FB77-9B1D-8378-3144DA84F3DC}"/>
          </ac:picMkLst>
        </pc:picChg>
        <pc:picChg chg="del">
          <ac:chgData name="Jan Pas" userId="e6ab89e2-d100-44fd-b9c7-fceb4d0d2d54" providerId="ADAL" clId="{0C54F637-3355-43E0-8CE7-F4D8A52090AB}" dt="2024-05-06T19:11:46.638" v="2940" actId="478"/>
          <ac:picMkLst>
            <pc:docMk/>
            <pc:sldMk cId="2591316217" sldId="340"/>
            <ac:picMk id="72" creationId="{E905B288-4463-6AC0-3468-1EE460D3E481}"/>
          </ac:picMkLst>
        </pc:picChg>
      </pc:sldChg>
      <pc:sldChg chg="addSp delSp modSp add mod modAnim">
        <pc:chgData name="Jan Pas" userId="e6ab89e2-d100-44fd-b9c7-fceb4d0d2d54" providerId="ADAL" clId="{0C54F637-3355-43E0-8CE7-F4D8A52090AB}" dt="2024-05-07T06:25:26.622" v="3362"/>
        <pc:sldMkLst>
          <pc:docMk/>
          <pc:sldMk cId="231138709" sldId="341"/>
        </pc:sldMkLst>
        <pc:spChg chg="add mod">
          <ac:chgData name="Jan Pas" userId="e6ab89e2-d100-44fd-b9c7-fceb4d0d2d54" providerId="ADAL" clId="{0C54F637-3355-43E0-8CE7-F4D8A52090AB}" dt="2024-05-06T19:09:37.207" v="2935" actId="1076"/>
          <ac:spMkLst>
            <pc:docMk/>
            <pc:sldMk cId="231138709" sldId="341"/>
            <ac:spMk id="13" creationId="{80E23701-8FAA-DE70-07E2-F8D030A93F19}"/>
          </ac:spMkLst>
        </pc:spChg>
        <pc:grpChg chg="add mod">
          <ac:chgData name="Jan Pas" userId="e6ab89e2-d100-44fd-b9c7-fceb4d0d2d54" providerId="ADAL" clId="{0C54F637-3355-43E0-8CE7-F4D8A52090AB}" dt="2024-05-06T19:09:15.475" v="2931" actId="1035"/>
          <ac:grpSpMkLst>
            <pc:docMk/>
            <pc:sldMk cId="231138709" sldId="341"/>
            <ac:grpSpMk id="9" creationId="{F609995E-F050-3C4D-8B15-7C153944FB4C}"/>
          </ac:grpSpMkLst>
        </pc:grpChg>
        <pc:picChg chg="del">
          <ac:chgData name="Jan Pas" userId="e6ab89e2-d100-44fd-b9c7-fceb4d0d2d54" providerId="ADAL" clId="{0C54F637-3355-43E0-8CE7-F4D8A52090AB}" dt="2024-05-06T19:09:32.209" v="2934" actId="478"/>
          <ac:picMkLst>
            <pc:docMk/>
            <pc:sldMk cId="231138709" sldId="341"/>
            <ac:picMk id="3" creationId="{33937276-CF1C-4D96-A314-FB9E7F6FD639}"/>
          </ac:picMkLst>
        </pc:picChg>
        <pc:picChg chg="add mod">
          <ac:chgData name="Jan Pas" userId="e6ab89e2-d100-44fd-b9c7-fceb4d0d2d54" providerId="ADAL" clId="{0C54F637-3355-43E0-8CE7-F4D8A52090AB}" dt="2024-05-06T19:08:59.326" v="2928" actId="1076"/>
          <ac:picMkLst>
            <pc:docMk/>
            <pc:sldMk cId="231138709" sldId="341"/>
            <ac:picMk id="8" creationId="{165741E5-9507-3E11-A386-A32A36A9E57F}"/>
          </ac:picMkLst>
        </pc:picChg>
        <pc:picChg chg="mod">
          <ac:chgData name="Jan Pas" userId="e6ab89e2-d100-44fd-b9c7-fceb4d0d2d54" providerId="ADAL" clId="{0C54F637-3355-43E0-8CE7-F4D8A52090AB}" dt="2024-05-06T19:09:15.475" v="2931" actId="1035"/>
          <ac:picMkLst>
            <pc:docMk/>
            <pc:sldMk cId="231138709" sldId="341"/>
            <ac:picMk id="10" creationId="{65ECFA45-8FE2-8D6F-FF64-512024564F04}"/>
          </ac:picMkLst>
        </pc:picChg>
        <pc:picChg chg="mod">
          <ac:chgData name="Jan Pas" userId="e6ab89e2-d100-44fd-b9c7-fceb4d0d2d54" providerId="ADAL" clId="{0C54F637-3355-43E0-8CE7-F4D8A52090AB}" dt="2024-05-06T19:09:15.475" v="2931" actId="1035"/>
          <ac:picMkLst>
            <pc:docMk/>
            <pc:sldMk cId="231138709" sldId="341"/>
            <ac:picMk id="11" creationId="{94FF7879-D684-9B7C-653C-1294F20E3502}"/>
          </ac:picMkLst>
        </pc:picChg>
        <pc:picChg chg="add mod">
          <ac:chgData name="Jan Pas" userId="e6ab89e2-d100-44fd-b9c7-fceb4d0d2d54" providerId="ADAL" clId="{0C54F637-3355-43E0-8CE7-F4D8A52090AB}" dt="2024-05-06T19:08:59.326" v="2928" actId="1076"/>
          <ac:picMkLst>
            <pc:docMk/>
            <pc:sldMk cId="231138709" sldId="341"/>
            <ac:picMk id="12" creationId="{C4CFE086-B168-219F-7C54-A34175717A57}"/>
          </ac:picMkLst>
        </pc:picChg>
        <pc:picChg chg="del">
          <ac:chgData name="Jan Pas" userId="e6ab89e2-d100-44fd-b9c7-fceb4d0d2d54" providerId="ADAL" clId="{0C54F637-3355-43E0-8CE7-F4D8A52090AB}" dt="2024-05-06T19:11:28.608" v="2937" actId="478"/>
          <ac:picMkLst>
            <pc:docMk/>
            <pc:sldMk cId="231138709" sldId="341"/>
            <ac:picMk id="72" creationId="{E905B288-4463-6AC0-3468-1EE460D3E481}"/>
          </ac:picMkLst>
        </pc:picChg>
      </pc:sldChg>
      <pc:sldChg chg="addSp delSp modSp add mod delAnim modAnim">
        <pc:chgData name="Jan Pas" userId="e6ab89e2-d100-44fd-b9c7-fceb4d0d2d54" providerId="ADAL" clId="{0C54F637-3355-43E0-8CE7-F4D8A52090AB}" dt="2024-05-07T06:26:54.619" v="3371"/>
        <pc:sldMkLst>
          <pc:docMk/>
          <pc:sldMk cId="80766325" sldId="342"/>
        </pc:sldMkLst>
        <pc:spChg chg="del">
          <ac:chgData name="Jan Pas" userId="e6ab89e2-d100-44fd-b9c7-fceb4d0d2d54" providerId="ADAL" clId="{0C54F637-3355-43E0-8CE7-F4D8A52090AB}" dt="2024-05-06T19:12:29.871" v="3011" actId="478"/>
          <ac:spMkLst>
            <pc:docMk/>
            <pc:sldMk cId="80766325" sldId="342"/>
            <ac:spMk id="6" creationId="{7C446CBC-66E5-2CC1-F22A-257BA0181233}"/>
          </ac:spMkLst>
        </pc:spChg>
        <pc:spChg chg="del mod">
          <ac:chgData name="Jan Pas" userId="e6ab89e2-d100-44fd-b9c7-fceb4d0d2d54" providerId="ADAL" clId="{0C54F637-3355-43E0-8CE7-F4D8A52090AB}" dt="2024-05-06T19:12:32.609" v="3012" actId="478"/>
          <ac:spMkLst>
            <pc:docMk/>
            <pc:sldMk cId="80766325" sldId="342"/>
            <ac:spMk id="13" creationId="{42D3B7EB-AD27-6532-5991-0D7196D75136}"/>
          </ac:spMkLst>
        </pc:spChg>
        <pc:spChg chg="add mod">
          <ac:chgData name="Jan Pas" userId="e6ab89e2-d100-44fd-b9c7-fceb4d0d2d54" providerId="ADAL" clId="{0C54F637-3355-43E0-8CE7-F4D8A52090AB}" dt="2024-05-06T19:15:16.824" v="3027"/>
          <ac:spMkLst>
            <pc:docMk/>
            <pc:sldMk cId="80766325" sldId="342"/>
            <ac:spMk id="14" creationId="{659C399E-7811-369F-97A7-C188213C0A1B}"/>
          </ac:spMkLst>
        </pc:spChg>
        <pc:grpChg chg="add mod">
          <ac:chgData name="Jan Pas" userId="e6ab89e2-d100-44fd-b9c7-fceb4d0d2d54" providerId="ADAL" clId="{0C54F637-3355-43E0-8CE7-F4D8A52090AB}" dt="2024-05-06T19:15:16.824" v="3027"/>
          <ac:grpSpMkLst>
            <pc:docMk/>
            <pc:sldMk cId="80766325" sldId="342"/>
            <ac:grpSpMk id="9" creationId="{BB8BD194-055E-523F-2513-DFDD78AF8B92}"/>
          </ac:grpSpMkLst>
        </pc:grpChg>
        <pc:grpChg chg="del mod">
          <ac:chgData name="Jan Pas" userId="e6ab89e2-d100-44fd-b9c7-fceb4d0d2d54" providerId="ADAL" clId="{0C54F637-3355-43E0-8CE7-F4D8A52090AB}" dt="2024-05-06T19:15:20.011" v="3028" actId="478"/>
          <ac:grpSpMkLst>
            <pc:docMk/>
            <pc:sldMk cId="80766325" sldId="342"/>
            <ac:grpSpMk id="25" creationId="{C4E2B024-FE64-99AF-1FAF-56396B244706}"/>
          </ac:grpSpMkLst>
        </pc:grpChg>
        <pc:picChg chg="add mod">
          <ac:chgData name="Jan Pas" userId="e6ab89e2-d100-44fd-b9c7-fceb4d0d2d54" providerId="ADAL" clId="{0C54F637-3355-43E0-8CE7-F4D8A52090AB}" dt="2024-05-06T19:15:27.487" v="3029" actId="1076"/>
          <ac:picMkLst>
            <pc:docMk/>
            <pc:sldMk cId="80766325" sldId="342"/>
            <ac:picMk id="3" creationId="{3BDC6FFB-0AC2-CBF4-48DE-6D50FB027A15}"/>
          </ac:picMkLst>
        </pc:picChg>
        <pc:picChg chg="del mod">
          <ac:chgData name="Jan Pas" userId="e6ab89e2-d100-44fd-b9c7-fceb4d0d2d54" providerId="ADAL" clId="{0C54F637-3355-43E0-8CE7-F4D8A52090AB}" dt="2024-05-06T19:12:52.115" v="3016" actId="478"/>
          <ac:picMkLst>
            <pc:docMk/>
            <pc:sldMk cId="80766325" sldId="342"/>
            <ac:picMk id="5" creationId="{1A36FAB4-CB4E-BB0B-4AB2-A2A39BEE9D35}"/>
          </ac:picMkLst>
        </pc:picChg>
        <pc:picChg chg="del">
          <ac:chgData name="Jan Pas" userId="e6ab89e2-d100-44fd-b9c7-fceb4d0d2d54" providerId="ADAL" clId="{0C54F637-3355-43E0-8CE7-F4D8A52090AB}" dt="2024-05-06T19:12:26.428" v="3009" actId="478"/>
          <ac:picMkLst>
            <pc:docMk/>
            <pc:sldMk cId="80766325" sldId="342"/>
            <ac:picMk id="8" creationId="{D1C2347D-4883-66D2-4518-ABE7AA8A5955}"/>
          </ac:picMkLst>
        </pc:picChg>
        <pc:picChg chg="mod">
          <ac:chgData name="Jan Pas" userId="e6ab89e2-d100-44fd-b9c7-fceb4d0d2d54" providerId="ADAL" clId="{0C54F637-3355-43E0-8CE7-F4D8A52090AB}" dt="2024-05-06T19:15:16.824" v="3027"/>
          <ac:picMkLst>
            <pc:docMk/>
            <pc:sldMk cId="80766325" sldId="342"/>
            <ac:picMk id="10" creationId="{B2BE136B-535D-C726-471D-2C3087901A85}"/>
          </ac:picMkLst>
        </pc:picChg>
        <pc:picChg chg="mod">
          <ac:chgData name="Jan Pas" userId="e6ab89e2-d100-44fd-b9c7-fceb4d0d2d54" providerId="ADAL" clId="{0C54F637-3355-43E0-8CE7-F4D8A52090AB}" dt="2024-05-06T19:15:16.824" v="3027"/>
          <ac:picMkLst>
            <pc:docMk/>
            <pc:sldMk cId="80766325" sldId="342"/>
            <ac:picMk id="11" creationId="{1DCADB0C-CBAD-27EA-7EBA-C578C7308F91}"/>
          </ac:picMkLst>
        </pc:picChg>
        <pc:picChg chg="del">
          <ac:chgData name="Jan Pas" userId="e6ab89e2-d100-44fd-b9c7-fceb4d0d2d54" providerId="ADAL" clId="{0C54F637-3355-43E0-8CE7-F4D8A52090AB}" dt="2024-05-06T19:12:27.870" v="3010" actId="478"/>
          <ac:picMkLst>
            <pc:docMk/>
            <pc:sldMk cId="80766325" sldId="342"/>
            <ac:picMk id="12" creationId="{14D1685D-E9E4-3FF1-0833-97C70B15731F}"/>
          </ac:picMkLst>
        </pc:picChg>
      </pc:sldChg>
      <pc:sldChg chg="addSp modSp add ord modAnim">
        <pc:chgData name="Jan Pas" userId="e6ab89e2-d100-44fd-b9c7-fceb4d0d2d54" providerId="ADAL" clId="{0C54F637-3355-43E0-8CE7-F4D8A52090AB}" dt="2024-05-06T19:21:34.253" v="3070"/>
        <pc:sldMkLst>
          <pc:docMk/>
          <pc:sldMk cId="910617581" sldId="343"/>
        </pc:sldMkLst>
        <pc:picChg chg="add mod">
          <ac:chgData name="Jan Pas" userId="e6ab89e2-d100-44fd-b9c7-fceb4d0d2d54" providerId="ADAL" clId="{0C54F637-3355-43E0-8CE7-F4D8A52090AB}" dt="2024-05-06T19:15:31.905" v="3030"/>
          <ac:picMkLst>
            <pc:docMk/>
            <pc:sldMk cId="910617581" sldId="343"/>
            <ac:picMk id="52" creationId="{7BAD0636-7D17-E431-A3EA-4F9CBC2D5F78}"/>
          </ac:picMkLst>
        </pc:picChg>
      </pc:sldChg>
      <pc:sldChg chg="modSp mod">
        <pc:chgData name="Jan Pas" userId="e6ab89e2-d100-44fd-b9c7-fceb4d0d2d54" providerId="ADAL" clId="{0C54F637-3355-43E0-8CE7-F4D8A52090AB}" dt="2024-05-13T12:35:48.622" v="3729" actId="20577"/>
        <pc:sldMkLst>
          <pc:docMk/>
          <pc:sldMk cId="3886926944" sldId="344"/>
        </pc:sldMkLst>
        <pc:spChg chg="mod">
          <ac:chgData name="Jan Pas" userId="e6ab89e2-d100-44fd-b9c7-fceb4d0d2d54" providerId="ADAL" clId="{0C54F637-3355-43E0-8CE7-F4D8A52090AB}" dt="2024-05-13T12:35:48.622" v="3729" actId="20577"/>
          <ac:spMkLst>
            <pc:docMk/>
            <pc:sldMk cId="3886926944" sldId="344"/>
            <ac:spMk id="3" creationId="{9BD831B0-FA7A-1F74-5896-5A77A41F609D}"/>
          </ac:spMkLst>
        </pc:spChg>
      </pc:sldChg>
      <pc:sldChg chg="modSp mod modNotesTx">
        <pc:chgData name="Jan Pas" userId="e6ab89e2-d100-44fd-b9c7-fceb4d0d2d54" providerId="ADAL" clId="{0C54F637-3355-43E0-8CE7-F4D8A52090AB}" dt="2024-05-14T06:01:28.277" v="10970" actId="20577"/>
        <pc:sldMkLst>
          <pc:docMk/>
          <pc:sldMk cId="2840247291" sldId="345"/>
        </pc:sldMkLst>
        <pc:spChg chg="mod">
          <ac:chgData name="Jan Pas" userId="e6ab89e2-d100-44fd-b9c7-fceb4d0d2d54" providerId="ADAL" clId="{0C54F637-3355-43E0-8CE7-F4D8A52090AB}" dt="2024-05-13T12:50:48.934" v="4125" actId="20577"/>
          <ac:spMkLst>
            <pc:docMk/>
            <pc:sldMk cId="2840247291" sldId="345"/>
            <ac:spMk id="27" creationId="{18357EC1-E154-C087-399A-CFADAF2531A5}"/>
          </ac:spMkLst>
        </pc:spChg>
        <pc:spChg chg="mod">
          <ac:chgData name="Jan Pas" userId="e6ab89e2-d100-44fd-b9c7-fceb4d0d2d54" providerId="ADAL" clId="{0C54F637-3355-43E0-8CE7-F4D8A52090AB}" dt="2024-05-13T12:36:16.462" v="3757" actId="20577"/>
          <ac:spMkLst>
            <pc:docMk/>
            <pc:sldMk cId="2840247291" sldId="345"/>
            <ac:spMk id="60" creationId="{46519E57-C783-3B6F-6424-3EC45D9684FF}"/>
          </ac:spMkLst>
        </pc:spChg>
      </pc:sldChg>
      <pc:sldChg chg="addSp delSp modSp mod modAnim modNotesTx">
        <pc:chgData name="Jan Pas" userId="e6ab89e2-d100-44fd-b9c7-fceb4d0d2d54" providerId="ADAL" clId="{0C54F637-3355-43E0-8CE7-F4D8A52090AB}" dt="2024-05-14T06:23:03.824" v="12754" actId="20577"/>
        <pc:sldMkLst>
          <pc:docMk/>
          <pc:sldMk cId="4043485973" sldId="346"/>
        </pc:sldMkLst>
        <pc:spChg chg="add mod">
          <ac:chgData name="Jan Pas" userId="e6ab89e2-d100-44fd-b9c7-fceb4d0d2d54" providerId="ADAL" clId="{0C54F637-3355-43E0-8CE7-F4D8A52090AB}" dt="2024-05-13T12:22:14.549" v="3662"/>
          <ac:spMkLst>
            <pc:docMk/>
            <pc:sldMk cId="4043485973" sldId="346"/>
            <ac:spMk id="14" creationId="{423090A9-C5AF-0B42-C2CC-C82728BF5CEA}"/>
          </ac:spMkLst>
        </pc:spChg>
        <pc:spChg chg="add del mod">
          <ac:chgData name="Jan Pas" userId="e6ab89e2-d100-44fd-b9c7-fceb4d0d2d54" providerId="ADAL" clId="{0C54F637-3355-43E0-8CE7-F4D8A52090AB}" dt="2024-05-13T12:22:30.640" v="3664" actId="478"/>
          <ac:spMkLst>
            <pc:docMk/>
            <pc:sldMk cId="4043485973" sldId="346"/>
            <ac:spMk id="32" creationId="{CE31583C-C8E2-CCAB-8AC2-6EA965DC39F1}"/>
          </ac:spMkLst>
        </pc:spChg>
        <pc:grpChg chg="add del mod">
          <ac:chgData name="Jan Pas" userId="e6ab89e2-d100-44fd-b9c7-fceb4d0d2d54" providerId="ADAL" clId="{0C54F637-3355-43E0-8CE7-F4D8A52090AB}" dt="2024-05-13T12:27:12.888" v="3675" actId="478"/>
          <ac:grpSpMkLst>
            <pc:docMk/>
            <pc:sldMk cId="4043485973" sldId="346"/>
            <ac:grpSpMk id="33" creationId="{7FECAF19-EA0C-997B-87B3-07A116A29644}"/>
          </ac:grpSpMkLst>
        </pc:grpChg>
        <pc:picChg chg="mod">
          <ac:chgData name="Jan Pas" userId="e6ab89e2-d100-44fd-b9c7-fceb4d0d2d54" providerId="ADAL" clId="{0C54F637-3355-43E0-8CE7-F4D8A52090AB}" dt="2024-05-13T12:22:36.646" v="3665"/>
          <ac:picMkLst>
            <pc:docMk/>
            <pc:sldMk cId="4043485973" sldId="346"/>
            <ac:picMk id="45" creationId="{48A0784F-D76C-45BD-32A9-B55CB3EECDD6}"/>
          </ac:picMkLst>
        </pc:picChg>
        <pc:picChg chg="mod">
          <ac:chgData name="Jan Pas" userId="e6ab89e2-d100-44fd-b9c7-fceb4d0d2d54" providerId="ADAL" clId="{0C54F637-3355-43E0-8CE7-F4D8A52090AB}" dt="2024-05-13T12:22:36.646" v="3665"/>
          <ac:picMkLst>
            <pc:docMk/>
            <pc:sldMk cId="4043485973" sldId="346"/>
            <ac:picMk id="46" creationId="{9FBA6B34-3B39-28AB-92B9-1B7E7CD2ABD0}"/>
          </ac:picMkLst>
        </pc:picChg>
      </pc:sldChg>
      <pc:sldChg chg="modSp mod modNotesTx">
        <pc:chgData name="Jan Pas" userId="e6ab89e2-d100-44fd-b9c7-fceb4d0d2d54" providerId="ADAL" clId="{0C54F637-3355-43E0-8CE7-F4D8A52090AB}" dt="2024-05-13T20:40:32.106" v="8223" actId="20577"/>
        <pc:sldMkLst>
          <pc:docMk/>
          <pc:sldMk cId="2959158165" sldId="347"/>
        </pc:sldMkLst>
        <pc:spChg chg="mod">
          <ac:chgData name="Jan Pas" userId="e6ab89e2-d100-44fd-b9c7-fceb4d0d2d54" providerId="ADAL" clId="{0C54F637-3355-43E0-8CE7-F4D8A52090AB}" dt="2024-05-08T09:30:52.511" v="3407" actId="20577"/>
          <ac:spMkLst>
            <pc:docMk/>
            <pc:sldMk cId="2959158165" sldId="347"/>
            <ac:spMk id="2" creationId="{BE46E34F-31F2-B494-A9CB-37F4DBBC93C3}"/>
          </ac:spMkLst>
        </pc:spChg>
      </pc:sldChg>
      <pc:sldChg chg="addSp delSp modSp mod delAnim modAnim modNotesTx">
        <pc:chgData name="Jan Pas" userId="e6ab89e2-d100-44fd-b9c7-fceb4d0d2d54" providerId="ADAL" clId="{0C54F637-3355-43E0-8CE7-F4D8A52090AB}" dt="2024-05-14T06:30:18.631" v="13375" actId="20577"/>
        <pc:sldMkLst>
          <pc:docMk/>
          <pc:sldMk cId="907283837" sldId="348"/>
        </pc:sldMkLst>
        <pc:grpChg chg="add del mod">
          <ac:chgData name="Jan Pas" userId="e6ab89e2-d100-44fd-b9c7-fceb4d0d2d54" providerId="ADAL" clId="{0C54F637-3355-43E0-8CE7-F4D8A52090AB}" dt="2024-05-13T12:26:56.326" v="3674" actId="478"/>
          <ac:grpSpMkLst>
            <pc:docMk/>
            <pc:sldMk cId="907283837" sldId="348"/>
            <ac:grpSpMk id="6" creationId="{EDBFAA50-C55D-591F-2BAC-217B94FCC52C}"/>
          </ac:grpSpMkLst>
        </pc:grpChg>
        <pc:picChg chg="mod">
          <ac:chgData name="Jan Pas" userId="e6ab89e2-d100-44fd-b9c7-fceb4d0d2d54" providerId="ADAL" clId="{0C54F637-3355-43E0-8CE7-F4D8A52090AB}" dt="2024-05-13T12:24:03.228" v="3670"/>
          <ac:picMkLst>
            <pc:docMk/>
            <pc:sldMk cId="907283837" sldId="348"/>
            <ac:picMk id="11" creationId="{DF7AF86D-8596-649B-F0FE-88E72113D93D}"/>
          </ac:picMkLst>
        </pc:picChg>
        <pc:picChg chg="mod">
          <ac:chgData name="Jan Pas" userId="e6ab89e2-d100-44fd-b9c7-fceb4d0d2d54" providerId="ADAL" clId="{0C54F637-3355-43E0-8CE7-F4D8A52090AB}" dt="2024-05-13T12:24:03.228" v="3670"/>
          <ac:picMkLst>
            <pc:docMk/>
            <pc:sldMk cId="907283837" sldId="348"/>
            <ac:picMk id="12" creationId="{3D641089-E53C-08B7-2B41-93D7D5875984}"/>
          </ac:picMkLst>
        </pc:picChg>
      </pc:sldChg>
      <pc:sldChg chg="addSp delSp modSp mod modAnim modNotesTx">
        <pc:chgData name="Jan Pas" userId="e6ab89e2-d100-44fd-b9c7-fceb4d0d2d54" providerId="ADAL" clId="{0C54F637-3355-43E0-8CE7-F4D8A52090AB}" dt="2024-05-13T20:50:47.050" v="8976" actId="20577"/>
        <pc:sldMkLst>
          <pc:docMk/>
          <pc:sldMk cId="2350535018" sldId="350"/>
        </pc:sldMkLst>
        <pc:grpChg chg="add del mod">
          <ac:chgData name="Jan Pas" userId="e6ab89e2-d100-44fd-b9c7-fceb4d0d2d54" providerId="ADAL" clId="{0C54F637-3355-43E0-8CE7-F4D8A52090AB}" dt="2024-05-13T12:28:01.403" v="3676" actId="478"/>
          <ac:grpSpMkLst>
            <pc:docMk/>
            <pc:sldMk cId="2350535018" sldId="350"/>
            <ac:grpSpMk id="7" creationId="{1F63045E-57D4-9E9A-8CF2-35AAA3DF4566}"/>
          </ac:grpSpMkLst>
        </pc:grpChg>
        <pc:picChg chg="mod">
          <ac:chgData name="Jan Pas" userId="e6ab89e2-d100-44fd-b9c7-fceb4d0d2d54" providerId="ADAL" clId="{0C54F637-3355-43E0-8CE7-F4D8A52090AB}" dt="2024-05-13T12:23:55.544" v="3669"/>
          <ac:picMkLst>
            <pc:docMk/>
            <pc:sldMk cId="2350535018" sldId="350"/>
            <ac:picMk id="11" creationId="{C7B0D63C-A3FF-644F-804E-06A18DAE7477}"/>
          </ac:picMkLst>
        </pc:picChg>
        <pc:picChg chg="mod">
          <ac:chgData name="Jan Pas" userId="e6ab89e2-d100-44fd-b9c7-fceb4d0d2d54" providerId="ADAL" clId="{0C54F637-3355-43E0-8CE7-F4D8A52090AB}" dt="2024-05-13T12:23:55.544" v="3669"/>
          <ac:picMkLst>
            <pc:docMk/>
            <pc:sldMk cId="2350535018" sldId="350"/>
            <ac:picMk id="12" creationId="{7741957F-3E4E-7029-EBCD-5B7F4783E4E4}"/>
          </ac:picMkLst>
        </pc:picChg>
      </pc:sldChg>
      <pc:sldChg chg="modAnim modNotesTx">
        <pc:chgData name="Jan Pas" userId="e6ab89e2-d100-44fd-b9c7-fceb4d0d2d54" providerId="ADAL" clId="{0C54F637-3355-43E0-8CE7-F4D8A52090AB}" dt="2024-05-13T21:12:14.899" v="9875" actId="20577"/>
        <pc:sldMkLst>
          <pc:docMk/>
          <pc:sldMk cId="1354643339" sldId="351"/>
        </pc:sldMkLst>
      </pc:sldChg>
      <pc:sldChg chg="modAnim modNotesTx">
        <pc:chgData name="Jan Pas" userId="e6ab89e2-d100-44fd-b9c7-fceb4d0d2d54" providerId="ADAL" clId="{0C54F637-3355-43E0-8CE7-F4D8A52090AB}" dt="2024-05-13T21:15:33.935" v="10034"/>
        <pc:sldMkLst>
          <pc:docMk/>
          <pc:sldMk cId="4133131034" sldId="354"/>
        </pc:sldMkLst>
      </pc:sldChg>
      <pc:sldChg chg="modNotesTx">
        <pc:chgData name="Jan Pas" userId="e6ab89e2-d100-44fd-b9c7-fceb4d0d2d54" providerId="ADAL" clId="{0C54F637-3355-43E0-8CE7-F4D8A52090AB}" dt="2024-05-13T21:20:21.578" v="10496" actId="20577"/>
        <pc:sldMkLst>
          <pc:docMk/>
          <pc:sldMk cId="2677106997" sldId="355"/>
        </pc:sldMkLst>
      </pc:sldChg>
      <pc:sldChg chg="addSp delSp modSp add mod modTransition delAnim modAnim modNotesTx">
        <pc:chgData name="Jan Pas" userId="e6ab89e2-d100-44fd-b9c7-fceb4d0d2d54" providerId="ADAL" clId="{0C54F637-3355-43E0-8CE7-F4D8A52090AB}" dt="2024-05-14T06:25:31.118" v="13111" actId="20577"/>
        <pc:sldMkLst>
          <pc:docMk/>
          <pc:sldMk cId="1021417916" sldId="366"/>
        </pc:sldMkLst>
        <pc:spChg chg="mod">
          <ac:chgData name="Jan Pas" userId="e6ab89e2-d100-44fd-b9c7-fceb4d0d2d54" providerId="ADAL" clId="{0C54F637-3355-43E0-8CE7-F4D8A52090AB}" dt="2024-05-13T12:17:25.957" v="3648" actId="164"/>
          <ac:spMkLst>
            <pc:docMk/>
            <pc:sldMk cId="1021417916" sldId="366"/>
            <ac:spMk id="47" creationId="{0A4B43EC-4BD2-CE9F-362D-8BFA0E37DCC0}"/>
          </ac:spMkLst>
        </pc:spChg>
        <pc:grpChg chg="del">
          <ac:chgData name="Jan Pas" userId="e6ab89e2-d100-44fd-b9c7-fceb4d0d2d54" providerId="ADAL" clId="{0C54F637-3355-43E0-8CE7-F4D8A52090AB}" dt="2024-05-13T12:21:32.368" v="3661" actId="478"/>
          <ac:grpSpMkLst>
            <pc:docMk/>
            <pc:sldMk cId="1021417916" sldId="366"/>
            <ac:grpSpMk id="18" creationId="{EB2AD999-3F8B-6D89-E887-AD0EF66D6633}"/>
          </ac:grpSpMkLst>
        </pc:grpChg>
        <pc:grpChg chg="add mod">
          <ac:chgData name="Jan Pas" userId="e6ab89e2-d100-44fd-b9c7-fceb4d0d2d54" providerId="ADAL" clId="{0C54F637-3355-43E0-8CE7-F4D8A52090AB}" dt="2024-05-13T12:17:25.957" v="3648" actId="164"/>
          <ac:grpSpMkLst>
            <pc:docMk/>
            <pc:sldMk cId="1021417916" sldId="366"/>
            <ac:grpSpMk id="20" creationId="{3C128FEC-0FC3-AC80-9704-C5B8A409270F}"/>
          </ac:grpSpMkLst>
        </pc:grpChg>
        <pc:picChg chg="mod">
          <ac:chgData name="Jan Pas" userId="e6ab89e2-d100-44fd-b9c7-fceb4d0d2d54" providerId="ADAL" clId="{0C54F637-3355-43E0-8CE7-F4D8A52090AB}" dt="2024-05-13T12:17:25.957" v="3648" actId="164"/>
          <ac:picMkLst>
            <pc:docMk/>
            <pc:sldMk cId="1021417916" sldId="366"/>
            <ac:picMk id="28" creationId="{F397223F-7A2E-29E7-D1CE-1237D575E646}"/>
          </ac:picMkLst>
        </pc:picChg>
      </pc:sldChg>
    </pc:docChg>
  </pc:docChgLst>
  <pc:docChgLst>
    <pc:chgData name="Aline Douxfils" userId="S::aline.douxfils@mobilit.fgov.be::da1ac8da-aafe-4624-81fd-558078051500" providerId="AD" clId="Web-{137F051E-BAC2-5BEC-B38B-77185A4B0519}"/>
    <pc:docChg chg="addSld modSld sldOrd">
      <pc:chgData name="Aline Douxfils" userId="S::aline.douxfils@mobilit.fgov.be::da1ac8da-aafe-4624-81fd-558078051500" providerId="AD" clId="Web-{137F051E-BAC2-5BEC-B38B-77185A4B0519}" dt="2024-05-07T13:08:16.914" v="2054"/>
      <pc:docMkLst>
        <pc:docMk/>
      </pc:docMkLst>
      <pc:sldChg chg="modSp modNotes">
        <pc:chgData name="Aline Douxfils" userId="S::aline.douxfils@mobilit.fgov.be::da1ac8da-aafe-4624-81fd-558078051500" providerId="AD" clId="Web-{137F051E-BAC2-5BEC-B38B-77185A4B0519}" dt="2024-05-07T12:44:37.002" v="2004"/>
        <pc:sldMkLst>
          <pc:docMk/>
          <pc:sldMk cId="3781044951" sldId="335"/>
        </pc:sldMkLst>
        <pc:spChg chg="mod">
          <ac:chgData name="Aline Douxfils" userId="S::aline.douxfils@mobilit.fgov.be::da1ac8da-aafe-4624-81fd-558078051500" providerId="AD" clId="Web-{137F051E-BAC2-5BEC-B38B-77185A4B0519}" dt="2024-05-07T11:48:24.423" v="1048" actId="20577"/>
          <ac:spMkLst>
            <pc:docMk/>
            <pc:sldMk cId="3781044951" sldId="335"/>
            <ac:spMk id="16" creationId="{0A4E372A-E407-5D3F-C038-5C12600214E7}"/>
          </ac:spMkLst>
        </pc:spChg>
      </pc:sldChg>
      <pc:sldChg chg="modSp modNotes">
        <pc:chgData name="Aline Douxfils" userId="S::aline.douxfils@mobilit.fgov.be::da1ac8da-aafe-4624-81fd-558078051500" providerId="AD" clId="Web-{137F051E-BAC2-5BEC-B38B-77185A4B0519}" dt="2024-05-07T11:53:56.498" v="1339"/>
        <pc:sldMkLst>
          <pc:docMk/>
          <pc:sldMk cId="1943976779" sldId="338"/>
        </pc:sldMkLst>
        <pc:spChg chg="mod">
          <ac:chgData name="Aline Douxfils" userId="S::aline.douxfils@mobilit.fgov.be::da1ac8da-aafe-4624-81fd-558078051500" providerId="AD" clId="Web-{137F051E-BAC2-5BEC-B38B-77185A4B0519}" dt="2024-05-07T11:47:47.140" v="1007" actId="20577"/>
          <ac:spMkLst>
            <pc:docMk/>
            <pc:sldMk cId="1943976779" sldId="338"/>
            <ac:spMk id="17" creationId="{4604BEDD-FF3A-9815-794B-5123A92F5D11}"/>
          </ac:spMkLst>
        </pc:spChg>
      </pc:sldChg>
      <pc:sldChg chg="modSp modNotes">
        <pc:chgData name="Aline Douxfils" userId="S::aline.douxfils@mobilit.fgov.be::da1ac8da-aafe-4624-81fd-558078051500" providerId="AD" clId="Web-{137F051E-BAC2-5BEC-B38B-77185A4B0519}" dt="2024-05-07T12:40:34.931" v="1752"/>
        <pc:sldMkLst>
          <pc:docMk/>
          <pc:sldMk cId="3701931565" sldId="339"/>
        </pc:sldMkLst>
        <pc:spChg chg="mod">
          <ac:chgData name="Aline Douxfils" userId="S::aline.douxfils@mobilit.fgov.be::da1ac8da-aafe-4624-81fd-558078051500" providerId="AD" clId="Web-{137F051E-BAC2-5BEC-B38B-77185A4B0519}" dt="2024-05-07T11:48:08.391" v="1032" actId="20577"/>
          <ac:spMkLst>
            <pc:docMk/>
            <pc:sldMk cId="3701931565" sldId="339"/>
            <ac:spMk id="17" creationId="{AA18E41C-1D59-C28C-35A2-A4876BD3C36F}"/>
          </ac:spMkLst>
        </pc:spChg>
      </pc:sldChg>
      <pc:sldChg chg="modSp modNotes">
        <pc:chgData name="Aline Douxfils" userId="S::aline.douxfils@mobilit.fgov.be::da1ac8da-aafe-4624-81fd-558078051500" providerId="AD" clId="Web-{137F051E-BAC2-5BEC-B38B-77185A4B0519}" dt="2024-05-07T12:44:16.236" v="1984"/>
        <pc:sldMkLst>
          <pc:docMk/>
          <pc:sldMk cId="2591316217" sldId="340"/>
        </pc:sldMkLst>
        <pc:spChg chg="mod">
          <ac:chgData name="Aline Douxfils" userId="S::aline.douxfils@mobilit.fgov.be::da1ac8da-aafe-4624-81fd-558078051500" providerId="AD" clId="Web-{137F051E-BAC2-5BEC-B38B-77185A4B0519}" dt="2024-05-07T11:48:12.735" v="1039" actId="20577"/>
          <ac:spMkLst>
            <pc:docMk/>
            <pc:sldMk cId="2591316217" sldId="340"/>
            <ac:spMk id="30" creationId="{B277445B-B53C-FC25-4231-43E206BE9F9F}"/>
          </ac:spMkLst>
        </pc:spChg>
      </pc:sldChg>
      <pc:sldChg chg="modSp modNotes">
        <pc:chgData name="Aline Douxfils" userId="S::aline.douxfils@mobilit.fgov.be::da1ac8da-aafe-4624-81fd-558078051500" providerId="AD" clId="Web-{137F051E-BAC2-5BEC-B38B-77185A4B0519}" dt="2024-05-07T12:37:01.813" v="1703"/>
        <pc:sldMkLst>
          <pc:docMk/>
          <pc:sldMk cId="231138709" sldId="341"/>
        </pc:sldMkLst>
        <pc:spChg chg="mod">
          <ac:chgData name="Aline Douxfils" userId="S::aline.douxfils@mobilit.fgov.be::da1ac8da-aafe-4624-81fd-558078051500" providerId="AD" clId="Web-{137F051E-BAC2-5BEC-B38B-77185A4B0519}" dt="2024-05-07T11:48:01.938" v="1021" actId="20577"/>
          <ac:spMkLst>
            <pc:docMk/>
            <pc:sldMk cId="231138709" sldId="341"/>
            <ac:spMk id="22" creationId="{AB2C2DBC-41BC-84AA-A98E-8D9A35B9097A}"/>
          </ac:spMkLst>
        </pc:spChg>
        <pc:picChg chg="ord">
          <ac:chgData name="Aline Douxfils" userId="S::aline.douxfils@mobilit.fgov.be::da1ac8da-aafe-4624-81fd-558078051500" providerId="AD" clId="Web-{137F051E-BAC2-5BEC-B38B-77185A4B0519}" dt="2024-05-07T11:49:44.332" v="1082"/>
          <ac:picMkLst>
            <pc:docMk/>
            <pc:sldMk cId="231138709" sldId="341"/>
            <ac:picMk id="15" creationId="{6419EBF9-6AEC-0076-AC80-F6C78316CB92}"/>
          </ac:picMkLst>
        </pc:picChg>
      </pc:sldChg>
      <pc:sldChg chg="modSp modNotes">
        <pc:chgData name="Aline Douxfils" userId="S::aline.douxfils@mobilit.fgov.be::da1ac8da-aafe-4624-81fd-558078051500" providerId="AD" clId="Web-{137F051E-BAC2-5BEC-B38B-77185A4B0519}" dt="2024-05-07T12:44:32.830" v="1996"/>
        <pc:sldMkLst>
          <pc:docMk/>
          <pc:sldMk cId="80766325" sldId="342"/>
        </pc:sldMkLst>
        <pc:spChg chg="mod">
          <ac:chgData name="Aline Douxfils" userId="S::aline.douxfils@mobilit.fgov.be::da1ac8da-aafe-4624-81fd-558078051500" providerId="AD" clId="Web-{137F051E-BAC2-5BEC-B38B-77185A4B0519}" dt="2024-05-07T11:48:17.782" v="1041" actId="20577"/>
          <ac:spMkLst>
            <pc:docMk/>
            <pc:sldMk cId="80766325" sldId="342"/>
            <ac:spMk id="19" creationId="{C31DBD18-290F-3AC4-41C4-62426CBC2D83}"/>
          </ac:spMkLst>
        </pc:spChg>
      </pc:sldChg>
      <pc:sldChg chg="modSp modNotes">
        <pc:chgData name="Aline Douxfils" userId="S::aline.douxfils@mobilit.fgov.be::da1ac8da-aafe-4624-81fd-558078051500" providerId="AD" clId="Web-{137F051E-BAC2-5BEC-B38B-77185A4B0519}" dt="2024-05-07T13:08:16.914" v="2054"/>
        <pc:sldMkLst>
          <pc:docMk/>
          <pc:sldMk cId="910617581" sldId="343"/>
        </pc:sldMkLst>
        <pc:spChg chg="mod">
          <ac:chgData name="Aline Douxfils" userId="S::aline.douxfils@mobilit.fgov.be::da1ac8da-aafe-4624-81fd-558078051500" providerId="AD" clId="Web-{137F051E-BAC2-5BEC-B38B-77185A4B0519}" dt="2024-05-07T11:48:38.517" v="1065" actId="20577"/>
          <ac:spMkLst>
            <pc:docMk/>
            <pc:sldMk cId="910617581" sldId="343"/>
            <ac:spMk id="70" creationId="{FD06B2A7-8AFC-0A62-FF05-D31FE4C30F5C}"/>
          </ac:spMkLst>
        </pc:spChg>
      </pc:sldChg>
      <pc:sldChg chg="addSp delSp modSp add replId addAnim delAnim modNotes">
        <pc:chgData name="Aline Douxfils" userId="S::aline.douxfils@mobilit.fgov.be::da1ac8da-aafe-4624-81fd-558078051500" providerId="AD" clId="Web-{137F051E-BAC2-5BEC-B38B-77185A4B0519}" dt="2024-05-07T11:53:36.184" v="1336"/>
        <pc:sldMkLst>
          <pc:docMk/>
          <pc:sldMk cId="2074900509" sldId="352"/>
        </pc:sldMkLst>
        <pc:spChg chg="del">
          <ac:chgData name="Aline Douxfils" userId="S::aline.douxfils@mobilit.fgov.be::da1ac8da-aafe-4624-81fd-558078051500" providerId="AD" clId="Web-{137F051E-BAC2-5BEC-B38B-77185A4B0519}" dt="2024-05-07T11:49:37.972" v="1081"/>
          <ac:spMkLst>
            <pc:docMk/>
            <pc:sldMk cId="2074900509" sldId="352"/>
            <ac:spMk id="6" creationId="{7C446CBC-66E5-2CC1-F22A-257BA0181233}"/>
          </ac:spMkLst>
        </pc:spChg>
        <pc:spChg chg="add mod">
          <ac:chgData name="Aline Douxfils" userId="S::aline.douxfils@mobilit.fgov.be::da1ac8da-aafe-4624-81fd-558078051500" providerId="AD" clId="Web-{137F051E-BAC2-5BEC-B38B-77185A4B0519}" dt="2024-05-07T11:50:49.506" v="1170" actId="1076"/>
          <ac:spMkLst>
            <pc:docMk/>
            <pc:sldMk cId="2074900509" sldId="352"/>
            <ac:spMk id="18" creationId="{9D388334-6989-A842-9558-67976E807118}"/>
          </ac:spMkLst>
        </pc:spChg>
        <pc:spChg chg="del mod">
          <ac:chgData name="Aline Douxfils" userId="S::aline.douxfils@mobilit.fgov.be::da1ac8da-aafe-4624-81fd-558078051500" providerId="AD" clId="Web-{137F051E-BAC2-5BEC-B38B-77185A4B0519}" dt="2024-05-07T11:49:34.254" v="1080"/>
          <ac:spMkLst>
            <pc:docMk/>
            <pc:sldMk cId="2074900509" sldId="352"/>
            <ac:spMk id="42" creationId="{9FD9AB49-0129-C3CD-71C0-C40BAB3B6341}"/>
          </ac:spMkLst>
        </pc:spChg>
        <pc:grpChg chg="mod">
          <ac:chgData name="Aline Douxfils" userId="S::aline.douxfils@mobilit.fgov.be::da1ac8da-aafe-4624-81fd-558078051500" providerId="AD" clId="Web-{137F051E-BAC2-5BEC-B38B-77185A4B0519}" dt="2024-05-07T11:49:15.284" v="1071" actId="1076"/>
          <ac:grpSpMkLst>
            <pc:docMk/>
            <pc:sldMk cId="2074900509" sldId="352"/>
            <ac:grpSpMk id="25" creationId="{C4E2B024-FE64-99AF-1FAF-56396B244706}"/>
          </ac:grpSpMkLst>
        </pc:grpChg>
        <pc:grpChg chg="del">
          <ac:chgData name="Aline Douxfils" userId="S::aline.douxfils@mobilit.fgov.be::da1ac8da-aafe-4624-81fd-558078051500" providerId="AD" clId="Web-{137F051E-BAC2-5BEC-B38B-77185A4B0519}" dt="2024-05-07T11:49:29.316" v="1078"/>
          <ac:grpSpMkLst>
            <pc:docMk/>
            <pc:sldMk cId="2074900509" sldId="352"/>
            <ac:grpSpMk id="41" creationId="{DB0E6932-FED6-540A-3967-CC36FDF36523}"/>
          </ac:grpSpMkLst>
        </pc:grpChg>
        <pc:picChg chg="del">
          <ac:chgData name="Aline Douxfils" userId="S::aline.douxfils@mobilit.fgov.be::da1ac8da-aafe-4624-81fd-558078051500" providerId="AD" clId="Web-{137F051E-BAC2-5BEC-B38B-77185A4B0519}" dt="2024-05-07T11:49:21.378" v="1074"/>
          <ac:picMkLst>
            <pc:docMk/>
            <pc:sldMk cId="2074900509" sldId="352"/>
            <ac:picMk id="3" creationId="{33937276-CF1C-4D96-A314-FB9E7F6FD639}"/>
          </ac:picMkLst>
        </pc:picChg>
        <pc:picChg chg="del">
          <ac:chgData name="Aline Douxfils" userId="S::aline.douxfils@mobilit.fgov.be::da1ac8da-aafe-4624-81fd-558078051500" providerId="AD" clId="Web-{137F051E-BAC2-5BEC-B38B-77185A4B0519}" dt="2024-05-07T11:49:28.441" v="1077"/>
          <ac:picMkLst>
            <pc:docMk/>
            <pc:sldMk cId="2074900509" sldId="352"/>
            <ac:picMk id="4" creationId="{F502E7C8-2716-BCDD-14F2-CAB5E509CC56}"/>
          </ac:picMkLst>
        </pc:picChg>
        <pc:picChg chg="del">
          <ac:chgData name="Aline Douxfils" userId="S::aline.douxfils@mobilit.fgov.be::da1ac8da-aafe-4624-81fd-558078051500" providerId="AD" clId="Web-{137F051E-BAC2-5BEC-B38B-77185A4B0519}" dt="2024-05-07T11:49:19.737" v="1073"/>
          <ac:picMkLst>
            <pc:docMk/>
            <pc:sldMk cId="2074900509" sldId="352"/>
            <ac:picMk id="5" creationId="{1A36FAB4-CB4E-BB0B-4AB2-A2A39BEE9D35}"/>
          </ac:picMkLst>
        </pc:picChg>
        <pc:picChg chg="del">
          <ac:chgData name="Aline Douxfils" userId="S::aline.douxfils@mobilit.fgov.be::da1ac8da-aafe-4624-81fd-558078051500" providerId="AD" clId="Web-{137F051E-BAC2-5BEC-B38B-77185A4B0519}" dt="2024-05-07T11:49:27.316" v="1076"/>
          <ac:picMkLst>
            <pc:docMk/>
            <pc:sldMk cId="2074900509" sldId="352"/>
            <ac:picMk id="7" creationId="{03FE8844-0492-42AE-1398-6F26328FE0C3}"/>
          </ac:picMkLst>
        </pc:picChg>
        <pc:picChg chg="mod ord">
          <ac:chgData name="Aline Douxfils" userId="S::aline.douxfils@mobilit.fgov.be::da1ac8da-aafe-4624-81fd-558078051500" providerId="AD" clId="Web-{137F051E-BAC2-5BEC-B38B-77185A4B0519}" dt="2024-05-07T11:49:05.799" v="1068"/>
          <ac:picMkLst>
            <pc:docMk/>
            <pc:sldMk cId="2074900509" sldId="352"/>
            <ac:picMk id="10" creationId="{5E673B9E-ECD7-0C96-3504-A30E2E9459D7}"/>
          </ac:picMkLst>
        </pc:picChg>
        <pc:picChg chg="add mod">
          <ac:chgData name="Aline Douxfils" userId="S::aline.douxfils@mobilit.fgov.be::da1ac8da-aafe-4624-81fd-558078051500" providerId="AD" clId="Web-{137F051E-BAC2-5BEC-B38B-77185A4B0519}" dt="2024-05-07T11:50:44.444" v="1169" actId="1076"/>
          <ac:picMkLst>
            <pc:docMk/>
            <pc:sldMk cId="2074900509" sldId="352"/>
            <ac:picMk id="15" creationId="{F25E74FA-7483-E6CD-CB3F-3807869A27F9}"/>
          </ac:picMkLst>
        </pc:picChg>
        <pc:picChg chg="del">
          <ac:chgData name="Aline Douxfils" userId="S::aline.douxfils@mobilit.fgov.be::da1ac8da-aafe-4624-81fd-558078051500" providerId="AD" clId="Web-{137F051E-BAC2-5BEC-B38B-77185A4B0519}" dt="2024-05-07T11:49:10.956" v="1070"/>
          <ac:picMkLst>
            <pc:docMk/>
            <pc:sldMk cId="2074900509" sldId="352"/>
            <ac:picMk id="28" creationId="{F397223F-7A2E-29E7-D1CE-1237D575E646}"/>
          </ac:picMkLst>
        </pc:picChg>
        <pc:picChg chg="del">
          <ac:chgData name="Aline Douxfils" userId="S::aline.douxfils@mobilit.fgov.be::da1ac8da-aafe-4624-81fd-558078051500" providerId="AD" clId="Web-{137F051E-BAC2-5BEC-B38B-77185A4B0519}" dt="2024-05-07T11:49:17.487" v="1072"/>
          <ac:picMkLst>
            <pc:docMk/>
            <pc:sldMk cId="2074900509" sldId="352"/>
            <ac:picMk id="39" creationId="{F118DB2A-078C-C4B4-BB27-B39531F54A31}"/>
          </ac:picMkLst>
        </pc:picChg>
        <pc:picChg chg="del">
          <ac:chgData name="Aline Douxfils" userId="S::aline.douxfils@mobilit.fgov.be::da1ac8da-aafe-4624-81fd-558078051500" providerId="AD" clId="Web-{137F051E-BAC2-5BEC-B38B-77185A4B0519}" dt="2024-05-07T11:49:24.519" v="1075"/>
          <ac:picMkLst>
            <pc:docMk/>
            <pc:sldMk cId="2074900509" sldId="352"/>
            <ac:picMk id="40" creationId="{1E227E69-F827-09B3-DDBB-BB0AB6DC112C}"/>
          </ac:picMkLst>
        </pc:picChg>
      </pc:sldChg>
      <pc:sldChg chg="addSp delSp modSp add ord replId delAnim modNotes">
        <pc:chgData name="Aline Douxfils" userId="S::aline.douxfils@mobilit.fgov.be::da1ac8da-aafe-4624-81fd-558078051500" providerId="AD" clId="Web-{137F051E-BAC2-5BEC-B38B-77185A4B0519}" dt="2024-05-07T12:45:16.957" v="2030" actId="20577"/>
        <pc:sldMkLst>
          <pc:docMk/>
          <pc:sldMk cId="1481827005" sldId="353"/>
        </pc:sldMkLst>
        <pc:spChg chg="add mod">
          <ac:chgData name="Aline Douxfils" userId="S::aline.douxfils@mobilit.fgov.be::da1ac8da-aafe-4624-81fd-558078051500" providerId="AD" clId="Web-{137F051E-BAC2-5BEC-B38B-77185A4B0519}" dt="2024-05-07T12:45:16.957" v="2030" actId="20577"/>
          <ac:spMkLst>
            <pc:docMk/>
            <pc:sldMk cId="1481827005" sldId="353"/>
            <ac:spMk id="2" creationId="{246F8595-30E5-6DCA-EDBD-EC8D4872EFE0}"/>
          </ac:spMkLst>
        </pc:spChg>
        <pc:spChg chg="del">
          <ac:chgData name="Aline Douxfils" userId="S::aline.douxfils@mobilit.fgov.be::da1ac8da-aafe-4624-81fd-558078051500" providerId="AD" clId="Web-{137F051E-BAC2-5BEC-B38B-77185A4B0519}" dt="2024-05-07T11:56:43.395" v="1571"/>
          <ac:spMkLst>
            <pc:docMk/>
            <pc:sldMk cId="1481827005" sldId="353"/>
            <ac:spMk id="42" creationId="{9FD9AB49-0129-C3CD-71C0-C40BAB3B6341}"/>
          </ac:spMkLst>
        </pc:spChg>
        <pc:spChg chg="del">
          <ac:chgData name="Aline Douxfils" userId="S::aline.douxfils@mobilit.fgov.be::da1ac8da-aafe-4624-81fd-558078051500" providerId="AD" clId="Web-{137F051E-BAC2-5BEC-B38B-77185A4B0519}" dt="2024-05-07T11:56:59.130" v="1577"/>
          <ac:spMkLst>
            <pc:docMk/>
            <pc:sldMk cId="1481827005" sldId="353"/>
            <ac:spMk id="43" creationId="{24D7C199-12D2-E755-1A16-E51E980924E6}"/>
          </ac:spMkLst>
        </pc:spChg>
        <pc:spChg chg="del">
          <ac:chgData name="Aline Douxfils" userId="S::aline.douxfils@mobilit.fgov.be::da1ac8da-aafe-4624-81fd-558078051500" providerId="AD" clId="Web-{137F051E-BAC2-5BEC-B38B-77185A4B0519}" dt="2024-05-07T11:56:45.254" v="1572"/>
          <ac:spMkLst>
            <pc:docMk/>
            <pc:sldMk cId="1481827005" sldId="353"/>
            <ac:spMk id="52" creationId="{92C3C4A4-7B8D-FC96-05CC-7259191388B0}"/>
          </ac:spMkLst>
        </pc:spChg>
        <pc:spChg chg="del">
          <ac:chgData name="Aline Douxfils" userId="S::aline.douxfils@mobilit.fgov.be::da1ac8da-aafe-4624-81fd-558078051500" providerId="AD" clId="Web-{137F051E-BAC2-5BEC-B38B-77185A4B0519}" dt="2024-05-07T11:57:03.723" v="1580"/>
          <ac:spMkLst>
            <pc:docMk/>
            <pc:sldMk cId="1481827005" sldId="353"/>
            <ac:spMk id="82" creationId="{C8CD27A2-D007-D1EE-0ADC-479C176AAE6F}"/>
          </ac:spMkLst>
        </pc:spChg>
        <pc:spChg chg="del">
          <ac:chgData name="Aline Douxfils" userId="S::aline.douxfils@mobilit.fgov.be::da1ac8da-aafe-4624-81fd-558078051500" providerId="AD" clId="Web-{137F051E-BAC2-5BEC-B38B-77185A4B0519}" dt="2024-05-07T11:57:10.552" v="1582"/>
          <ac:spMkLst>
            <pc:docMk/>
            <pc:sldMk cId="1481827005" sldId="353"/>
            <ac:spMk id="83" creationId="{62089C50-0D5F-86B9-E779-4514B9B23960}"/>
          </ac:spMkLst>
        </pc:spChg>
        <pc:grpChg chg="del">
          <ac:chgData name="Aline Douxfils" userId="S::aline.douxfils@mobilit.fgov.be::da1ac8da-aafe-4624-81fd-558078051500" providerId="AD" clId="Web-{137F051E-BAC2-5BEC-B38B-77185A4B0519}" dt="2024-05-07T11:57:08.052" v="1581"/>
          <ac:grpSpMkLst>
            <pc:docMk/>
            <pc:sldMk cId="1481827005" sldId="353"/>
            <ac:grpSpMk id="3" creationId="{1F4AFE1E-ABF8-5EC5-C5F1-EADA2DD23657}"/>
          </ac:grpSpMkLst>
        </pc:grpChg>
        <pc:grpChg chg="del">
          <ac:chgData name="Aline Douxfils" userId="S::aline.douxfils@mobilit.fgov.be::da1ac8da-aafe-4624-81fd-558078051500" providerId="AD" clId="Web-{137F051E-BAC2-5BEC-B38B-77185A4B0519}" dt="2024-05-07T11:57:11.833" v="1583"/>
          <ac:grpSpMkLst>
            <pc:docMk/>
            <pc:sldMk cId="1481827005" sldId="353"/>
            <ac:grpSpMk id="25" creationId="{C4E2B024-FE64-99AF-1FAF-56396B244706}"/>
          </ac:grpSpMkLst>
        </pc:grpChg>
        <pc:grpChg chg="del">
          <ac:chgData name="Aline Douxfils" userId="S::aline.douxfils@mobilit.fgov.be::da1ac8da-aafe-4624-81fd-558078051500" providerId="AD" clId="Web-{137F051E-BAC2-5BEC-B38B-77185A4B0519}" dt="2024-05-07T11:56:40.723" v="1570"/>
          <ac:grpSpMkLst>
            <pc:docMk/>
            <pc:sldMk cId="1481827005" sldId="353"/>
            <ac:grpSpMk id="41" creationId="{DB0E6932-FED6-540A-3967-CC36FDF36523}"/>
          </ac:grpSpMkLst>
        </pc:grpChg>
        <pc:grpChg chg="del">
          <ac:chgData name="Aline Douxfils" userId="S::aline.douxfils@mobilit.fgov.be::da1ac8da-aafe-4624-81fd-558078051500" providerId="AD" clId="Web-{137F051E-BAC2-5BEC-B38B-77185A4B0519}" dt="2024-05-07T11:56:55.551" v="1575"/>
          <ac:grpSpMkLst>
            <pc:docMk/>
            <pc:sldMk cId="1481827005" sldId="353"/>
            <ac:grpSpMk id="53" creationId="{BBC773C4-4022-70A9-6142-09838D4A886B}"/>
          </ac:grpSpMkLst>
        </pc:grpChg>
        <pc:grpChg chg="del">
          <ac:chgData name="Aline Douxfils" userId="S::aline.douxfils@mobilit.fgov.be::da1ac8da-aafe-4624-81fd-558078051500" providerId="AD" clId="Web-{137F051E-BAC2-5BEC-B38B-77185A4B0519}" dt="2024-05-07T11:56:56.489" v="1576"/>
          <ac:grpSpMkLst>
            <pc:docMk/>
            <pc:sldMk cId="1481827005" sldId="353"/>
            <ac:grpSpMk id="57" creationId="{21349ED9-F52C-58B7-1CCE-B23E0493CEA9}"/>
          </ac:grpSpMkLst>
        </pc:grpChg>
        <pc:grpChg chg="del">
          <ac:chgData name="Aline Douxfils" userId="S::aline.douxfils@mobilit.fgov.be::da1ac8da-aafe-4624-81fd-558078051500" providerId="AD" clId="Web-{137F051E-BAC2-5BEC-B38B-77185A4B0519}" dt="2024-05-07T11:56:39.832" v="1569"/>
          <ac:grpSpMkLst>
            <pc:docMk/>
            <pc:sldMk cId="1481827005" sldId="353"/>
            <ac:grpSpMk id="66" creationId="{FBF3C25D-E808-8080-788B-03BFC97544D9}"/>
          </ac:grpSpMkLst>
        </pc:grpChg>
        <pc:picChg chg="ord">
          <ac:chgData name="Aline Douxfils" userId="S::aline.douxfils@mobilit.fgov.be::da1ac8da-aafe-4624-81fd-558078051500" providerId="AD" clId="Web-{137F051E-BAC2-5BEC-B38B-77185A4B0519}" dt="2024-05-07T11:56:52.989" v="1573"/>
          <ac:picMkLst>
            <pc:docMk/>
            <pc:sldMk cId="1481827005" sldId="353"/>
            <ac:picMk id="9" creationId="{0804674A-B44E-0F3F-3882-D2A8C9C799C9}"/>
          </ac:picMkLst>
        </pc:picChg>
        <pc:picChg chg="del">
          <ac:chgData name="Aline Douxfils" userId="S::aline.douxfils@mobilit.fgov.be::da1ac8da-aafe-4624-81fd-558078051500" providerId="AD" clId="Web-{137F051E-BAC2-5BEC-B38B-77185A4B0519}" dt="2024-05-07T11:57:00.333" v="1578"/>
          <ac:picMkLst>
            <pc:docMk/>
            <pc:sldMk cId="1481827005" sldId="353"/>
            <ac:picMk id="28" creationId="{F397223F-7A2E-29E7-D1CE-1237D575E646}"/>
          </ac:picMkLst>
        </pc:picChg>
        <pc:picChg chg="del">
          <ac:chgData name="Aline Douxfils" userId="S::aline.douxfils@mobilit.fgov.be::da1ac8da-aafe-4624-81fd-558078051500" providerId="AD" clId="Web-{137F051E-BAC2-5BEC-B38B-77185A4B0519}" dt="2024-05-07T11:57:01.223" v="1579"/>
          <ac:picMkLst>
            <pc:docMk/>
            <pc:sldMk cId="1481827005" sldId="353"/>
            <ac:picMk id="39" creationId="{F118DB2A-078C-C4B4-BB27-B39531F54A31}"/>
          </ac:picMkLst>
        </pc:picChg>
        <pc:picChg chg="del">
          <ac:chgData name="Aline Douxfils" userId="S::aline.douxfils@mobilit.fgov.be::da1ac8da-aafe-4624-81fd-558078051500" providerId="AD" clId="Web-{137F051E-BAC2-5BEC-B38B-77185A4B0519}" dt="2024-05-07T11:56:37.160" v="1568"/>
          <ac:picMkLst>
            <pc:docMk/>
            <pc:sldMk cId="1481827005" sldId="353"/>
            <ac:picMk id="40" creationId="{1E227E69-F827-09B3-DDBB-BB0AB6DC112C}"/>
          </ac:picMkLst>
        </pc:picChg>
        <pc:picChg chg="del">
          <ac:chgData name="Aline Douxfils" userId="S::aline.douxfils@mobilit.fgov.be::da1ac8da-aafe-4624-81fd-558078051500" providerId="AD" clId="Web-{137F051E-BAC2-5BEC-B38B-77185A4B0519}" dt="2024-05-07T11:56:54.457" v="1574"/>
          <ac:picMkLst>
            <pc:docMk/>
            <pc:sldMk cId="1481827005" sldId="353"/>
            <ac:picMk id="44" creationId="{6F4D7629-A245-5368-395D-6C8DFA402EDE}"/>
          </ac:picMkLst>
        </pc:picChg>
        <pc:picChg chg="del">
          <ac:chgData name="Aline Douxfils" userId="S::aline.douxfils@mobilit.fgov.be::da1ac8da-aafe-4624-81fd-558078051500" providerId="AD" clId="Web-{137F051E-BAC2-5BEC-B38B-77185A4B0519}" dt="2024-05-07T11:57:12.786" v="1584"/>
          <ac:picMkLst>
            <pc:docMk/>
            <pc:sldMk cId="1481827005" sldId="353"/>
            <ac:picMk id="94" creationId="{8B442A33-479F-6E5A-807C-F0E24319BE6F}"/>
          </ac:picMkLst>
        </pc:picChg>
      </pc:sldChg>
    </pc:docChg>
  </pc:docChgLst>
  <pc:docChgLst>
    <pc:chgData name="Aline Douxfils" userId="S::aline.douxfils@mobilit.fgov.be::da1ac8da-aafe-4624-81fd-558078051500" providerId="AD" clId="Web-{97779812-3BC5-DB11-6555-C2ABE3F43DA2}"/>
    <pc:docChg chg="delSld modSld">
      <pc:chgData name="Aline Douxfils" userId="S::aline.douxfils@mobilit.fgov.be::da1ac8da-aafe-4624-81fd-558078051500" providerId="AD" clId="Web-{97779812-3BC5-DB11-6555-C2ABE3F43DA2}" dt="2024-05-07T14:02:46.547" v="805"/>
      <pc:docMkLst>
        <pc:docMk/>
      </pc:docMkLst>
      <pc:sldChg chg="del modNotes">
        <pc:chgData name="Aline Douxfils" userId="S::aline.douxfils@mobilit.fgov.be::da1ac8da-aafe-4624-81fd-558078051500" providerId="AD" clId="Web-{97779812-3BC5-DB11-6555-C2ABE3F43DA2}" dt="2024-05-07T13:47:24.678" v="742"/>
        <pc:sldMkLst>
          <pc:docMk/>
          <pc:sldMk cId="3781044951" sldId="335"/>
        </pc:sldMkLst>
      </pc:sldChg>
      <pc:sldChg chg="addSp delSp modSp addAnim delAnim">
        <pc:chgData name="Aline Douxfils" userId="S::aline.douxfils@mobilit.fgov.be::da1ac8da-aafe-4624-81fd-558078051500" providerId="AD" clId="Web-{97779812-3BC5-DB11-6555-C2ABE3F43DA2}" dt="2024-05-07T13:35:56.471" v="354"/>
        <pc:sldMkLst>
          <pc:docMk/>
          <pc:sldMk cId="1943976779" sldId="338"/>
        </pc:sldMkLst>
        <pc:spChg chg="add">
          <ac:chgData name="Aline Douxfils" userId="S::aline.douxfils@mobilit.fgov.be::da1ac8da-aafe-4624-81fd-558078051500" providerId="AD" clId="Web-{97779812-3BC5-DB11-6555-C2ABE3F43DA2}" dt="2024-05-07T13:34:25.484" v="344"/>
          <ac:spMkLst>
            <pc:docMk/>
            <pc:sldMk cId="1943976779" sldId="338"/>
            <ac:spMk id="20" creationId="{9286D902-E9F6-97F7-FBAD-F2BDF5DF2EF7}"/>
          </ac:spMkLst>
        </pc:spChg>
        <pc:spChg chg="del">
          <ac:chgData name="Aline Douxfils" userId="S::aline.douxfils@mobilit.fgov.be::da1ac8da-aafe-4624-81fd-558078051500" providerId="AD" clId="Web-{97779812-3BC5-DB11-6555-C2ABE3F43DA2}" dt="2024-05-07T13:33:47.952" v="337"/>
          <ac:spMkLst>
            <pc:docMk/>
            <pc:sldMk cId="1943976779" sldId="338"/>
            <ac:spMk id="34" creationId="{F6ACAD39-1972-0F9A-1F98-18D1F98EA78B}"/>
          </ac:spMkLst>
        </pc:spChg>
        <pc:grpChg chg="add mod">
          <ac:chgData name="Aline Douxfils" userId="S::aline.douxfils@mobilit.fgov.be::da1ac8da-aafe-4624-81fd-558078051500" providerId="AD" clId="Web-{97779812-3BC5-DB11-6555-C2ABE3F43DA2}" dt="2024-05-07T13:34:13.031" v="343" actId="1076"/>
          <ac:grpSpMkLst>
            <pc:docMk/>
            <pc:sldMk cId="1943976779" sldId="338"/>
            <ac:grpSpMk id="18" creationId="{035B0D95-A243-33A6-BDDA-468080539AE4}"/>
          </ac:grpSpMkLst>
        </pc:grpChg>
        <pc:grpChg chg="mod">
          <ac:chgData name="Aline Douxfils" userId="S::aline.douxfils@mobilit.fgov.be::da1ac8da-aafe-4624-81fd-558078051500" providerId="AD" clId="Web-{97779812-3BC5-DB11-6555-C2ABE3F43DA2}" dt="2024-05-07T13:35:48.252" v="351" actId="1076"/>
          <ac:grpSpMkLst>
            <pc:docMk/>
            <pc:sldMk cId="1943976779" sldId="338"/>
            <ac:grpSpMk id="29" creationId="{321A6D9F-D404-2DEF-B600-8F5DAEF0EC95}"/>
          </ac:grpSpMkLst>
        </pc:grpChg>
        <pc:grpChg chg="del">
          <ac:chgData name="Aline Douxfils" userId="S::aline.douxfils@mobilit.fgov.be::da1ac8da-aafe-4624-81fd-558078051500" providerId="AD" clId="Web-{97779812-3BC5-DB11-6555-C2ABE3F43DA2}" dt="2024-05-07T13:33:53.280" v="338"/>
          <ac:grpSpMkLst>
            <pc:docMk/>
            <pc:sldMk cId="1943976779" sldId="338"/>
            <ac:grpSpMk id="73" creationId="{366DB0DE-7CDC-7691-9FB8-0D0BF02E451F}"/>
          </ac:grpSpMkLst>
        </pc:grpChg>
        <pc:picChg chg="ord">
          <ac:chgData name="Aline Douxfils" userId="S::aline.douxfils@mobilit.fgov.be::da1ac8da-aafe-4624-81fd-558078051500" providerId="AD" clId="Web-{97779812-3BC5-DB11-6555-C2ABE3F43DA2}" dt="2024-05-07T13:33:40.405" v="336"/>
          <ac:picMkLst>
            <pc:docMk/>
            <pc:sldMk cId="1943976779" sldId="338"/>
            <ac:picMk id="10" creationId="{5E673B9E-ECD7-0C96-3504-A30E2E9459D7}"/>
          </ac:picMkLst>
        </pc:picChg>
        <pc:picChg chg="del mod">
          <ac:chgData name="Aline Douxfils" userId="S::aline.douxfils@mobilit.fgov.be::da1ac8da-aafe-4624-81fd-558078051500" providerId="AD" clId="Web-{97779812-3BC5-DB11-6555-C2ABE3F43DA2}" dt="2024-05-07T13:35:56.471" v="354"/>
          <ac:picMkLst>
            <pc:docMk/>
            <pc:sldMk cId="1943976779" sldId="338"/>
            <ac:picMk id="59" creationId="{79E6D9A4-83EC-92DC-9BF9-6F1CFC2F702D}"/>
          </ac:picMkLst>
        </pc:picChg>
        <pc:picChg chg="mod">
          <ac:chgData name="Aline Douxfils" userId="S::aline.douxfils@mobilit.fgov.be::da1ac8da-aafe-4624-81fd-558078051500" providerId="AD" clId="Web-{97779812-3BC5-DB11-6555-C2ABE3F43DA2}" dt="2024-05-07T13:34:10.250" v="342" actId="1076"/>
          <ac:picMkLst>
            <pc:docMk/>
            <pc:sldMk cId="1943976779" sldId="338"/>
            <ac:picMk id="71" creationId="{94CC1E81-C642-A6A7-8B9D-A3D637140762}"/>
          </ac:picMkLst>
        </pc:picChg>
        <pc:picChg chg="mod">
          <ac:chgData name="Aline Douxfils" userId="S::aline.douxfils@mobilit.fgov.be::da1ac8da-aafe-4624-81fd-558078051500" providerId="AD" clId="Web-{97779812-3BC5-DB11-6555-C2ABE3F43DA2}" dt="2024-05-07T13:34:08.484" v="341" actId="1076"/>
          <ac:picMkLst>
            <pc:docMk/>
            <pc:sldMk cId="1943976779" sldId="338"/>
            <ac:picMk id="72" creationId="{45F70207-A024-E610-D2B6-062369241F67}"/>
          </ac:picMkLst>
        </pc:picChg>
      </pc:sldChg>
      <pc:sldChg chg="modNotes">
        <pc:chgData name="Aline Douxfils" userId="S::aline.douxfils@mobilit.fgov.be::da1ac8da-aafe-4624-81fd-558078051500" providerId="AD" clId="Web-{97779812-3BC5-DB11-6555-C2ABE3F43DA2}" dt="2024-05-07T13:21:55.151" v="34"/>
        <pc:sldMkLst>
          <pc:docMk/>
          <pc:sldMk cId="3701931565" sldId="339"/>
        </pc:sldMkLst>
      </pc:sldChg>
      <pc:sldChg chg="modSp modNotes">
        <pc:chgData name="Aline Douxfils" userId="S::aline.douxfils@mobilit.fgov.be::da1ac8da-aafe-4624-81fd-558078051500" providerId="AD" clId="Web-{97779812-3BC5-DB11-6555-C2ABE3F43DA2}" dt="2024-05-07T13:39:53.868" v="690"/>
        <pc:sldMkLst>
          <pc:docMk/>
          <pc:sldMk cId="2591316217" sldId="340"/>
        </pc:sldMkLst>
        <pc:spChg chg="mod">
          <ac:chgData name="Aline Douxfils" userId="S::aline.douxfils@mobilit.fgov.be::da1ac8da-aafe-4624-81fd-558078051500" providerId="AD" clId="Web-{97779812-3BC5-DB11-6555-C2ABE3F43DA2}" dt="2024-05-07T13:39:19.008" v="630" actId="1076"/>
          <ac:spMkLst>
            <pc:docMk/>
            <pc:sldMk cId="2591316217" sldId="340"/>
            <ac:spMk id="6" creationId="{7C446CBC-66E5-2CC1-F22A-257BA0181233}"/>
          </ac:spMkLst>
        </pc:spChg>
        <pc:spChg chg="mod">
          <ac:chgData name="Aline Douxfils" userId="S::aline.douxfils@mobilit.fgov.be::da1ac8da-aafe-4624-81fd-558078051500" providerId="AD" clId="Web-{97779812-3BC5-DB11-6555-C2ABE3F43DA2}" dt="2024-05-07T13:39:29.602" v="631"/>
          <ac:spMkLst>
            <pc:docMk/>
            <pc:sldMk cId="2591316217" sldId="340"/>
            <ac:spMk id="13" creationId="{42D3B7EB-AD27-6532-5991-0D7196D75136}"/>
          </ac:spMkLst>
        </pc:spChg>
        <pc:grpChg chg="mod">
          <ac:chgData name="Aline Douxfils" userId="S::aline.douxfils@mobilit.fgov.be::da1ac8da-aafe-4624-81fd-558078051500" providerId="AD" clId="Web-{97779812-3BC5-DB11-6555-C2ABE3F43DA2}" dt="2024-05-07T13:39:13.117" v="629" actId="1076"/>
          <ac:grpSpMkLst>
            <pc:docMk/>
            <pc:sldMk cId="2591316217" sldId="340"/>
            <ac:grpSpMk id="25" creationId="{C4E2B024-FE64-99AF-1FAF-56396B244706}"/>
          </ac:grpSpMkLst>
        </pc:grpChg>
        <pc:picChg chg="mod">
          <ac:chgData name="Aline Douxfils" userId="S::aline.douxfils@mobilit.fgov.be::da1ac8da-aafe-4624-81fd-558078051500" providerId="AD" clId="Web-{97779812-3BC5-DB11-6555-C2ABE3F43DA2}" dt="2024-05-07T13:39:09.758" v="628" actId="1076"/>
          <ac:picMkLst>
            <pc:docMk/>
            <pc:sldMk cId="2591316217" sldId="340"/>
            <ac:picMk id="5" creationId="{1A36FAB4-CB4E-BB0B-4AB2-A2A39BEE9D35}"/>
          </ac:picMkLst>
        </pc:picChg>
      </pc:sldChg>
      <pc:sldChg chg="modNotes">
        <pc:chgData name="Aline Douxfils" userId="S::aline.douxfils@mobilit.fgov.be::da1ac8da-aafe-4624-81fd-558078051500" providerId="AD" clId="Web-{97779812-3BC5-DB11-6555-C2ABE3F43DA2}" dt="2024-05-07T13:47:27.662" v="744"/>
        <pc:sldMkLst>
          <pc:docMk/>
          <pc:sldMk cId="910617581" sldId="343"/>
        </pc:sldMkLst>
      </pc:sldChg>
      <pc:sldChg chg="addSp delSp modSp addAnim delAnim">
        <pc:chgData name="Aline Douxfils" userId="S::aline.douxfils@mobilit.fgov.be::da1ac8da-aafe-4624-81fd-558078051500" providerId="AD" clId="Web-{97779812-3BC5-DB11-6555-C2ABE3F43DA2}" dt="2024-05-07T14:00:47.278" v="754"/>
        <pc:sldMkLst>
          <pc:docMk/>
          <pc:sldMk cId="2074900509" sldId="352"/>
        </pc:sldMkLst>
        <pc:spChg chg="add del mod">
          <ac:chgData name="Aline Douxfils" userId="S::aline.douxfils@mobilit.fgov.be::da1ac8da-aafe-4624-81fd-558078051500" providerId="AD" clId="Web-{97779812-3BC5-DB11-6555-C2ABE3F43DA2}" dt="2024-05-07T14:00:42.403" v="753"/>
          <ac:spMkLst>
            <pc:docMk/>
            <pc:sldMk cId="2074900509" sldId="352"/>
            <ac:spMk id="16" creationId="{C75701DE-9978-B5B8-2797-F8F7119A9779}"/>
          </ac:spMkLst>
        </pc:spChg>
        <pc:spChg chg="mod">
          <ac:chgData name="Aline Douxfils" userId="S::aline.douxfils@mobilit.fgov.be::da1ac8da-aafe-4624-81fd-558078051500" providerId="AD" clId="Web-{97779812-3BC5-DB11-6555-C2ABE3F43DA2}" dt="2024-05-07T14:00:38.090" v="750" actId="1076"/>
          <ac:spMkLst>
            <pc:docMk/>
            <pc:sldMk cId="2074900509" sldId="352"/>
            <ac:spMk id="18" creationId="{9D388334-6989-A842-9558-67976E807118}"/>
          </ac:spMkLst>
        </pc:spChg>
        <pc:grpChg chg="add del">
          <ac:chgData name="Aline Douxfils" userId="S::aline.douxfils@mobilit.fgov.be::da1ac8da-aafe-4624-81fd-558078051500" providerId="AD" clId="Web-{97779812-3BC5-DB11-6555-C2ABE3F43DA2}" dt="2024-05-07T13:46:49.380" v="740"/>
          <ac:grpSpMkLst>
            <pc:docMk/>
            <pc:sldMk cId="2074900509" sldId="352"/>
            <ac:grpSpMk id="22" creationId="{013BC9F5-E69F-E593-8226-07DE5D55FFE5}"/>
          </ac:grpSpMkLst>
        </pc:grpChg>
        <pc:grpChg chg="add del">
          <ac:chgData name="Aline Douxfils" userId="S::aline.douxfils@mobilit.fgov.be::da1ac8da-aafe-4624-81fd-558078051500" providerId="AD" clId="Web-{97779812-3BC5-DB11-6555-C2ABE3F43DA2}" dt="2024-05-07T14:00:47.278" v="754"/>
          <ac:grpSpMkLst>
            <pc:docMk/>
            <pc:sldMk cId="2074900509" sldId="352"/>
            <ac:grpSpMk id="30" creationId="{8EBA7A9E-B414-813B-E47B-E43066E8CAF9}"/>
          </ac:grpSpMkLst>
        </pc:grpChg>
        <pc:picChg chg="del mod">
          <ac:chgData name="Aline Douxfils" userId="S::aline.douxfils@mobilit.fgov.be::da1ac8da-aafe-4624-81fd-558078051500" providerId="AD" clId="Web-{97779812-3BC5-DB11-6555-C2ABE3F43DA2}" dt="2024-05-07T14:00:34.465" v="749"/>
          <ac:picMkLst>
            <pc:docMk/>
            <pc:sldMk cId="2074900509" sldId="352"/>
            <ac:picMk id="15" creationId="{F25E74FA-7483-E6CD-CB3F-3807869A27F9}"/>
          </ac:picMkLst>
        </pc:picChg>
      </pc:sldChg>
      <pc:sldChg chg="modSp modNotes">
        <pc:chgData name="Aline Douxfils" userId="S::aline.douxfils@mobilit.fgov.be::da1ac8da-aafe-4624-81fd-558078051500" providerId="AD" clId="Web-{97779812-3BC5-DB11-6555-C2ABE3F43DA2}" dt="2024-05-07T14:00:07.949" v="747"/>
        <pc:sldMkLst>
          <pc:docMk/>
          <pc:sldMk cId="1481827005" sldId="353"/>
        </pc:sldMkLst>
        <pc:spChg chg="mod">
          <ac:chgData name="Aline Douxfils" userId="S::aline.douxfils@mobilit.fgov.be::da1ac8da-aafe-4624-81fd-558078051500" providerId="AD" clId="Web-{97779812-3BC5-DB11-6555-C2ABE3F43DA2}" dt="2024-05-07T13:32:53.685" v="335" actId="20577"/>
          <ac:spMkLst>
            <pc:docMk/>
            <pc:sldMk cId="1481827005" sldId="353"/>
            <ac:spMk id="2" creationId="{246F8595-30E5-6DCA-EDBD-EC8D4872EFE0}"/>
          </ac:spMkLst>
        </pc:spChg>
      </pc:sldChg>
      <pc:sldChg chg="modSp">
        <pc:chgData name="Aline Douxfils" userId="S::aline.douxfils@mobilit.fgov.be::da1ac8da-aafe-4624-81fd-558078051500" providerId="AD" clId="Web-{97779812-3BC5-DB11-6555-C2ABE3F43DA2}" dt="2024-05-07T13:34:55.907" v="350" actId="1076"/>
        <pc:sldMkLst>
          <pc:docMk/>
          <pc:sldMk cId="2487722242" sldId="358"/>
        </pc:sldMkLst>
        <pc:spChg chg="mod">
          <ac:chgData name="Aline Douxfils" userId="S::aline.douxfils@mobilit.fgov.be::da1ac8da-aafe-4624-81fd-558078051500" providerId="AD" clId="Web-{97779812-3BC5-DB11-6555-C2ABE3F43DA2}" dt="2024-05-07T13:34:55.907" v="350" actId="1076"/>
          <ac:spMkLst>
            <pc:docMk/>
            <pc:sldMk cId="2487722242" sldId="358"/>
            <ac:spMk id="20" creationId="{9427AE58-35CB-9B15-1C8C-7C4331810716}"/>
          </ac:spMkLst>
        </pc:spChg>
      </pc:sldChg>
      <pc:sldChg chg="modNotes">
        <pc:chgData name="Aline Douxfils" userId="S::aline.douxfils@mobilit.fgov.be::da1ac8da-aafe-4624-81fd-558078051500" providerId="AD" clId="Web-{97779812-3BC5-DB11-6555-C2ABE3F43DA2}" dt="2024-05-07T13:37:01.317" v="513"/>
        <pc:sldMkLst>
          <pc:docMk/>
          <pc:sldMk cId="1832748992" sldId="359"/>
        </pc:sldMkLst>
      </pc:sldChg>
      <pc:sldChg chg="modNotes">
        <pc:chgData name="Aline Douxfils" userId="S::aline.douxfils@mobilit.fgov.be::da1ac8da-aafe-4624-81fd-558078051500" providerId="AD" clId="Web-{97779812-3BC5-DB11-6555-C2ABE3F43DA2}" dt="2024-05-07T14:02:46.547" v="805"/>
        <pc:sldMkLst>
          <pc:docMk/>
          <pc:sldMk cId="4262260633" sldId="3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DE841-329C-418B-B56E-C8264A689716}" type="datetimeFigureOut">
              <a:rPr lang="nl-BE" smtClean="0"/>
              <a:t>13/05/2024</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E05F8-2673-49E3-9AB8-62EEC74E5BBF}" type="slidenum">
              <a:rPr lang="nl-BE" smtClean="0"/>
              <a:t>‹#›</a:t>
            </a:fld>
            <a:endParaRPr lang="nl-BE"/>
          </a:p>
        </p:txBody>
      </p:sp>
    </p:spTree>
    <p:extLst>
      <p:ext uri="{BB962C8B-B14F-4D97-AF65-F5344CB8AC3E}">
        <p14:creationId xmlns:p14="http://schemas.microsoft.com/office/powerpoint/2010/main" val="338049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thank</a:t>
            </a:r>
            <a:r>
              <a:rPr lang="nl-BE"/>
              <a:t> </a:t>
            </a:r>
            <a:r>
              <a:rPr lang="nl-BE" err="1"/>
              <a:t>you</a:t>
            </a:r>
            <a:r>
              <a:rPr lang="nl-BE"/>
              <a:t> </a:t>
            </a:r>
            <a:r>
              <a:rPr lang="nl-BE" err="1"/>
              <a:t>to</a:t>
            </a:r>
            <a:r>
              <a:rPr lang="nl-BE"/>
              <a:t> KR &amp; IMO </a:t>
            </a:r>
            <a:r>
              <a:rPr lang="nl-BE" err="1"/>
              <a:t>for</a:t>
            </a:r>
            <a:r>
              <a:rPr lang="nl-BE"/>
              <a:t> </a:t>
            </a:r>
            <a:r>
              <a:rPr lang="nl-BE" err="1"/>
              <a:t>inviting</a:t>
            </a:r>
            <a:r>
              <a:rPr lang="nl-BE"/>
              <a:t> </a:t>
            </a:r>
            <a:r>
              <a:rPr lang="nl-BE" err="1"/>
              <a:t>us</a:t>
            </a:r>
            <a:r>
              <a:rPr lang="nl-BE"/>
              <a:t> </a:t>
            </a:r>
            <a:r>
              <a:rPr lang="nl-BE" err="1"/>
              <a:t>to</a:t>
            </a:r>
            <a:r>
              <a:rPr lang="nl-BE"/>
              <a:t> present </a:t>
            </a:r>
            <a:r>
              <a:rPr lang="nl-BE" err="1"/>
              <a:t>our</a:t>
            </a:r>
            <a:r>
              <a:rPr lang="nl-BE"/>
              <a:t> </a:t>
            </a:r>
            <a:r>
              <a:rPr lang="nl-BE" err="1"/>
              <a:t>progress</a:t>
            </a:r>
            <a:endParaRPr lang="nl-BE"/>
          </a:p>
          <a:p>
            <a:pPr marL="171450" indent="-171450">
              <a:buFontTx/>
              <a:buChar char="-"/>
            </a:pPr>
            <a:r>
              <a:rPr lang="nl-BE"/>
              <a:t>last time </a:t>
            </a:r>
            <a:r>
              <a:rPr lang="nl-BE" err="1"/>
              <a:t>study</a:t>
            </a:r>
            <a:r>
              <a:rPr lang="nl-BE"/>
              <a:t> on ROM, </a:t>
            </a:r>
            <a:r>
              <a:rPr lang="nl-BE" err="1"/>
              <a:t>now</a:t>
            </a:r>
            <a:r>
              <a:rPr lang="nl-BE"/>
              <a:t> </a:t>
            </a:r>
            <a:r>
              <a:rPr lang="nl-BE" err="1"/>
              <a:t>developed</a:t>
            </a:r>
            <a:r>
              <a:rPr lang="nl-BE"/>
              <a:t> practical </a:t>
            </a:r>
            <a:r>
              <a:rPr lang="nl-BE" err="1"/>
              <a:t>solutions</a:t>
            </a:r>
            <a:r>
              <a:rPr lang="nl-BE"/>
              <a:t> in MSC 108/4/2</a:t>
            </a:r>
          </a:p>
          <a:p>
            <a:pPr marL="171450" indent="-171450">
              <a:buFontTx/>
              <a:buChar char="-"/>
            </a:pPr>
            <a:r>
              <a:rPr lang="nl-BE" err="1"/>
              <a:t>This</a:t>
            </a:r>
            <a:r>
              <a:rPr lang="nl-BE"/>
              <a:t> submission </a:t>
            </a:r>
            <a:r>
              <a:rPr lang="nl-BE" err="1"/>
              <a:t>and</a:t>
            </a:r>
            <a:r>
              <a:rPr lang="nl-BE"/>
              <a:t> </a:t>
            </a:r>
            <a:r>
              <a:rPr lang="nl-BE" err="1"/>
              <a:t>presetnation</a:t>
            </a:r>
            <a:r>
              <a:rPr lang="nl-BE"/>
              <a:t> </a:t>
            </a:r>
            <a:r>
              <a:rPr lang="nl-BE" err="1"/>
              <a:t>aim</a:t>
            </a:r>
            <a:r>
              <a:rPr lang="nl-BE"/>
              <a:t> </a:t>
            </a:r>
            <a:r>
              <a:rPr lang="nl-BE" err="1"/>
              <a:t>to</a:t>
            </a:r>
            <a:r>
              <a:rPr lang="nl-BE"/>
              <a:t> </a:t>
            </a:r>
            <a:r>
              <a:rPr lang="nl-BE" err="1"/>
              <a:t>give</a:t>
            </a:r>
            <a:r>
              <a:rPr lang="nl-BE"/>
              <a:t> a </a:t>
            </a:r>
            <a:r>
              <a:rPr lang="nl-BE" err="1"/>
              <a:t>general</a:t>
            </a:r>
            <a:r>
              <a:rPr lang="nl-BE"/>
              <a:t>, </a:t>
            </a:r>
            <a:r>
              <a:rPr lang="nl-BE" err="1"/>
              <a:t>future-proof</a:t>
            </a:r>
            <a:r>
              <a:rPr lang="nl-BE"/>
              <a:t>, </a:t>
            </a:r>
            <a:r>
              <a:rPr lang="nl-BE" err="1"/>
              <a:t>flexible</a:t>
            </a:r>
            <a:r>
              <a:rPr lang="nl-BE"/>
              <a:t> </a:t>
            </a:r>
            <a:r>
              <a:rPr lang="nl-BE" err="1"/>
              <a:t>structure</a:t>
            </a:r>
            <a:r>
              <a:rPr lang="nl-BE"/>
              <a:t> </a:t>
            </a:r>
            <a:r>
              <a:rPr lang="nl-BE" err="1"/>
              <a:t>that</a:t>
            </a:r>
            <a:r>
              <a:rPr lang="nl-BE"/>
              <a:t> </a:t>
            </a:r>
            <a:r>
              <a:rPr lang="nl-BE" err="1"/>
              <a:t>flag</a:t>
            </a:r>
            <a:r>
              <a:rPr lang="nl-BE"/>
              <a:t> </a:t>
            </a:r>
            <a:r>
              <a:rPr lang="nl-BE" err="1"/>
              <a:t>States</a:t>
            </a:r>
            <a:r>
              <a:rPr lang="nl-BE"/>
              <a:t> </a:t>
            </a:r>
            <a:r>
              <a:rPr lang="nl-BE" err="1"/>
              <a:t>may</a:t>
            </a:r>
            <a:r>
              <a:rPr lang="nl-BE"/>
              <a:t> </a:t>
            </a:r>
            <a:r>
              <a:rPr lang="nl-BE" err="1"/>
              <a:t>always</a:t>
            </a:r>
            <a:r>
              <a:rPr lang="nl-BE"/>
              <a:t> </a:t>
            </a:r>
            <a:r>
              <a:rPr lang="nl-BE" err="1"/>
              <a:t>opt</a:t>
            </a:r>
            <a:r>
              <a:rPr lang="nl-BE"/>
              <a:t> in </a:t>
            </a:r>
            <a:r>
              <a:rPr lang="nl-BE" err="1"/>
              <a:t>and</a:t>
            </a:r>
            <a:r>
              <a:rPr lang="nl-BE"/>
              <a:t> out of</a:t>
            </a:r>
          </a:p>
          <a:p>
            <a:pPr marL="171450" indent="-171450">
              <a:buFontTx/>
              <a:buChar char="-"/>
            </a:pPr>
            <a:r>
              <a:rPr lang="nl-BE"/>
              <a:t>General </a:t>
            </a:r>
            <a:r>
              <a:rPr lang="nl-BE" err="1"/>
              <a:t>outline</a:t>
            </a:r>
            <a:r>
              <a:rPr lang="nl-BE"/>
              <a:t> on </a:t>
            </a:r>
            <a:r>
              <a:rPr lang="nl-BE" err="1"/>
              <a:t>how</a:t>
            </a:r>
            <a:r>
              <a:rPr lang="nl-BE"/>
              <a:t> </a:t>
            </a:r>
            <a:r>
              <a:rPr lang="nl-BE" err="1"/>
              <a:t>to</a:t>
            </a:r>
            <a:r>
              <a:rPr lang="nl-BE"/>
              <a:t> </a:t>
            </a:r>
            <a:r>
              <a:rPr lang="nl-BE" err="1"/>
              <a:t>structure</a:t>
            </a:r>
            <a:r>
              <a:rPr lang="nl-BE"/>
              <a:t> remote operations &amp; </a:t>
            </a:r>
            <a:r>
              <a:rPr lang="nl-BE" err="1"/>
              <a:t>its</a:t>
            </a:r>
            <a:r>
              <a:rPr lang="nl-BE"/>
              <a:t> </a:t>
            </a:r>
            <a:r>
              <a:rPr lang="nl-BE" err="1"/>
              <a:t>certification</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1</a:t>
            </a:fld>
            <a:endParaRPr lang="nl-BE"/>
          </a:p>
        </p:txBody>
      </p:sp>
    </p:spTree>
    <p:extLst>
      <p:ext uri="{BB962C8B-B14F-4D97-AF65-F5344CB8AC3E}">
        <p14:creationId xmlns:p14="http://schemas.microsoft.com/office/powerpoint/2010/main" val="303755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one</a:t>
            </a:r>
            <a:r>
              <a:rPr lang="nl-BE"/>
              <a:t> option is </a:t>
            </a:r>
            <a:r>
              <a:rPr lang="nl-BE" err="1"/>
              <a:t>for</a:t>
            </a:r>
            <a:r>
              <a:rPr lang="nl-BE"/>
              <a:t> the ISM company </a:t>
            </a:r>
            <a:r>
              <a:rPr lang="nl-BE" err="1"/>
              <a:t>to</a:t>
            </a:r>
            <a:r>
              <a:rPr lang="nl-BE"/>
              <a:t> issue a </a:t>
            </a:r>
            <a:r>
              <a:rPr lang="nl-BE" err="1"/>
              <a:t>similar</a:t>
            </a:r>
            <a:r>
              <a:rPr lang="nl-BE"/>
              <a:t> SMS, </a:t>
            </a:r>
            <a:r>
              <a:rPr lang="nl-BE" err="1"/>
              <a:t>this</a:t>
            </a:r>
            <a:r>
              <a:rPr lang="nl-BE"/>
              <a:t> time </a:t>
            </a:r>
            <a:r>
              <a:rPr lang="nl-BE" err="1"/>
              <a:t>for</a:t>
            </a:r>
            <a:r>
              <a:rPr lang="nl-BE"/>
              <a:t> the safe </a:t>
            </a:r>
            <a:r>
              <a:rPr lang="nl-BE" err="1"/>
              <a:t>operation</a:t>
            </a:r>
            <a:r>
              <a:rPr lang="nl-BE"/>
              <a:t> of the ROC</a:t>
            </a:r>
          </a:p>
          <a:p>
            <a:r>
              <a:rPr lang="nl-BE"/>
              <a:t>- part of </a:t>
            </a:r>
            <a:r>
              <a:rPr lang="nl-BE" err="1"/>
              <a:t>this</a:t>
            </a:r>
            <a:r>
              <a:rPr lang="nl-BE"/>
              <a:t> ROC SMS </a:t>
            </a:r>
            <a:r>
              <a:rPr lang="nl-BE" err="1"/>
              <a:t>would</a:t>
            </a:r>
            <a:r>
              <a:rPr lang="nl-BE"/>
              <a:t> </a:t>
            </a:r>
            <a:r>
              <a:rPr lang="nl-BE" err="1"/>
              <a:t>be</a:t>
            </a:r>
            <a:r>
              <a:rPr lang="nl-BE"/>
              <a:t> </a:t>
            </a:r>
            <a:r>
              <a:rPr lang="nl-BE" err="1"/>
              <a:t>roughly</a:t>
            </a:r>
            <a:r>
              <a:rPr lang="nl-BE"/>
              <a:t> the </a:t>
            </a:r>
            <a:r>
              <a:rPr lang="nl-BE" err="1"/>
              <a:t>same</a:t>
            </a:r>
            <a:r>
              <a:rPr lang="nl-BE"/>
              <a:t> as the SMS, but </a:t>
            </a:r>
            <a:r>
              <a:rPr lang="nl-BE" err="1"/>
              <a:t>adapted</a:t>
            </a:r>
            <a:r>
              <a:rPr lang="nl-BE"/>
              <a:t> </a:t>
            </a:r>
            <a:r>
              <a:rPr lang="nl-BE" err="1"/>
              <a:t>to</a:t>
            </a:r>
            <a:r>
              <a:rPr lang="nl-BE"/>
              <a:t> the ROC: </a:t>
            </a:r>
            <a:r>
              <a:rPr lang="en-US" b="0" i="0">
                <a:solidFill>
                  <a:srgbClr val="040C28"/>
                </a:solidFill>
                <a:effectLst/>
                <a:latin typeface="Google Sans"/>
              </a:rPr>
              <a:t>e.g. how to act in emergency situations, how to report incidents, how to operate safely etc. </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11</a:t>
            </a:fld>
            <a:endParaRPr lang="nl-BE"/>
          </a:p>
        </p:txBody>
      </p:sp>
    </p:spTree>
    <p:extLst>
      <p:ext uri="{BB962C8B-B14F-4D97-AF65-F5344CB8AC3E}">
        <p14:creationId xmlns:p14="http://schemas.microsoft.com/office/powerpoint/2010/main" val="3769399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but </a:t>
            </a:r>
            <a:r>
              <a:rPr lang="nl-BE" err="1"/>
              <a:t>what</a:t>
            </a:r>
            <a:r>
              <a:rPr lang="nl-BE"/>
              <a:t> </a:t>
            </a:r>
            <a:r>
              <a:rPr lang="nl-BE" err="1"/>
              <a:t>if</a:t>
            </a:r>
            <a:r>
              <a:rPr lang="nl-BE"/>
              <a:t> </a:t>
            </a:r>
            <a:r>
              <a:rPr lang="nl-BE" err="1"/>
              <a:t>there</a:t>
            </a:r>
            <a:r>
              <a:rPr lang="nl-BE"/>
              <a:t> was a second </a:t>
            </a:r>
            <a:r>
              <a:rPr lang="nl-BE" err="1"/>
              <a:t>ship</a:t>
            </a:r>
            <a:r>
              <a:rPr lang="nl-BE"/>
              <a:t>, </a:t>
            </a:r>
            <a:r>
              <a:rPr lang="nl-BE" err="1"/>
              <a:t>this</a:t>
            </a:r>
            <a:r>
              <a:rPr lang="nl-BE"/>
              <a:t> time </a:t>
            </a:r>
            <a:r>
              <a:rPr lang="nl-BE" err="1"/>
              <a:t>korean</a:t>
            </a:r>
            <a:r>
              <a:rPr lang="nl-BE"/>
              <a:t> </a:t>
            </a:r>
            <a:r>
              <a:rPr lang="nl-BE" err="1"/>
              <a:t>flagged</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12</a:t>
            </a:fld>
            <a:endParaRPr lang="nl-BE"/>
          </a:p>
        </p:txBody>
      </p:sp>
    </p:spTree>
    <p:extLst>
      <p:ext uri="{BB962C8B-B14F-4D97-AF65-F5344CB8AC3E}">
        <p14:creationId xmlns:p14="http://schemas.microsoft.com/office/powerpoint/2010/main" val="112126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this</a:t>
            </a:r>
            <a:r>
              <a:rPr lang="nl-BE"/>
              <a:t> </a:t>
            </a:r>
            <a:r>
              <a:rPr lang="nl-BE" err="1"/>
              <a:t>ship</a:t>
            </a:r>
            <a:r>
              <a:rPr lang="nl-BE"/>
              <a:t> </a:t>
            </a:r>
            <a:r>
              <a:rPr lang="nl-BE" err="1"/>
              <a:t>would</a:t>
            </a:r>
            <a:r>
              <a:rPr lang="nl-BE"/>
              <a:t> </a:t>
            </a:r>
            <a:r>
              <a:rPr lang="nl-BE" err="1"/>
              <a:t>be</a:t>
            </a:r>
            <a:r>
              <a:rPr lang="nl-BE"/>
              <a:t> operating </a:t>
            </a:r>
            <a:r>
              <a:rPr lang="nl-BE" err="1"/>
              <a:t>under</a:t>
            </a:r>
            <a:r>
              <a:rPr lang="nl-BE"/>
              <a:t> a second ISM company, </a:t>
            </a:r>
            <a:r>
              <a:rPr lang="nl-BE" err="1"/>
              <a:t>this</a:t>
            </a:r>
            <a:r>
              <a:rPr lang="nl-BE"/>
              <a:t> time </a:t>
            </a:r>
            <a:r>
              <a:rPr lang="nl-BE" err="1"/>
              <a:t>certified</a:t>
            </a:r>
            <a:r>
              <a:rPr lang="nl-BE"/>
              <a:t> </a:t>
            </a:r>
            <a:r>
              <a:rPr lang="nl-BE" err="1"/>
              <a:t>by</a:t>
            </a:r>
            <a:r>
              <a:rPr lang="nl-BE"/>
              <a:t> </a:t>
            </a:r>
            <a:r>
              <a:rPr lang="nl-BE" err="1"/>
              <a:t>two</a:t>
            </a:r>
            <a:r>
              <a:rPr lang="nl-BE"/>
              <a:t> </a:t>
            </a:r>
            <a:r>
              <a:rPr lang="nl-BE" err="1"/>
              <a:t>flag</a:t>
            </a:r>
            <a:r>
              <a:rPr lang="nl-BE"/>
              <a:t> </a:t>
            </a:r>
            <a:r>
              <a:rPr lang="nl-BE" err="1"/>
              <a:t>States</a:t>
            </a:r>
            <a:r>
              <a:rPr lang="nl-BE"/>
              <a:t>: Liberia </a:t>
            </a:r>
            <a:r>
              <a:rPr lang="nl-BE" err="1"/>
              <a:t>and</a:t>
            </a:r>
            <a:r>
              <a:rPr lang="nl-BE"/>
              <a:t> Korea</a:t>
            </a:r>
          </a:p>
          <a:p>
            <a:r>
              <a:rPr lang="nl-BE"/>
              <a:t>- </a:t>
            </a:r>
            <a:r>
              <a:rPr lang="nl-BE" err="1"/>
              <a:t>similarly</a:t>
            </a:r>
            <a:r>
              <a:rPr lang="nl-BE"/>
              <a:t>, the </a:t>
            </a:r>
            <a:r>
              <a:rPr lang="nl-BE" err="1"/>
              <a:t>ship</a:t>
            </a:r>
            <a:r>
              <a:rPr lang="nl-BE"/>
              <a:t> </a:t>
            </a:r>
            <a:r>
              <a:rPr lang="nl-BE" err="1"/>
              <a:t>would</a:t>
            </a:r>
            <a:r>
              <a:rPr lang="nl-BE"/>
              <a:t> </a:t>
            </a:r>
            <a:r>
              <a:rPr lang="nl-BE" err="1"/>
              <a:t>be</a:t>
            </a:r>
            <a:r>
              <a:rPr lang="nl-BE"/>
              <a:t> operating </a:t>
            </a:r>
            <a:r>
              <a:rPr lang="nl-BE" err="1"/>
              <a:t>under</a:t>
            </a:r>
            <a:r>
              <a:rPr lang="nl-BE"/>
              <a:t> a second SMS</a:t>
            </a:r>
          </a:p>
          <a:p>
            <a:r>
              <a:rPr lang="nl-BE"/>
              <a:t>- we have </a:t>
            </a:r>
            <a:r>
              <a:rPr lang="nl-BE" err="1"/>
              <a:t>established</a:t>
            </a:r>
            <a:r>
              <a:rPr lang="nl-BE"/>
              <a:t>, here at IMO, </a:t>
            </a:r>
            <a:r>
              <a:rPr lang="nl-BE" err="1"/>
              <a:t>that</a:t>
            </a:r>
            <a:r>
              <a:rPr lang="nl-BE"/>
              <a:t> a ROC </a:t>
            </a:r>
            <a:r>
              <a:rPr lang="nl-BE" err="1"/>
              <a:t>will</a:t>
            </a:r>
            <a:r>
              <a:rPr lang="nl-BE"/>
              <a:t> </a:t>
            </a:r>
            <a:r>
              <a:rPr lang="nl-BE" err="1"/>
              <a:t>be</a:t>
            </a:r>
            <a:r>
              <a:rPr lang="nl-BE"/>
              <a:t> </a:t>
            </a:r>
            <a:r>
              <a:rPr lang="nl-BE" err="1"/>
              <a:t>able</a:t>
            </a:r>
            <a:r>
              <a:rPr lang="nl-BE"/>
              <a:t> </a:t>
            </a:r>
            <a:r>
              <a:rPr lang="nl-BE" err="1"/>
              <a:t>to</a:t>
            </a:r>
            <a:r>
              <a:rPr lang="nl-BE"/>
              <a:t> </a:t>
            </a:r>
            <a:r>
              <a:rPr lang="nl-BE" err="1"/>
              <a:t>operate</a:t>
            </a:r>
            <a:r>
              <a:rPr lang="nl-BE"/>
              <a:t> multiple </a:t>
            </a:r>
            <a:r>
              <a:rPr lang="nl-BE" err="1"/>
              <a:t>ships</a:t>
            </a:r>
            <a:r>
              <a:rPr lang="nl-BE"/>
              <a:t> at the </a:t>
            </a:r>
            <a:r>
              <a:rPr lang="nl-BE" err="1"/>
              <a:t>same</a:t>
            </a:r>
            <a:r>
              <a:rPr lang="nl-BE"/>
              <a:t> time</a:t>
            </a:r>
          </a:p>
        </p:txBody>
      </p:sp>
      <p:sp>
        <p:nvSpPr>
          <p:cNvPr id="4" name="Slide Number Placeholder 3"/>
          <p:cNvSpPr>
            <a:spLocks noGrp="1"/>
          </p:cNvSpPr>
          <p:nvPr>
            <p:ph type="sldNum" sz="quarter" idx="5"/>
          </p:nvPr>
        </p:nvSpPr>
        <p:spPr/>
        <p:txBody>
          <a:bodyPr/>
          <a:lstStyle/>
          <a:p>
            <a:fld id="{5D3E05F8-2673-49E3-9AB8-62EEC74E5BBF}" type="slidenum">
              <a:rPr lang="nl-BE" smtClean="0"/>
              <a:t>13</a:t>
            </a:fld>
            <a:endParaRPr lang="nl-BE"/>
          </a:p>
        </p:txBody>
      </p:sp>
    </p:spTree>
    <p:extLst>
      <p:ext uri="{BB962C8B-B14F-4D97-AF65-F5344CB8AC3E}">
        <p14:creationId xmlns:p14="http://schemas.microsoft.com/office/powerpoint/2010/main" val="164597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this</a:t>
            </a:r>
            <a:r>
              <a:rPr lang="nl-BE"/>
              <a:t> </a:t>
            </a:r>
            <a:r>
              <a:rPr lang="nl-BE" err="1"/>
              <a:t>ship</a:t>
            </a:r>
            <a:r>
              <a:rPr lang="nl-BE"/>
              <a:t> </a:t>
            </a:r>
            <a:r>
              <a:rPr lang="nl-BE" err="1"/>
              <a:t>would</a:t>
            </a:r>
            <a:r>
              <a:rPr lang="nl-BE"/>
              <a:t> </a:t>
            </a:r>
            <a:r>
              <a:rPr lang="nl-BE" err="1"/>
              <a:t>be</a:t>
            </a:r>
            <a:r>
              <a:rPr lang="nl-BE"/>
              <a:t> operating </a:t>
            </a:r>
            <a:r>
              <a:rPr lang="nl-BE" err="1"/>
              <a:t>under</a:t>
            </a:r>
            <a:r>
              <a:rPr lang="nl-BE"/>
              <a:t> a second ISM company, </a:t>
            </a:r>
            <a:r>
              <a:rPr lang="nl-BE" err="1"/>
              <a:t>this</a:t>
            </a:r>
            <a:r>
              <a:rPr lang="nl-BE"/>
              <a:t> time </a:t>
            </a:r>
            <a:r>
              <a:rPr lang="nl-BE" err="1"/>
              <a:t>certified</a:t>
            </a:r>
            <a:r>
              <a:rPr lang="nl-BE"/>
              <a:t> </a:t>
            </a:r>
            <a:r>
              <a:rPr lang="nl-BE" err="1"/>
              <a:t>by</a:t>
            </a:r>
            <a:r>
              <a:rPr lang="nl-BE"/>
              <a:t> </a:t>
            </a:r>
            <a:r>
              <a:rPr lang="nl-BE" err="1"/>
              <a:t>two</a:t>
            </a:r>
            <a:r>
              <a:rPr lang="nl-BE"/>
              <a:t> </a:t>
            </a:r>
            <a:r>
              <a:rPr lang="nl-BE" err="1"/>
              <a:t>flag</a:t>
            </a:r>
            <a:r>
              <a:rPr lang="nl-BE"/>
              <a:t> </a:t>
            </a:r>
            <a:r>
              <a:rPr lang="nl-BE" err="1"/>
              <a:t>States</a:t>
            </a:r>
            <a:r>
              <a:rPr lang="nl-BE"/>
              <a:t>: Liberia </a:t>
            </a:r>
            <a:r>
              <a:rPr lang="nl-BE" err="1"/>
              <a:t>and</a:t>
            </a:r>
            <a:r>
              <a:rPr lang="nl-BE"/>
              <a:t> Korea</a:t>
            </a:r>
          </a:p>
          <a:p>
            <a:pPr marL="171450" indent="-171450">
              <a:buFontTx/>
              <a:buChar char="-"/>
            </a:pPr>
            <a:r>
              <a:rPr lang="nl-BE" err="1"/>
              <a:t>similarly</a:t>
            </a:r>
            <a:r>
              <a:rPr lang="nl-BE"/>
              <a:t>, </a:t>
            </a:r>
            <a:r>
              <a:rPr lang="nl-BE" err="1"/>
              <a:t>the</a:t>
            </a:r>
            <a:r>
              <a:rPr lang="nl-BE"/>
              <a:t> </a:t>
            </a:r>
            <a:r>
              <a:rPr lang="nl-BE" err="1"/>
              <a:t>ship</a:t>
            </a:r>
            <a:r>
              <a:rPr lang="nl-BE"/>
              <a:t> </a:t>
            </a:r>
            <a:r>
              <a:rPr lang="nl-BE" err="1"/>
              <a:t>would</a:t>
            </a:r>
            <a:r>
              <a:rPr lang="nl-BE"/>
              <a:t> </a:t>
            </a:r>
            <a:r>
              <a:rPr lang="nl-BE" err="1"/>
              <a:t>be</a:t>
            </a:r>
            <a:r>
              <a:rPr lang="nl-BE"/>
              <a:t> operating </a:t>
            </a:r>
            <a:r>
              <a:rPr lang="nl-BE" err="1"/>
              <a:t>under</a:t>
            </a:r>
            <a:r>
              <a:rPr lang="nl-BE"/>
              <a:t> a second SMS</a:t>
            </a:r>
          </a:p>
          <a:p>
            <a:r>
              <a:rPr lang="nl-BE"/>
              <a:t>- we have </a:t>
            </a:r>
            <a:r>
              <a:rPr lang="nl-BE" err="1"/>
              <a:t>established</a:t>
            </a:r>
            <a:r>
              <a:rPr lang="nl-BE"/>
              <a:t>, here at IMO, </a:t>
            </a:r>
            <a:r>
              <a:rPr lang="nl-BE" err="1"/>
              <a:t>that</a:t>
            </a:r>
            <a:r>
              <a:rPr lang="nl-BE"/>
              <a:t> a ROC </a:t>
            </a:r>
            <a:r>
              <a:rPr lang="nl-BE" err="1"/>
              <a:t>will</a:t>
            </a:r>
            <a:r>
              <a:rPr lang="nl-BE"/>
              <a:t> </a:t>
            </a:r>
            <a:r>
              <a:rPr lang="nl-BE" err="1"/>
              <a:t>be</a:t>
            </a:r>
            <a:r>
              <a:rPr lang="nl-BE"/>
              <a:t> </a:t>
            </a:r>
            <a:r>
              <a:rPr lang="nl-BE" err="1"/>
              <a:t>able</a:t>
            </a:r>
            <a:r>
              <a:rPr lang="nl-BE"/>
              <a:t> </a:t>
            </a:r>
            <a:r>
              <a:rPr lang="nl-BE" err="1"/>
              <a:t>to</a:t>
            </a:r>
            <a:r>
              <a:rPr lang="nl-BE"/>
              <a:t> </a:t>
            </a:r>
            <a:r>
              <a:rPr lang="nl-BE" err="1"/>
              <a:t>operate</a:t>
            </a:r>
            <a:r>
              <a:rPr lang="nl-BE"/>
              <a:t> multiple </a:t>
            </a:r>
            <a:r>
              <a:rPr lang="nl-BE" err="1"/>
              <a:t>ships</a:t>
            </a:r>
            <a:r>
              <a:rPr lang="nl-BE"/>
              <a:t> at </a:t>
            </a:r>
            <a:r>
              <a:rPr lang="nl-BE" err="1"/>
              <a:t>the</a:t>
            </a:r>
            <a:r>
              <a:rPr lang="nl-BE"/>
              <a:t> </a:t>
            </a:r>
            <a:r>
              <a:rPr lang="nl-BE" err="1"/>
              <a:t>same</a:t>
            </a:r>
            <a:r>
              <a:rPr lang="nl-BE"/>
              <a:t> time</a:t>
            </a:r>
          </a:p>
        </p:txBody>
      </p:sp>
      <p:sp>
        <p:nvSpPr>
          <p:cNvPr id="4" name="Slide Number Placeholder 3"/>
          <p:cNvSpPr>
            <a:spLocks noGrp="1"/>
          </p:cNvSpPr>
          <p:nvPr>
            <p:ph type="sldNum" sz="quarter" idx="5"/>
          </p:nvPr>
        </p:nvSpPr>
        <p:spPr/>
        <p:txBody>
          <a:bodyPr/>
          <a:lstStyle/>
          <a:p>
            <a:fld id="{5D3E05F8-2673-49E3-9AB8-62EEC74E5BBF}" type="slidenum">
              <a:rPr lang="nl-BE" smtClean="0"/>
              <a:t>14</a:t>
            </a:fld>
            <a:endParaRPr lang="nl-BE"/>
          </a:p>
        </p:txBody>
      </p:sp>
    </p:spTree>
    <p:extLst>
      <p:ext uri="{BB962C8B-B14F-4D97-AF65-F5344CB8AC3E}">
        <p14:creationId xmlns:p14="http://schemas.microsoft.com/office/powerpoint/2010/main" val="3350956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so</a:t>
            </a:r>
            <a:r>
              <a:rPr lang="nl-BE"/>
              <a:t> </a:t>
            </a:r>
            <a:r>
              <a:rPr lang="nl-BE" err="1"/>
              <a:t>let’s</a:t>
            </a:r>
            <a:r>
              <a:rPr lang="nl-BE"/>
              <a:t> say </a:t>
            </a:r>
            <a:r>
              <a:rPr lang="nl-BE" err="1"/>
              <a:t>our</a:t>
            </a:r>
            <a:r>
              <a:rPr lang="nl-BE"/>
              <a:t> ROC </a:t>
            </a:r>
            <a:r>
              <a:rPr lang="nl-BE" err="1"/>
              <a:t>also</a:t>
            </a:r>
            <a:r>
              <a:rPr lang="nl-BE"/>
              <a:t> </a:t>
            </a:r>
            <a:r>
              <a:rPr lang="nl-BE" err="1"/>
              <a:t>establishes</a:t>
            </a:r>
            <a:r>
              <a:rPr lang="nl-BE"/>
              <a:t> a remote </a:t>
            </a:r>
            <a:r>
              <a:rPr lang="nl-BE" err="1"/>
              <a:t>operation</a:t>
            </a:r>
            <a:r>
              <a:rPr lang="nl-BE"/>
              <a:t> </a:t>
            </a:r>
            <a:r>
              <a:rPr lang="nl-BE" err="1"/>
              <a:t>connection</a:t>
            </a:r>
            <a:r>
              <a:rPr lang="nl-BE"/>
              <a:t> </a:t>
            </a:r>
            <a:r>
              <a:rPr lang="nl-BE" err="1"/>
              <a:t>with</a:t>
            </a:r>
            <a:r>
              <a:rPr lang="nl-BE"/>
              <a:t> the </a:t>
            </a:r>
            <a:r>
              <a:rPr lang="nl-BE" err="1"/>
              <a:t>Korean</a:t>
            </a:r>
            <a:r>
              <a:rPr lang="nl-BE"/>
              <a:t> </a:t>
            </a:r>
            <a:r>
              <a:rPr lang="nl-BE" err="1"/>
              <a:t>flagged</a:t>
            </a:r>
            <a:r>
              <a:rPr lang="nl-BE"/>
              <a:t> </a:t>
            </a:r>
            <a:r>
              <a:rPr lang="nl-BE" err="1"/>
              <a:t>ship</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15</a:t>
            </a:fld>
            <a:endParaRPr lang="nl-BE"/>
          </a:p>
        </p:txBody>
      </p:sp>
    </p:spTree>
    <p:extLst>
      <p:ext uri="{BB962C8B-B14F-4D97-AF65-F5344CB8AC3E}">
        <p14:creationId xmlns:p14="http://schemas.microsoft.com/office/powerpoint/2010/main" val="264992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a:t>ISM is a </a:t>
            </a:r>
            <a:r>
              <a:rPr lang="nl-BE" err="1"/>
              <a:t>quality</a:t>
            </a:r>
            <a:r>
              <a:rPr lang="nl-BE"/>
              <a:t> control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err="1"/>
              <a:t>the</a:t>
            </a:r>
            <a:r>
              <a:rPr lang="nl-BE"/>
              <a:t> ISM Company </a:t>
            </a:r>
            <a:r>
              <a:rPr lang="nl-BE" err="1"/>
              <a:t>develops</a:t>
            </a:r>
            <a:r>
              <a:rPr lang="nl-BE"/>
              <a:t> </a:t>
            </a:r>
            <a:r>
              <a:rPr lang="nl-BE" err="1"/>
              <a:t>its</a:t>
            </a:r>
            <a:r>
              <a:rPr lang="nl-BE"/>
              <a:t> </a:t>
            </a:r>
            <a:r>
              <a:rPr lang="nl-BE" err="1"/>
              <a:t>safety</a:t>
            </a:r>
            <a:r>
              <a:rPr lang="nl-BE"/>
              <a:t> policy </a:t>
            </a:r>
            <a:r>
              <a:rPr lang="nl-BE" err="1"/>
              <a:t>and</a:t>
            </a:r>
            <a:endParaRPr lang="nl-BE"/>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err="1"/>
              <a:t>the</a:t>
            </a:r>
            <a:r>
              <a:rPr lang="nl-BE"/>
              <a:t> SMS is </a:t>
            </a:r>
            <a:r>
              <a:rPr lang="nl-BE" err="1"/>
              <a:t>the</a:t>
            </a:r>
            <a:r>
              <a:rPr lang="nl-BE"/>
              <a:t> tool </a:t>
            </a:r>
            <a:r>
              <a:rPr lang="nl-BE" err="1"/>
              <a:t>for</a:t>
            </a:r>
            <a:r>
              <a:rPr lang="nl-BE"/>
              <a:t> </a:t>
            </a:r>
            <a:r>
              <a:rPr lang="nl-BE" err="1"/>
              <a:t>the</a:t>
            </a:r>
            <a:r>
              <a:rPr lang="nl-BE"/>
              <a:t> </a:t>
            </a:r>
            <a:r>
              <a:rPr lang="nl-BE" err="1"/>
              <a:t>implementation</a:t>
            </a:r>
            <a:r>
              <a:rPr lang="nl-BE"/>
              <a:t> </a:t>
            </a:r>
            <a:r>
              <a:rPr lang="nl-BE" err="1"/>
              <a:t>and</a:t>
            </a:r>
            <a:r>
              <a:rPr lang="nl-BE"/>
              <a:t> maintenance of </a:t>
            </a:r>
            <a:r>
              <a:rPr lang="nl-BE" err="1"/>
              <a:t>the</a:t>
            </a:r>
            <a:r>
              <a:rPr lang="nl-BE"/>
              <a:t> company </a:t>
            </a:r>
            <a:r>
              <a:rPr lang="nl-BE" err="1"/>
              <a:t>safety</a:t>
            </a:r>
            <a:r>
              <a:rPr lang="nl-BE"/>
              <a:t> policy.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a:t>An important aspect of a </a:t>
            </a:r>
            <a:r>
              <a:rPr lang="nl-BE" err="1"/>
              <a:t>quality</a:t>
            </a:r>
            <a:r>
              <a:rPr lang="nl-BE"/>
              <a:t> control system is </a:t>
            </a:r>
            <a:r>
              <a:rPr lang="nl-BE" err="1"/>
              <a:t>the</a:t>
            </a:r>
            <a:r>
              <a:rPr lang="nl-BE"/>
              <a:t> </a:t>
            </a:r>
            <a:r>
              <a:rPr lang="nl-BE" err="1"/>
              <a:t>continuous</a:t>
            </a:r>
            <a:r>
              <a:rPr lang="nl-BE"/>
              <a:t> </a:t>
            </a:r>
            <a:r>
              <a:rPr lang="nl-BE" err="1"/>
              <a:t>improvement</a:t>
            </a:r>
            <a:r>
              <a:rPr lang="nl-BE"/>
              <a:t>. </a:t>
            </a:r>
            <a:r>
              <a:rPr lang="nl-BE" err="1"/>
              <a:t>This</a:t>
            </a:r>
            <a:r>
              <a:rPr lang="nl-BE"/>
              <a:t> </a:t>
            </a:r>
            <a:r>
              <a:rPr lang="nl-BE" err="1"/>
              <a:t>requires</a:t>
            </a:r>
            <a:r>
              <a:rPr lang="nl-BE"/>
              <a:t> </a:t>
            </a:r>
            <a:r>
              <a:rPr lang="nl-BE" err="1"/>
              <a:t>continuous</a:t>
            </a:r>
            <a:r>
              <a:rPr lang="nl-BE"/>
              <a:t> follow-up </a:t>
            </a:r>
            <a:r>
              <a:rPr lang="nl-BE" err="1"/>
              <a:t>and</a:t>
            </a:r>
            <a:r>
              <a:rPr lang="nl-BE"/>
              <a:t> remedial actions </a:t>
            </a:r>
            <a:r>
              <a:rPr lang="nl-BE" err="1"/>
              <a:t>by</a:t>
            </a:r>
            <a:r>
              <a:rPr lang="nl-BE"/>
              <a:t> </a:t>
            </a:r>
            <a:r>
              <a:rPr lang="nl-BE" err="1"/>
              <a:t>the</a:t>
            </a:r>
            <a:r>
              <a:rPr lang="nl-BE"/>
              <a:t> ISM Company.  </a:t>
            </a:r>
            <a:r>
              <a:rPr lang="nl-BE" err="1"/>
              <a:t>Where</a:t>
            </a:r>
            <a:r>
              <a:rPr lang="nl-BE"/>
              <a:t> 2 ISM companies manage </a:t>
            </a:r>
            <a:r>
              <a:rPr lang="nl-BE" err="1"/>
              <a:t>one</a:t>
            </a:r>
            <a:r>
              <a:rPr lang="nl-BE"/>
              <a:t> ROC, 2 </a:t>
            </a:r>
            <a:r>
              <a:rPr lang="nl-BE" err="1"/>
              <a:t>safety</a:t>
            </a:r>
            <a:r>
              <a:rPr lang="nl-BE"/>
              <a:t> </a:t>
            </a:r>
            <a:r>
              <a:rPr lang="nl-BE" err="1"/>
              <a:t>and</a:t>
            </a:r>
            <a:r>
              <a:rPr lang="nl-BE"/>
              <a:t> security </a:t>
            </a:r>
            <a:r>
              <a:rPr lang="nl-BE" err="1"/>
              <a:t>policies</a:t>
            </a:r>
            <a:r>
              <a:rPr lang="nl-BE"/>
              <a:t> have </a:t>
            </a:r>
            <a:r>
              <a:rPr lang="nl-BE" err="1"/>
              <a:t>to</a:t>
            </a:r>
            <a:r>
              <a:rPr lang="nl-BE"/>
              <a:t> </a:t>
            </a:r>
            <a:r>
              <a:rPr lang="nl-BE" err="1"/>
              <a:t>be</a:t>
            </a:r>
            <a:r>
              <a:rPr lang="nl-BE"/>
              <a:t> </a:t>
            </a:r>
            <a:r>
              <a:rPr lang="nl-BE" err="1"/>
              <a:t>implemented</a:t>
            </a:r>
            <a:r>
              <a:rPr lang="nl-BE"/>
              <a:t> </a:t>
            </a:r>
            <a:r>
              <a:rPr lang="nl-BE" err="1"/>
              <a:t>and</a:t>
            </a:r>
            <a:r>
              <a:rPr lang="nl-BE"/>
              <a:t> </a:t>
            </a:r>
            <a:r>
              <a:rPr lang="nl-BE" err="1"/>
              <a:t>maintained</a:t>
            </a:r>
            <a:r>
              <a:rPr lang="nl-BE"/>
              <a:t> at </a:t>
            </a:r>
            <a:r>
              <a:rPr lang="nl-BE" err="1"/>
              <a:t>the</a:t>
            </a:r>
            <a:r>
              <a:rPr lang="nl-BE"/>
              <a:t> ROC </a:t>
            </a:r>
            <a:r>
              <a:rPr lang="nl-BE" err="1"/>
              <a:t>for</a:t>
            </a:r>
            <a:r>
              <a:rPr lang="nl-BE"/>
              <a:t> </a:t>
            </a:r>
            <a:r>
              <a:rPr lang="nl-BE" err="1"/>
              <a:t>the</a:t>
            </a:r>
            <a:r>
              <a:rPr lang="nl-BE"/>
              <a:t> </a:t>
            </a:r>
            <a:r>
              <a:rPr lang="nl-BE" err="1"/>
              <a:t>same</a:t>
            </a:r>
            <a:r>
              <a:rPr lang="nl-BE"/>
              <a:t> </a:t>
            </a:r>
            <a:r>
              <a:rPr lang="nl-BE" err="1"/>
              <a:t>tasks</a:t>
            </a:r>
            <a:r>
              <a:rPr lang="nl-BE"/>
              <a:t> </a:t>
            </a:r>
            <a:r>
              <a:rPr lang="nl-BE" err="1"/>
              <a:t>and</a:t>
            </a:r>
            <a:r>
              <a:rPr lang="nl-BE"/>
              <a:t> operations. Follow-up </a:t>
            </a:r>
            <a:r>
              <a:rPr lang="nl-BE" err="1"/>
              <a:t>and</a:t>
            </a:r>
            <a:r>
              <a:rPr lang="nl-BE"/>
              <a:t> actions of </a:t>
            </a:r>
            <a:r>
              <a:rPr lang="nl-BE" err="1"/>
              <a:t>one</a:t>
            </a:r>
            <a:r>
              <a:rPr lang="nl-BE"/>
              <a:t> ISM company </a:t>
            </a:r>
            <a:r>
              <a:rPr lang="nl-BE" err="1"/>
              <a:t>to</a:t>
            </a:r>
            <a:r>
              <a:rPr lang="nl-BE"/>
              <a:t> </a:t>
            </a:r>
            <a:r>
              <a:rPr lang="nl-BE" err="1"/>
              <a:t>improve</a:t>
            </a:r>
            <a:r>
              <a:rPr lang="nl-BE"/>
              <a:t> </a:t>
            </a:r>
            <a:r>
              <a:rPr lang="nl-BE" err="1"/>
              <a:t>quality</a:t>
            </a:r>
            <a:r>
              <a:rPr lang="nl-BE"/>
              <a:t> </a:t>
            </a:r>
            <a:r>
              <a:rPr lang="nl-BE" err="1"/>
              <a:t>could</a:t>
            </a:r>
            <a:r>
              <a:rPr lang="nl-BE"/>
              <a:t> affect </a:t>
            </a:r>
            <a:r>
              <a:rPr lang="nl-BE" err="1"/>
              <a:t>the</a:t>
            </a:r>
            <a:r>
              <a:rPr lang="nl-BE"/>
              <a:t> </a:t>
            </a:r>
            <a:r>
              <a:rPr lang="nl-BE" err="1"/>
              <a:t>quality</a:t>
            </a:r>
            <a:r>
              <a:rPr lang="nl-BE"/>
              <a:t> control system of </a:t>
            </a:r>
            <a:r>
              <a:rPr lang="nl-BE" err="1"/>
              <a:t>the</a:t>
            </a:r>
            <a:r>
              <a:rPr lang="nl-BE"/>
              <a:t> </a:t>
            </a:r>
            <a:r>
              <a:rPr lang="nl-BE" err="1"/>
              <a:t>other</a:t>
            </a:r>
            <a:r>
              <a:rPr lang="nl-BE"/>
              <a:t> company. </a:t>
            </a:r>
            <a:r>
              <a:rPr lang="nl-BE" err="1"/>
              <a:t>Secondly</a:t>
            </a:r>
            <a:r>
              <a:rPr lang="nl-BE"/>
              <a:t> </a:t>
            </a:r>
            <a:r>
              <a:rPr lang="nl-BE" err="1"/>
              <a:t>the</a:t>
            </a:r>
            <a:r>
              <a:rPr lang="nl-BE"/>
              <a:t> </a:t>
            </a:r>
            <a:r>
              <a:rPr lang="nl-BE" err="1"/>
              <a:t>effectiveness</a:t>
            </a:r>
            <a:r>
              <a:rPr lang="nl-BE"/>
              <a:t> of </a:t>
            </a:r>
            <a:r>
              <a:rPr lang="nl-BE" err="1"/>
              <a:t>improvements</a:t>
            </a:r>
            <a:r>
              <a:rPr lang="nl-BE"/>
              <a:t> </a:t>
            </a:r>
            <a:r>
              <a:rPr lang="nl-BE" err="1"/>
              <a:t>after</a:t>
            </a:r>
            <a:r>
              <a:rPr lang="nl-BE"/>
              <a:t> ROC incident </a:t>
            </a:r>
            <a:r>
              <a:rPr lang="nl-BE" err="1"/>
              <a:t>and</a:t>
            </a:r>
            <a:r>
              <a:rPr lang="nl-BE"/>
              <a:t> accident </a:t>
            </a:r>
            <a:r>
              <a:rPr lang="nl-BE" err="1"/>
              <a:t>reporting</a:t>
            </a:r>
            <a:r>
              <a:rPr lang="nl-BE"/>
              <a:t> is </a:t>
            </a:r>
            <a:r>
              <a:rPr lang="nl-BE" err="1"/>
              <a:t>impaired</a:t>
            </a:r>
            <a:r>
              <a:rPr lang="nl-BE"/>
              <a:t> </a:t>
            </a:r>
            <a:r>
              <a:rPr lang="nl-BE" err="1"/>
              <a:t>because</a:t>
            </a:r>
            <a:r>
              <a:rPr lang="nl-BE"/>
              <a:t> 2 ISM companies </a:t>
            </a:r>
            <a:r>
              <a:rPr lang="nl-BE" err="1"/>
              <a:t>will</a:t>
            </a:r>
            <a:r>
              <a:rPr lang="nl-BE"/>
              <a:t> have </a:t>
            </a:r>
            <a:r>
              <a:rPr lang="nl-BE" err="1"/>
              <a:t>to</a:t>
            </a:r>
            <a:r>
              <a:rPr lang="nl-BE"/>
              <a:t> </a:t>
            </a:r>
            <a:r>
              <a:rPr lang="nl-BE" err="1"/>
              <a:t>agree</a:t>
            </a:r>
            <a:r>
              <a:rPr lang="nl-BE"/>
              <a:t> on new </a:t>
            </a:r>
            <a:r>
              <a:rPr lang="nl-BE" err="1"/>
              <a:t>measures</a:t>
            </a:r>
            <a:r>
              <a:rPr lang="nl-BE"/>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a:t>An independent system </a:t>
            </a:r>
            <a:r>
              <a:rPr lang="nl-BE" err="1"/>
              <a:t>for</a:t>
            </a:r>
            <a:r>
              <a:rPr lang="nl-BE"/>
              <a:t> </a:t>
            </a:r>
            <a:r>
              <a:rPr lang="nl-BE" err="1"/>
              <a:t>the</a:t>
            </a:r>
            <a:r>
              <a:rPr lang="nl-BE"/>
              <a:t> ROC management </a:t>
            </a:r>
            <a:r>
              <a:rPr lang="nl-BE" err="1"/>
              <a:t>uder</a:t>
            </a:r>
            <a:r>
              <a:rPr lang="nl-BE"/>
              <a:t> control of </a:t>
            </a:r>
            <a:r>
              <a:rPr lang="nl-BE" err="1"/>
              <a:t>the</a:t>
            </a:r>
            <a:r>
              <a:rPr lang="nl-BE"/>
              <a:t> </a:t>
            </a:r>
            <a:r>
              <a:rPr lang="nl-BE" err="1"/>
              <a:t>same</a:t>
            </a:r>
            <a:r>
              <a:rPr lang="nl-BE"/>
              <a:t> </a:t>
            </a:r>
            <a:r>
              <a:rPr lang="nl-BE" err="1"/>
              <a:t>flag</a:t>
            </a:r>
            <a:r>
              <a:rPr lang="nl-BE"/>
              <a:t> State </a:t>
            </a:r>
            <a:r>
              <a:rPr lang="nl-BE" err="1"/>
              <a:t>resolves</a:t>
            </a:r>
            <a:r>
              <a:rPr lang="nl-BE"/>
              <a:t> these </a:t>
            </a:r>
            <a:r>
              <a:rPr lang="nl-BE" err="1"/>
              <a:t>inconsistency</a:t>
            </a:r>
            <a:r>
              <a:rPr lang="nl-BE"/>
              <a:t>.</a:t>
            </a:r>
          </a:p>
          <a:p>
            <a:pPr marL="171450" indent="-171450">
              <a:buFontTx/>
              <a:buChar char="-"/>
            </a:pPr>
            <a:endParaRPr lang="nl-BE"/>
          </a:p>
          <a:p>
            <a:pPr marL="171450" indent="-171450">
              <a:buFontTx/>
              <a:buChar char="-"/>
            </a:pPr>
            <a:r>
              <a:rPr lang="nl-BE"/>
              <a:t>… a ROC </a:t>
            </a:r>
            <a:r>
              <a:rPr lang="nl-BE" err="1"/>
              <a:t>cannot</a:t>
            </a:r>
            <a:r>
              <a:rPr lang="nl-BE"/>
              <a:t> </a:t>
            </a:r>
            <a:r>
              <a:rPr lang="nl-BE" err="1"/>
              <a:t>operate</a:t>
            </a:r>
            <a:r>
              <a:rPr lang="nl-BE"/>
              <a:t> </a:t>
            </a:r>
            <a:r>
              <a:rPr lang="nl-BE" err="1"/>
              <a:t>under</a:t>
            </a:r>
            <a:r>
              <a:rPr lang="nl-BE"/>
              <a:t> </a:t>
            </a:r>
            <a:r>
              <a:rPr lang="nl-BE" err="1"/>
              <a:t>two</a:t>
            </a:r>
            <a:r>
              <a:rPr lang="nl-BE"/>
              <a:t> different ROC SMS </a:t>
            </a:r>
            <a:r>
              <a:rPr lang="nl-BE" err="1"/>
              <a:t>from</a:t>
            </a:r>
            <a:r>
              <a:rPr lang="nl-BE"/>
              <a:t> </a:t>
            </a:r>
            <a:r>
              <a:rPr lang="nl-BE" err="1"/>
              <a:t>two</a:t>
            </a:r>
            <a:r>
              <a:rPr lang="nl-BE"/>
              <a:t> different ISM companies</a:t>
            </a:r>
            <a:endParaRPr lang="nl-BE" b="1"/>
          </a:p>
          <a:p>
            <a:pPr marL="171450" indent="-171450">
              <a:buFontTx/>
              <a:buChar char="-"/>
            </a:pPr>
            <a:r>
              <a:rPr lang="nl-BE" b="0" err="1"/>
              <a:t>Following</a:t>
            </a:r>
            <a:r>
              <a:rPr lang="nl-BE" b="0"/>
              <a:t> </a:t>
            </a:r>
            <a:r>
              <a:rPr lang="nl-BE" b="0" err="1"/>
              <a:t>the</a:t>
            </a:r>
            <a:r>
              <a:rPr lang="nl-BE" b="0"/>
              <a:t> ISM </a:t>
            </a:r>
            <a:r>
              <a:rPr lang="nl-BE" b="0" err="1"/>
              <a:t>principles</a:t>
            </a:r>
            <a:r>
              <a:rPr lang="nl-BE" b="0"/>
              <a:t>, </a:t>
            </a:r>
            <a:r>
              <a:rPr lang="nl-BE" b="0" err="1"/>
              <a:t>the</a:t>
            </a:r>
            <a:r>
              <a:rPr lang="nl-BE" b="0"/>
              <a:t> management is  </a:t>
            </a:r>
            <a:r>
              <a:rPr lang="nl-BE" b="0" err="1"/>
              <a:t>under</a:t>
            </a:r>
            <a:r>
              <a:rPr lang="nl-BE" b="0"/>
              <a:t> </a:t>
            </a:r>
            <a:r>
              <a:rPr lang="nl-BE" b="0" err="1"/>
              <a:t>flag</a:t>
            </a:r>
            <a:r>
              <a:rPr lang="nl-BE" b="0"/>
              <a:t> state control </a:t>
            </a:r>
            <a:r>
              <a:rPr lang="nl-BE" b="0" err="1"/>
              <a:t>and</a:t>
            </a:r>
            <a:r>
              <a:rPr lang="nl-BE" b="0"/>
              <a:t> </a:t>
            </a:r>
            <a:r>
              <a:rPr lang="nl-BE" b="0" err="1"/>
              <a:t>one</a:t>
            </a:r>
            <a:r>
              <a:rPr lang="nl-BE" b="0"/>
              <a:t> management system covers </a:t>
            </a:r>
            <a:r>
              <a:rPr lang="nl-BE" b="0" err="1"/>
              <a:t>the</a:t>
            </a:r>
            <a:r>
              <a:rPr lang="nl-BE" b="0"/>
              <a:t> </a:t>
            </a:r>
            <a:r>
              <a:rPr lang="nl-BE" b="0" err="1"/>
              <a:t>operation</a:t>
            </a:r>
            <a:r>
              <a:rPr lang="nl-BE" b="0"/>
              <a:t> of a single </a:t>
            </a:r>
            <a:r>
              <a:rPr lang="nl-BE" b="0" err="1"/>
              <a:t>ship</a:t>
            </a:r>
            <a:r>
              <a:rPr lang="nl-BE" b="0"/>
              <a:t> /single ROC</a:t>
            </a:r>
          </a:p>
          <a:p>
            <a:r>
              <a:rPr lang="nl-BE"/>
              <a:t>- </a:t>
            </a:r>
            <a:r>
              <a:rPr lang="nl-BE" err="1"/>
              <a:t>so</a:t>
            </a:r>
            <a:r>
              <a:rPr lang="nl-BE"/>
              <a:t> </a:t>
            </a:r>
            <a:r>
              <a:rPr lang="nl-BE" err="1"/>
              <a:t>what’s</a:t>
            </a:r>
            <a:r>
              <a:rPr lang="nl-BE"/>
              <a:t> te solution? </a:t>
            </a:r>
          </a:p>
        </p:txBody>
      </p:sp>
      <p:sp>
        <p:nvSpPr>
          <p:cNvPr id="4" name="Slide Number Placeholder 3"/>
          <p:cNvSpPr>
            <a:spLocks noGrp="1"/>
          </p:cNvSpPr>
          <p:nvPr>
            <p:ph type="sldNum" sz="quarter" idx="5"/>
          </p:nvPr>
        </p:nvSpPr>
        <p:spPr/>
        <p:txBody>
          <a:bodyPr/>
          <a:lstStyle/>
          <a:p>
            <a:fld id="{5D3E05F8-2673-49E3-9AB8-62EEC74E5BBF}" type="slidenum">
              <a:rPr lang="nl-BE" smtClean="0"/>
              <a:t>16</a:t>
            </a:fld>
            <a:endParaRPr lang="nl-BE"/>
          </a:p>
        </p:txBody>
      </p:sp>
    </p:spTree>
    <p:extLst>
      <p:ext uri="{BB962C8B-B14F-4D97-AF65-F5344CB8AC3E}">
        <p14:creationId xmlns:p14="http://schemas.microsoft.com/office/powerpoint/2010/main" val="165085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according</a:t>
            </a:r>
            <a:r>
              <a:rPr lang="nl-BE"/>
              <a:t> </a:t>
            </a:r>
            <a:r>
              <a:rPr lang="nl-BE" err="1"/>
              <a:t>to</a:t>
            </a:r>
            <a:r>
              <a:rPr lang="nl-BE"/>
              <a:t> MSC 108/4/2, we </a:t>
            </a:r>
            <a:r>
              <a:rPr lang="nl-BE" err="1"/>
              <a:t>would</a:t>
            </a:r>
            <a:r>
              <a:rPr lang="nl-BE"/>
              <a:t> </a:t>
            </a:r>
            <a:r>
              <a:rPr lang="nl-BE" err="1"/>
              <a:t>establish</a:t>
            </a:r>
            <a:r>
              <a:rPr lang="nl-BE"/>
              <a:t> a new </a:t>
            </a:r>
            <a:r>
              <a:rPr lang="nl-BE" err="1"/>
              <a:t>entity</a:t>
            </a:r>
            <a:r>
              <a:rPr lang="nl-BE"/>
              <a:t> </a:t>
            </a:r>
            <a:r>
              <a:rPr lang="nl-BE" err="1"/>
              <a:t>to</a:t>
            </a:r>
            <a:r>
              <a:rPr lang="nl-BE"/>
              <a:t> </a:t>
            </a:r>
            <a:r>
              <a:rPr lang="nl-BE" err="1"/>
              <a:t>ensure</a:t>
            </a:r>
            <a:r>
              <a:rPr lang="nl-BE"/>
              <a:t> safe </a:t>
            </a:r>
            <a:r>
              <a:rPr lang="nl-BE" err="1"/>
              <a:t>functioning</a:t>
            </a:r>
            <a:r>
              <a:rPr lang="nl-BE"/>
              <a:t> of the ROC</a:t>
            </a:r>
          </a:p>
        </p:txBody>
      </p:sp>
      <p:sp>
        <p:nvSpPr>
          <p:cNvPr id="4" name="Slide Number Placeholder 3"/>
          <p:cNvSpPr>
            <a:spLocks noGrp="1"/>
          </p:cNvSpPr>
          <p:nvPr>
            <p:ph type="sldNum" sz="quarter" idx="5"/>
          </p:nvPr>
        </p:nvSpPr>
        <p:spPr/>
        <p:txBody>
          <a:bodyPr/>
          <a:lstStyle/>
          <a:p>
            <a:fld id="{5D3E05F8-2673-49E3-9AB8-62EEC74E5BBF}" type="slidenum">
              <a:rPr lang="nl-BE" smtClean="0"/>
              <a:t>17</a:t>
            </a:fld>
            <a:endParaRPr lang="nl-BE"/>
          </a:p>
        </p:txBody>
      </p:sp>
    </p:spTree>
    <p:extLst>
      <p:ext uri="{BB962C8B-B14F-4D97-AF65-F5344CB8AC3E}">
        <p14:creationId xmlns:p14="http://schemas.microsoft.com/office/powerpoint/2010/main" val="51789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similarly</a:t>
            </a:r>
            <a:r>
              <a:rPr lang="nl-BE"/>
              <a:t> </a:t>
            </a:r>
            <a:r>
              <a:rPr lang="nl-BE" err="1"/>
              <a:t>to</a:t>
            </a:r>
            <a:r>
              <a:rPr lang="nl-BE"/>
              <a:t> ISM companies, the ROM company </a:t>
            </a:r>
            <a:r>
              <a:rPr lang="nl-BE" err="1"/>
              <a:t>would</a:t>
            </a:r>
            <a:r>
              <a:rPr lang="nl-BE"/>
              <a:t> </a:t>
            </a:r>
            <a:r>
              <a:rPr lang="nl-BE" err="1"/>
              <a:t>need</a:t>
            </a:r>
            <a:r>
              <a:rPr lang="nl-BE"/>
              <a:t> </a:t>
            </a:r>
            <a:r>
              <a:rPr lang="nl-BE" err="1"/>
              <a:t>to</a:t>
            </a:r>
            <a:r>
              <a:rPr lang="nl-BE"/>
              <a:t> </a:t>
            </a:r>
            <a:r>
              <a:rPr lang="nl-BE" err="1"/>
              <a:t>be</a:t>
            </a:r>
            <a:r>
              <a:rPr lang="nl-BE"/>
              <a:t> </a:t>
            </a:r>
            <a:r>
              <a:rPr lang="nl-BE" err="1"/>
              <a:t>certified</a:t>
            </a:r>
            <a:r>
              <a:rPr lang="nl-BE"/>
              <a:t> </a:t>
            </a:r>
            <a:r>
              <a:rPr lang="nl-BE" err="1"/>
              <a:t>by</a:t>
            </a:r>
            <a:r>
              <a:rPr lang="nl-BE"/>
              <a:t> the </a:t>
            </a:r>
            <a:r>
              <a:rPr lang="nl-BE" err="1"/>
              <a:t>ships</a:t>
            </a:r>
            <a:r>
              <a:rPr lang="nl-BE"/>
              <a:t>’ </a:t>
            </a:r>
            <a:r>
              <a:rPr lang="nl-BE" err="1"/>
              <a:t>flag</a:t>
            </a:r>
            <a:r>
              <a:rPr lang="nl-BE"/>
              <a:t> </a:t>
            </a:r>
            <a:r>
              <a:rPr lang="nl-BE" err="1"/>
              <a:t>States</a:t>
            </a:r>
            <a:endParaRPr lang="nl-BE"/>
          </a:p>
          <a:p>
            <a:r>
              <a:rPr lang="nl-BE"/>
              <a:t>- in </a:t>
            </a:r>
            <a:r>
              <a:rPr lang="nl-BE" err="1"/>
              <a:t>this</a:t>
            </a:r>
            <a:r>
              <a:rPr lang="nl-BE"/>
              <a:t> case, the ROM company is </a:t>
            </a:r>
            <a:r>
              <a:rPr lang="nl-BE" err="1"/>
              <a:t>certified</a:t>
            </a:r>
            <a:r>
              <a:rPr lang="nl-BE"/>
              <a:t> </a:t>
            </a:r>
            <a:r>
              <a:rPr lang="nl-BE" err="1"/>
              <a:t>by</a:t>
            </a:r>
            <a:r>
              <a:rPr lang="nl-BE"/>
              <a:t> Belgium, Liberia, </a:t>
            </a:r>
            <a:r>
              <a:rPr lang="nl-BE" err="1"/>
              <a:t>and</a:t>
            </a:r>
            <a:r>
              <a:rPr lang="nl-BE"/>
              <a:t> Korea</a:t>
            </a:r>
          </a:p>
        </p:txBody>
      </p:sp>
      <p:sp>
        <p:nvSpPr>
          <p:cNvPr id="4" name="Slide Number Placeholder 3"/>
          <p:cNvSpPr>
            <a:spLocks noGrp="1"/>
          </p:cNvSpPr>
          <p:nvPr>
            <p:ph type="sldNum" sz="quarter" idx="5"/>
          </p:nvPr>
        </p:nvSpPr>
        <p:spPr/>
        <p:txBody>
          <a:bodyPr/>
          <a:lstStyle/>
          <a:p>
            <a:fld id="{5D3E05F8-2673-49E3-9AB8-62EEC74E5BBF}" type="slidenum">
              <a:rPr lang="nl-BE" smtClean="0"/>
              <a:t>18</a:t>
            </a:fld>
            <a:endParaRPr lang="nl-BE"/>
          </a:p>
        </p:txBody>
      </p:sp>
    </p:spTree>
    <p:extLst>
      <p:ext uri="{BB962C8B-B14F-4D97-AF65-F5344CB8AC3E}">
        <p14:creationId xmlns:p14="http://schemas.microsoft.com/office/powerpoint/2010/main" val="2424914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by</a:t>
            </a:r>
            <a:r>
              <a:rPr lang="nl-BE"/>
              <a:t> </a:t>
            </a:r>
            <a:r>
              <a:rPr lang="nl-BE" err="1"/>
              <a:t>letting</a:t>
            </a:r>
            <a:r>
              <a:rPr lang="nl-BE"/>
              <a:t> the ROM company </a:t>
            </a:r>
            <a:r>
              <a:rPr lang="nl-BE" err="1"/>
              <a:t>address</a:t>
            </a:r>
            <a:r>
              <a:rPr lang="nl-BE"/>
              <a:t> the safe management of the ROC, the ISM companies’ </a:t>
            </a:r>
            <a:r>
              <a:rPr lang="nl-BE" err="1"/>
              <a:t>contradicting</a:t>
            </a:r>
            <a:r>
              <a:rPr lang="nl-BE"/>
              <a:t> ROC SMS </a:t>
            </a:r>
            <a:r>
              <a:rPr lang="nl-BE" err="1"/>
              <a:t>would</a:t>
            </a:r>
            <a:r>
              <a:rPr lang="nl-BE"/>
              <a:t> no </a:t>
            </a:r>
            <a:r>
              <a:rPr lang="nl-BE" err="1"/>
              <a:t>longer</a:t>
            </a:r>
            <a:r>
              <a:rPr lang="nl-BE"/>
              <a:t> </a:t>
            </a:r>
            <a:r>
              <a:rPr lang="nl-BE" err="1"/>
              <a:t>be</a:t>
            </a:r>
            <a:r>
              <a:rPr lang="nl-BE"/>
              <a:t> </a:t>
            </a:r>
            <a:r>
              <a:rPr lang="nl-BE" err="1"/>
              <a:t>necessary</a:t>
            </a:r>
            <a:endParaRPr lang="nl-BE"/>
          </a:p>
          <a:p>
            <a:r>
              <a:rPr lang="nl-BE"/>
              <a:t>- we </a:t>
            </a:r>
            <a:r>
              <a:rPr lang="nl-BE" err="1"/>
              <a:t>will</a:t>
            </a:r>
            <a:r>
              <a:rPr lang="nl-BE"/>
              <a:t> go </a:t>
            </a:r>
            <a:r>
              <a:rPr lang="nl-BE" err="1"/>
              <a:t>further</a:t>
            </a:r>
            <a:r>
              <a:rPr lang="nl-BE"/>
              <a:t> </a:t>
            </a:r>
            <a:r>
              <a:rPr lang="nl-BE" err="1"/>
              <a:t>into</a:t>
            </a:r>
            <a:r>
              <a:rPr lang="nl-BE"/>
              <a:t> detail </a:t>
            </a:r>
            <a:r>
              <a:rPr lang="nl-BE" err="1"/>
              <a:t>about</a:t>
            </a:r>
            <a:r>
              <a:rPr lang="nl-BE"/>
              <a:t> </a:t>
            </a:r>
            <a:r>
              <a:rPr lang="nl-BE" err="1"/>
              <a:t>what</a:t>
            </a:r>
            <a:r>
              <a:rPr lang="nl-BE"/>
              <a:t> </a:t>
            </a:r>
            <a:r>
              <a:rPr lang="nl-BE" err="1"/>
              <a:t>this</a:t>
            </a:r>
            <a:r>
              <a:rPr lang="nl-BE"/>
              <a:t> management </a:t>
            </a:r>
            <a:r>
              <a:rPr lang="nl-BE" err="1"/>
              <a:t>would</a:t>
            </a:r>
            <a:r>
              <a:rPr lang="nl-BE"/>
              <a:t> </a:t>
            </a:r>
            <a:r>
              <a:rPr lang="nl-BE" err="1"/>
              <a:t>entail</a:t>
            </a:r>
            <a:r>
              <a:rPr lang="nl-BE"/>
              <a:t> later in the </a:t>
            </a:r>
            <a:r>
              <a:rPr lang="nl-BE" err="1"/>
              <a:t>presentation</a:t>
            </a:r>
            <a:endParaRPr lang="nl-BE"/>
          </a:p>
          <a:p>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19</a:t>
            </a:fld>
            <a:endParaRPr lang="nl-BE"/>
          </a:p>
        </p:txBody>
      </p:sp>
    </p:spTree>
    <p:extLst>
      <p:ext uri="{BB962C8B-B14F-4D97-AF65-F5344CB8AC3E}">
        <p14:creationId xmlns:p14="http://schemas.microsoft.com/office/powerpoint/2010/main" val="2939164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by</a:t>
            </a:r>
            <a:r>
              <a:rPr lang="nl-BE"/>
              <a:t> </a:t>
            </a:r>
            <a:r>
              <a:rPr lang="nl-BE" err="1"/>
              <a:t>letting</a:t>
            </a:r>
            <a:r>
              <a:rPr lang="nl-BE"/>
              <a:t> the ROM company </a:t>
            </a:r>
            <a:r>
              <a:rPr lang="nl-BE" err="1"/>
              <a:t>address</a:t>
            </a:r>
            <a:r>
              <a:rPr lang="nl-BE"/>
              <a:t> the safe management of the ROC, the ISM companies’ </a:t>
            </a:r>
            <a:r>
              <a:rPr lang="nl-BE" err="1"/>
              <a:t>contradicting</a:t>
            </a:r>
            <a:r>
              <a:rPr lang="nl-BE"/>
              <a:t> ROC SMS </a:t>
            </a:r>
            <a:r>
              <a:rPr lang="nl-BE" err="1"/>
              <a:t>would</a:t>
            </a:r>
            <a:r>
              <a:rPr lang="nl-BE"/>
              <a:t> no </a:t>
            </a:r>
            <a:r>
              <a:rPr lang="nl-BE" err="1"/>
              <a:t>longer</a:t>
            </a:r>
            <a:r>
              <a:rPr lang="nl-BE"/>
              <a:t> </a:t>
            </a:r>
            <a:r>
              <a:rPr lang="nl-BE" err="1"/>
              <a:t>be</a:t>
            </a:r>
            <a:r>
              <a:rPr lang="nl-BE"/>
              <a:t> </a:t>
            </a:r>
            <a:r>
              <a:rPr lang="nl-BE" err="1"/>
              <a:t>necessary</a:t>
            </a:r>
            <a:endParaRPr lang="nl-BE"/>
          </a:p>
          <a:p>
            <a:r>
              <a:rPr lang="nl-BE"/>
              <a:t>- we </a:t>
            </a:r>
            <a:r>
              <a:rPr lang="nl-BE" err="1"/>
              <a:t>will</a:t>
            </a:r>
            <a:r>
              <a:rPr lang="nl-BE"/>
              <a:t> go </a:t>
            </a:r>
            <a:r>
              <a:rPr lang="nl-BE" err="1"/>
              <a:t>further</a:t>
            </a:r>
            <a:r>
              <a:rPr lang="nl-BE"/>
              <a:t> </a:t>
            </a:r>
            <a:r>
              <a:rPr lang="nl-BE" err="1"/>
              <a:t>into</a:t>
            </a:r>
            <a:r>
              <a:rPr lang="nl-BE"/>
              <a:t> detail </a:t>
            </a:r>
            <a:r>
              <a:rPr lang="nl-BE" err="1"/>
              <a:t>about</a:t>
            </a:r>
            <a:r>
              <a:rPr lang="nl-BE"/>
              <a:t> </a:t>
            </a:r>
            <a:r>
              <a:rPr lang="nl-BE" err="1"/>
              <a:t>what</a:t>
            </a:r>
            <a:r>
              <a:rPr lang="nl-BE"/>
              <a:t> </a:t>
            </a:r>
            <a:r>
              <a:rPr lang="nl-BE" err="1"/>
              <a:t>this</a:t>
            </a:r>
            <a:r>
              <a:rPr lang="nl-BE"/>
              <a:t> management </a:t>
            </a:r>
            <a:r>
              <a:rPr lang="nl-BE" err="1"/>
              <a:t>would</a:t>
            </a:r>
            <a:r>
              <a:rPr lang="nl-BE"/>
              <a:t> </a:t>
            </a:r>
            <a:r>
              <a:rPr lang="nl-BE" err="1"/>
              <a:t>entail</a:t>
            </a:r>
            <a:r>
              <a:rPr lang="nl-BE"/>
              <a:t> later in the </a:t>
            </a:r>
            <a:r>
              <a:rPr lang="nl-BE" err="1"/>
              <a:t>presentation</a:t>
            </a:r>
            <a:endParaRPr lang="nl-BE"/>
          </a:p>
          <a:p>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20</a:t>
            </a:fld>
            <a:endParaRPr lang="nl-BE"/>
          </a:p>
        </p:txBody>
      </p:sp>
    </p:spTree>
    <p:extLst>
      <p:ext uri="{BB962C8B-B14F-4D97-AF65-F5344CB8AC3E}">
        <p14:creationId xmlns:p14="http://schemas.microsoft.com/office/powerpoint/2010/main" val="279968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we have a </a:t>
            </a:r>
            <a:r>
              <a:rPr lang="nl-BE" err="1"/>
              <a:t>belgian</a:t>
            </a:r>
            <a:r>
              <a:rPr lang="nl-BE"/>
              <a:t> </a:t>
            </a:r>
            <a:r>
              <a:rPr lang="nl-BE" err="1"/>
              <a:t>flagged</a:t>
            </a:r>
            <a:r>
              <a:rPr lang="nl-BE"/>
              <a:t> </a:t>
            </a:r>
            <a:r>
              <a:rPr lang="nl-BE" err="1"/>
              <a:t>ship</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3</a:t>
            </a:fld>
            <a:endParaRPr lang="nl-BE"/>
          </a:p>
        </p:txBody>
      </p:sp>
    </p:spTree>
    <p:extLst>
      <p:ext uri="{BB962C8B-B14F-4D97-AF65-F5344CB8AC3E}">
        <p14:creationId xmlns:p14="http://schemas.microsoft.com/office/powerpoint/2010/main" val="1789126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so</a:t>
            </a:r>
            <a:r>
              <a:rPr lang="nl-BE"/>
              <a:t> </a:t>
            </a:r>
            <a:r>
              <a:rPr lang="nl-BE" err="1"/>
              <a:t>let’s</a:t>
            </a:r>
            <a:r>
              <a:rPr lang="nl-BE"/>
              <a:t> take the </a:t>
            </a:r>
            <a:r>
              <a:rPr lang="nl-BE" err="1"/>
              <a:t>simplified</a:t>
            </a:r>
            <a:r>
              <a:rPr lang="nl-BE"/>
              <a:t> </a:t>
            </a:r>
            <a:r>
              <a:rPr lang="nl-BE" err="1"/>
              <a:t>structure</a:t>
            </a:r>
            <a:r>
              <a:rPr lang="nl-BE"/>
              <a:t> of a </a:t>
            </a:r>
            <a:r>
              <a:rPr lang="nl-BE" err="1"/>
              <a:t>ship</a:t>
            </a:r>
            <a:r>
              <a:rPr lang="nl-BE"/>
              <a:t> </a:t>
            </a:r>
            <a:r>
              <a:rPr lang="nl-BE" err="1"/>
              <a:t>linked</a:t>
            </a:r>
            <a:r>
              <a:rPr lang="nl-BE"/>
              <a:t> </a:t>
            </a:r>
            <a:r>
              <a:rPr lang="nl-BE" err="1"/>
              <a:t>to</a:t>
            </a:r>
            <a:r>
              <a:rPr lang="nl-BE"/>
              <a:t> </a:t>
            </a:r>
            <a:r>
              <a:rPr lang="nl-BE" err="1"/>
              <a:t>an</a:t>
            </a:r>
            <a:r>
              <a:rPr lang="nl-BE"/>
              <a:t> ISM company, </a:t>
            </a:r>
            <a:r>
              <a:rPr lang="nl-BE" err="1"/>
              <a:t>remotely</a:t>
            </a:r>
            <a:r>
              <a:rPr lang="nl-BE"/>
              <a:t> </a:t>
            </a:r>
            <a:r>
              <a:rPr lang="nl-BE" err="1"/>
              <a:t>operated</a:t>
            </a:r>
            <a:r>
              <a:rPr lang="nl-BE"/>
              <a:t> </a:t>
            </a:r>
            <a:r>
              <a:rPr lang="nl-BE" err="1"/>
              <a:t>by</a:t>
            </a:r>
            <a:r>
              <a:rPr lang="nl-BE"/>
              <a:t> a ROC </a:t>
            </a:r>
            <a:r>
              <a:rPr lang="nl-BE" err="1"/>
              <a:t>linked</a:t>
            </a:r>
            <a:r>
              <a:rPr lang="nl-BE"/>
              <a:t> </a:t>
            </a:r>
            <a:r>
              <a:rPr lang="nl-BE" err="1"/>
              <a:t>to</a:t>
            </a:r>
            <a:r>
              <a:rPr lang="nl-BE"/>
              <a:t> a ROM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 </a:t>
            </a:r>
            <a:r>
              <a:rPr lang="nl-BE" err="1"/>
              <a:t>this</a:t>
            </a:r>
            <a:r>
              <a:rPr lang="nl-BE"/>
              <a:t> </a:t>
            </a:r>
            <a:r>
              <a:rPr lang="nl-BE" err="1"/>
              <a:t>structure</a:t>
            </a:r>
            <a:r>
              <a:rPr lang="nl-BE"/>
              <a:t> </a:t>
            </a:r>
            <a:r>
              <a:rPr lang="nl-BE" err="1"/>
              <a:t>works</a:t>
            </a:r>
            <a:r>
              <a:rPr lang="nl-BE"/>
              <a:t> </a:t>
            </a:r>
            <a:r>
              <a:rPr lang="nl-BE" err="1"/>
              <a:t>regardless</a:t>
            </a:r>
            <a:r>
              <a:rPr lang="nl-BE"/>
              <a:t> of the </a:t>
            </a:r>
            <a:r>
              <a:rPr lang="nl-BE" err="1"/>
              <a:t>flag</a:t>
            </a:r>
            <a:r>
              <a:rPr lang="nl-BE"/>
              <a:t> State of the </a:t>
            </a:r>
            <a:r>
              <a:rPr lang="nl-BE" err="1"/>
              <a:t>ship</a:t>
            </a:r>
            <a:endParaRPr lang="nl-BE"/>
          </a:p>
          <a:p>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21</a:t>
            </a:fld>
            <a:endParaRPr lang="nl-BE"/>
          </a:p>
        </p:txBody>
      </p:sp>
    </p:spTree>
    <p:extLst>
      <p:ext uri="{BB962C8B-B14F-4D97-AF65-F5344CB8AC3E}">
        <p14:creationId xmlns:p14="http://schemas.microsoft.com/office/powerpoint/2010/main" val="3958768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as long as the ISM company </a:t>
            </a:r>
            <a:r>
              <a:rPr lang="nl-BE" err="1"/>
              <a:t>and</a:t>
            </a:r>
            <a:r>
              <a:rPr lang="nl-BE"/>
              <a:t> the ROM company are </a:t>
            </a:r>
            <a:r>
              <a:rPr lang="nl-BE" err="1"/>
              <a:t>certified</a:t>
            </a:r>
            <a:r>
              <a:rPr lang="nl-BE"/>
              <a:t> </a:t>
            </a:r>
            <a:r>
              <a:rPr lang="nl-BE" err="1"/>
              <a:t>by</a:t>
            </a:r>
            <a:r>
              <a:rPr lang="nl-BE"/>
              <a:t> the </a:t>
            </a:r>
            <a:r>
              <a:rPr lang="nl-BE" err="1"/>
              <a:t>flag</a:t>
            </a:r>
            <a:r>
              <a:rPr lang="nl-BE"/>
              <a:t> State, the </a:t>
            </a:r>
            <a:r>
              <a:rPr lang="nl-BE" err="1"/>
              <a:t>ship</a:t>
            </a:r>
            <a:r>
              <a:rPr lang="nl-BE"/>
              <a:t> </a:t>
            </a:r>
            <a:r>
              <a:rPr lang="nl-BE" err="1"/>
              <a:t>could</a:t>
            </a:r>
            <a:r>
              <a:rPr lang="nl-BE"/>
              <a:t> </a:t>
            </a:r>
            <a:r>
              <a:rPr lang="nl-BE" err="1"/>
              <a:t>be</a:t>
            </a:r>
            <a:r>
              <a:rPr lang="nl-BE"/>
              <a:t> </a:t>
            </a:r>
            <a:r>
              <a:rPr lang="nl-BE" err="1"/>
              <a:t>Korean</a:t>
            </a:r>
            <a:r>
              <a:rPr lang="nl-BE"/>
              <a:t> </a:t>
            </a:r>
            <a:r>
              <a:rPr lang="nl-BE" err="1"/>
              <a:t>flagged</a:t>
            </a:r>
            <a:r>
              <a:rPr lang="nl-BE"/>
              <a:t>…</a:t>
            </a:r>
          </a:p>
        </p:txBody>
      </p:sp>
      <p:sp>
        <p:nvSpPr>
          <p:cNvPr id="4" name="Slide Number Placeholder 3"/>
          <p:cNvSpPr>
            <a:spLocks noGrp="1"/>
          </p:cNvSpPr>
          <p:nvPr>
            <p:ph type="sldNum" sz="quarter" idx="5"/>
          </p:nvPr>
        </p:nvSpPr>
        <p:spPr/>
        <p:txBody>
          <a:bodyPr/>
          <a:lstStyle/>
          <a:p>
            <a:fld id="{5D3E05F8-2673-49E3-9AB8-62EEC74E5BBF}" type="slidenum">
              <a:rPr lang="nl-BE" smtClean="0"/>
              <a:t>22</a:t>
            </a:fld>
            <a:endParaRPr lang="nl-BE"/>
          </a:p>
        </p:txBody>
      </p:sp>
    </p:spTree>
    <p:extLst>
      <p:ext uri="{BB962C8B-B14F-4D97-AF65-F5344CB8AC3E}">
        <p14:creationId xmlns:p14="http://schemas.microsoft.com/office/powerpoint/2010/main" val="2863076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…or </a:t>
            </a:r>
            <a:r>
              <a:rPr lang="nl-BE" err="1"/>
              <a:t>it</a:t>
            </a:r>
            <a:r>
              <a:rPr lang="nl-BE"/>
              <a:t> </a:t>
            </a:r>
            <a:r>
              <a:rPr lang="nl-BE" err="1"/>
              <a:t>could</a:t>
            </a:r>
            <a:r>
              <a:rPr lang="nl-BE"/>
              <a:t> </a:t>
            </a:r>
            <a:r>
              <a:rPr lang="nl-BE" err="1"/>
              <a:t>be</a:t>
            </a:r>
            <a:r>
              <a:rPr lang="nl-BE"/>
              <a:t> </a:t>
            </a:r>
            <a:r>
              <a:rPr lang="nl-BE" err="1"/>
              <a:t>Liberian</a:t>
            </a:r>
            <a:r>
              <a:rPr lang="nl-BE"/>
              <a:t> </a:t>
            </a:r>
            <a:r>
              <a:rPr lang="nl-BE" err="1"/>
              <a:t>flagged</a:t>
            </a:r>
            <a:endParaRPr lang="nl-BE"/>
          </a:p>
          <a:p>
            <a:r>
              <a:rPr lang="nl-BE"/>
              <a:t>- but the ROM </a:t>
            </a:r>
            <a:r>
              <a:rPr lang="nl-BE" err="1"/>
              <a:t>structure</a:t>
            </a:r>
            <a:r>
              <a:rPr lang="nl-BE"/>
              <a:t> </a:t>
            </a:r>
            <a:r>
              <a:rPr lang="nl-BE" err="1"/>
              <a:t>brings</a:t>
            </a:r>
            <a:r>
              <a:rPr lang="nl-BE"/>
              <a:t> </a:t>
            </a:r>
            <a:r>
              <a:rPr lang="nl-BE" err="1"/>
              <a:t>much</a:t>
            </a:r>
            <a:r>
              <a:rPr lang="nl-BE"/>
              <a:t> more flexibility </a:t>
            </a:r>
            <a:r>
              <a:rPr lang="nl-BE" err="1"/>
              <a:t>than</a:t>
            </a:r>
            <a:r>
              <a:rPr lang="nl-BE"/>
              <a:t> </a:t>
            </a:r>
            <a:r>
              <a:rPr lang="nl-BE" err="1"/>
              <a:t>just</a:t>
            </a:r>
            <a:r>
              <a:rPr lang="nl-BE"/>
              <a:t> </a:t>
            </a:r>
            <a:r>
              <a:rPr lang="nl-BE" err="1"/>
              <a:t>flag</a:t>
            </a:r>
            <a:r>
              <a:rPr lang="nl-BE"/>
              <a:t> </a:t>
            </a:r>
            <a:r>
              <a:rPr lang="nl-BE" err="1"/>
              <a:t>States</a:t>
            </a:r>
            <a:endParaRPr lang="nl-BE"/>
          </a:p>
          <a:p>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23</a:t>
            </a:fld>
            <a:endParaRPr lang="nl-BE"/>
          </a:p>
        </p:txBody>
      </p:sp>
    </p:spTree>
    <p:extLst>
      <p:ext uri="{BB962C8B-B14F-4D97-AF65-F5344CB8AC3E}">
        <p14:creationId xmlns:p14="http://schemas.microsoft.com/office/powerpoint/2010/main" val="96018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let’s</a:t>
            </a:r>
            <a:r>
              <a:rPr lang="nl-BE"/>
              <a:t> say </a:t>
            </a:r>
            <a:r>
              <a:rPr lang="nl-BE" err="1"/>
              <a:t>that</a:t>
            </a:r>
            <a:r>
              <a:rPr lang="nl-BE"/>
              <a:t> </a:t>
            </a:r>
            <a:r>
              <a:rPr lang="nl-BE" err="1"/>
              <a:t>our</a:t>
            </a:r>
            <a:r>
              <a:rPr lang="nl-BE"/>
              <a:t> </a:t>
            </a:r>
            <a:r>
              <a:rPr lang="nl-BE" err="1"/>
              <a:t>Liberian</a:t>
            </a:r>
            <a:r>
              <a:rPr lang="nl-BE"/>
              <a:t> </a:t>
            </a:r>
            <a:r>
              <a:rPr lang="nl-BE" err="1"/>
              <a:t>flagged</a:t>
            </a:r>
            <a:r>
              <a:rPr lang="nl-BE"/>
              <a:t> </a:t>
            </a:r>
            <a:r>
              <a:rPr lang="nl-BE" err="1"/>
              <a:t>ship</a:t>
            </a:r>
            <a:r>
              <a:rPr lang="nl-BE"/>
              <a:t> is in </a:t>
            </a:r>
            <a:r>
              <a:rPr lang="nl-BE" err="1"/>
              <a:t>need</a:t>
            </a:r>
            <a:r>
              <a:rPr lang="nl-BE"/>
              <a:t> of a second ROC (</a:t>
            </a:r>
            <a:r>
              <a:rPr lang="nl-BE" err="1"/>
              <a:t>because</a:t>
            </a:r>
            <a:r>
              <a:rPr lang="nl-BE"/>
              <a:t> </a:t>
            </a:r>
            <a:r>
              <a:rPr lang="nl-BE" err="1"/>
              <a:t>it</a:t>
            </a:r>
            <a:r>
              <a:rPr lang="nl-BE"/>
              <a:t> </a:t>
            </a:r>
            <a:r>
              <a:rPr lang="nl-BE" err="1"/>
              <a:t>needs</a:t>
            </a:r>
            <a:r>
              <a:rPr lang="nl-BE"/>
              <a:t> </a:t>
            </a:r>
            <a:r>
              <a:rPr lang="nl-BE" err="1"/>
              <a:t>to</a:t>
            </a:r>
            <a:r>
              <a:rPr lang="nl-BE"/>
              <a:t> </a:t>
            </a:r>
            <a:r>
              <a:rPr lang="nl-BE" err="1"/>
              <a:t>perform</a:t>
            </a:r>
            <a:r>
              <a:rPr lang="nl-BE"/>
              <a:t> a </a:t>
            </a:r>
            <a:r>
              <a:rPr lang="nl-BE" err="1"/>
              <a:t>specific</a:t>
            </a:r>
            <a:r>
              <a:rPr lang="nl-BE"/>
              <a:t> </a:t>
            </a:r>
            <a:r>
              <a:rPr lang="nl-BE" err="1"/>
              <a:t>operation</a:t>
            </a:r>
            <a:r>
              <a:rPr lang="nl-BE"/>
              <a:t> </a:t>
            </a:r>
            <a:r>
              <a:rPr lang="nl-BE" err="1"/>
              <a:t>this</a:t>
            </a:r>
            <a:r>
              <a:rPr lang="nl-BE"/>
              <a:t> ROC is </a:t>
            </a:r>
            <a:r>
              <a:rPr lang="nl-BE" err="1"/>
              <a:t>better</a:t>
            </a:r>
            <a:r>
              <a:rPr lang="nl-BE"/>
              <a:t> </a:t>
            </a:r>
            <a:r>
              <a:rPr lang="nl-BE" err="1"/>
              <a:t>for</a:t>
            </a:r>
            <a:r>
              <a:rPr lang="nl-BE"/>
              <a:t>, </a:t>
            </a:r>
            <a:r>
              <a:rPr lang="nl-BE" err="1"/>
              <a:t>because</a:t>
            </a:r>
            <a:r>
              <a:rPr lang="nl-BE"/>
              <a:t> </a:t>
            </a:r>
            <a:r>
              <a:rPr lang="nl-BE" err="1"/>
              <a:t>it</a:t>
            </a:r>
            <a:r>
              <a:rPr lang="nl-BE"/>
              <a:t> </a:t>
            </a:r>
            <a:r>
              <a:rPr lang="nl-BE" err="1"/>
              <a:t>needs</a:t>
            </a:r>
            <a:r>
              <a:rPr lang="nl-BE"/>
              <a:t> </a:t>
            </a:r>
            <a:r>
              <a:rPr lang="nl-BE" err="1"/>
              <a:t>to</a:t>
            </a:r>
            <a:r>
              <a:rPr lang="nl-BE"/>
              <a:t> go </a:t>
            </a:r>
            <a:r>
              <a:rPr lang="nl-BE" err="1"/>
              <a:t>outside</a:t>
            </a:r>
            <a:r>
              <a:rPr lang="nl-BE"/>
              <a:t> of the first </a:t>
            </a:r>
            <a:r>
              <a:rPr lang="nl-BE" err="1"/>
              <a:t>ROC’s</a:t>
            </a:r>
            <a:r>
              <a:rPr lang="nl-BE"/>
              <a:t> </a:t>
            </a:r>
            <a:r>
              <a:rPr lang="nl-BE" err="1"/>
              <a:t>reach</a:t>
            </a:r>
            <a:r>
              <a:rPr lang="nl-BE"/>
              <a:t> etc.)</a:t>
            </a:r>
          </a:p>
        </p:txBody>
      </p:sp>
      <p:sp>
        <p:nvSpPr>
          <p:cNvPr id="4" name="Slide Number Placeholder 3"/>
          <p:cNvSpPr>
            <a:spLocks noGrp="1"/>
          </p:cNvSpPr>
          <p:nvPr>
            <p:ph type="sldNum" sz="quarter" idx="5"/>
          </p:nvPr>
        </p:nvSpPr>
        <p:spPr/>
        <p:txBody>
          <a:bodyPr/>
          <a:lstStyle/>
          <a:p>
            <a:fld id="{5D3E05F8-2673-49E3-9AB8-62EEC74E5BBF}" type="slidenum">
              <a:rPr lang="nl-BE" smtClean="0"/>
              <a:t>24</a:t>
            </a:fld>
            <a:endParaRPr lang="nl-BE"/>
          </a:p>
        </p:txBody>
      </p:sp>
    </p:spTree>
    <p:extLst>
      <p:ext uri="{BB962C8B-B14F-4D97-AF65-F5344CB8AC3E}">
        <p14:creationId xmlns:p14="http://schemas.microsoft.com/office/powerpoint/2010/main" val="3780881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the ROM company of the first ROC </a:t>
            </a:r>
            <a:r>
              <a:rPr lang="nl-BE" err="1"/>
              <a:t>could</a:t>
            </a:r>
            <a:r>
              <a:rPr lang="nl-BE"/>
              <a:t> </a:t>
            </a:r>
            <a:r>
              <a:rPr lang="nl-BE" err="1"/>
              <a:t>also</a:t>
            </a:r>
            <a:r>
              <a:rPr lang="nl-BE"/>
              <a:t> manage the second ROC, </a:t>
            </a:r>
            <a:r>
              <a:rPr lang="nl-BE" err="1"/>
              <a:t>just</a:t>
            </a:r>
            <a:r>
              <a:rPr lang="nl-BE"/>
              <a:t> like </a:t>
            </a:r>
            <a:r>
              <a:rPr lang="nl-BE" err="1"/>
              <a:t>it</a:t>
            </a:r>
            <a:r>
              <a:rPr lang="nl-BE"/>
              <a:t> </a:t>
            </a:r>
            <a:r>
              <a:rPr lang="nl-BE" err="1"/>
              <a:t>could</a:t>
            </a:r>
            <a:r>
              <a:rPr lang="nl-BE"/>
              <a:t> manage </a:t>
            </a:r>
            <a:r>
              <a:rPr lang="nl-BE" err="1"/>
              <a:t>essentially</a:t>
            </a:r>
            <a:r>
              <a:rPr lang="nl-BE"/>
              <a:t> </a:t>
            </a:r>
            <a:r>
              <a:rPr lang="nl-BE" err="1"/>
              <a:t>any</a:t>
            </a:r>
            <a:r>
              <a:rPr lang="nl-BE"/>
              <a:t> </a:t>
            </a:r>
            <a:r>
              <a:rPr lang="nl-BE" err="1"/>
              <a:t>number</a:t>
            </a:r>
            <a:r>
              <a:rPr lang="nl-BE"/>
              <a:t> of </a:t>
            </a:r>
            <a:r>
              <a:rPr lang="nl-BE" err="1"/>
              <a:t>ROCs</a:t>
            </a:r>
            <a:endParaRPr lang="nl-BE"/>
          </a:p>
          <a:p>
            <a:r>
              <a:rPr lang="nl-BE"/>
              <a:t>- a ROM company </a:t>
            </a:r>
            <a:r>
              <a:rPr lang="nl-BE" err="1"/>
              <a:t>could</a:t>
            </a:r>
            <a:r>
              <a:rPr lang="nl-BE"/>
              <a:t> </a:t>
            </a:r>
            <a:r>
              <a:rPr lang="nl-BE" err="1"/>
              <a:t>be</a:t>
            </a:r>
            <a:r>
              <a:rPr lang="nl-BE"/>
              <a:t> </a:t>
            </a:r>
            <a:r>
              <a:rPr lang="nl-BE" err="1"/>
              <a:t>specialized</a:t>
            </a:r>
            <a:r>
              <a:rPr lang="nl-BE"/>
              <a:t> in a </a:t>
            </a:r>
            <a:r>
              <a:rPr lang="nl-BE" err="1"/>
              <a:t>certain</a:t>
            </a:r>
            <a:r>
              <a:rPr lang="nl-BE"/>
              <a:t> </a:t>
            </a:r>
            <a:r>
              <a:rPr lang="nl-BE" err="1"/>
              <a:t>region</a:t>
            </a:r>
            <a:r>
              <a:rPr lang="nl-BE"/>
              <a:t> of </a:t>
            </a:r>
            <a:r>
              <a:rPr lang="nl-BE" err="1"/>
              <a:t>ROCs</a:t>
            </a:r>
            <a:r>
              <a:rPr lang="nl-BE"/>
              <a:t>, in a </a:t>
            </a:r>
            <a:r>
              <a:rPr lang="nl-BE" err="1"/>
              <a:t>certain</a:t>
            </a:r>
            <a:r>
              <a:rPr lang="nl-BE"/>
              <a:t> type of </a:t>
            </a:r>
            <a:r>
              <a:rPr lang="nl-BE" err="1"/>
              <a:t>operation</a:t>
            </a:r>
            <a:r>
              <a:rPr lang="nl-BE"/>
              <a:t> of </a:t>
            </a:r>
            <a:r>
              <a:rPr lang="nl-BE" err="1"/>
              <a:t>ROCs</a:t>
            </a:r>
            <a:r>
              <a:rPr lang="nl-BE"/>
              <a:t>, in a type </a:t>
            </a:r>
            <a:r>
              <a:rPr lang="nl-BE" err="1"/>
              <a:t>certain</a:t>
            </a:r>
            <a:r>
              <a:rPr lang="nl-BE"/>
              <a:t> type of </a:t>
            </a:r>
            <a:r>
              <a:rPr lang="nl-BE" err="1"/>
              <a:t>ships</a:t>
            </a:r>
            <a:r>
              <a:rPr lang="nl-BE"/>
              <a:t> </a:t>
            </a:r>
            <a:r>
              <a:rPr lang="nl-BE" err="1"/>
              <a:t>operated</a:t>
            </a:r>
            <a:r>
              <a:rPr lang="nl-BE"/>
              <a:t> </a:t>
            </a:r>
            <a:r>
              <a:rPr lang="nl-BE" err="1"/>
              <a:t>by</a:t>
            </a:r>
            <a:r>
              <a:rPr lang="nl-BE"/>
              <a:t> a ROC, in a </a:t>
            </a:r>
            <a:r>
              <a:rPr lang="nl-BE" err="1"/>
              <a:t>certain</a:t>
            </a:r>
            <a:r>
              <a:rPr lang="nl-BE"/>
              <a:t> </a:t>
            </a:r>
            <a:r>
              <a:rPr lang="nl-BE" err="1"/>
              <a:t>flag</a:t>
            </a:r>
            <a:r>
              <a:rPr lang="nl-BE"/>
              <a:t> State of </a:t>
            </a:r>
            <a:r>
              <a:rPr lang="nl-BE" err="1"/>
              <a:t>ships</a:t>
            </a:r>
            <a:r>
              <a:rPr lang="nl-BE"/>
              <a:t> etc.</a:t>
            </a:r>
          </a:p>
          <a:p>
            <a:r>
              <a:rPr lang="nl-BE"/>
              <a:t>- as long as the ROM company is </a:t>
            </a:r>
            <a:r>
              <a:rPr lang="nl-BE" err="1"/>
              <a:t>certified</a:t>
            </a:r>
            <a:r>
              <a:rPr lang="nl-BE"/>
              <a:t> </a:t>
            </a:r>
            <a:r>
              <a:rPr lang="nl-BE" err="1"/>
              <a:t>by</a:t>
            </a:r>
            <a:r>
              <a:rPr lang="nl-BE"/>
              <a:t> the </a:t>
            </a:r>
            <a:r>
              <a:rPr lang="nl-BE" err="1"/>
              <a:t>same</a:t>
            </a:r>
            <a:r>
              <a:rPr lang="nl-BE"/>
              <a:t> </a:t>
            </a:r>
            <a:r>
              <a:rPr lang="nl-BE" err="1"/>
              <a:t>flag</a:t>
            </a:r>
            <a:r>
              <a:rPr lang="nl-BE"/>
              <a:t> State as the </a:t>
            </a:r>
            <a:r>
              <a:rPr lang="nl-BE" err="1"/>
              <a:t>ship</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25</a:t>
            </a:fld>
            <a:endParaRPr lang="nl-BE"/>
          </a:p>
        </p:txBody>
      </p:sp>
    </p:spTree>
    <p:extLst>
      <p:ext uri="{BB962C8B-B14F-4D97-AF65-F5344CB8AC3E}">
        <p14:creationId xmlns:p14="http://schemas.microsoft.com/office/powerpoint/2010/main" val="3006303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the IMO has </a:t>
            </a:r>
            <a:r>
              <a:rPr lang="nl-BE" err="1"/>
              <a:t>decided</a:t>
            </a:r>
            <a:r>
              <a:rPr lang="nl-BE"/>
              <a:t> </a:t>
            </a:r>
            <a:r>
              <a:rPr lang="nl-BE" err="1"/>
              <a:t>that</a:t>
            </a:r>
            <a:r>
              <a:rPr lang="nl-BE"/>
              <a:t> a </a:t>
            </a:r>
            <a:r>
              <a:rPr lang="nl-BE" err="1"/>
              <a:t>ship</a:t>
            </a:r>
            <a:r>
              <a:rPr lang="nl-BE"/>
              <a:t> </a:t>
            </a:r>
            <a:r>
              <a:rPr lang="nl-BE" err="1"/>
              <a:t>can</a:t>
            </a:r>
            <a:r>
              <a:rPr lang="nl-BE"/>
              <a:t> </a:t>
            </a:r>
            <a:r>
              <a:rPr lang="nl-BE" err="1"/>
              <a:t>be</a:t>
            </a:r>
            <a:r>
              <a:rPr lang="nl-BE"/>
              <a:t> </a:t>
            </a:r>
            <a:r>
              <a:rPr lang="nl-BE" err="1"/>
              <a:t>operated</a:t>
            </a:r>
            <a:r>
              <a:rPr lang="nl-BE"/>
              <a:t> </a:t>
            </a:r>
            <a:r>
              <a:rPr lang="nl-BE" err="1"/>
              <a:t>by</a:t>
            </a:r>
            <a:r>
              <a:rPr lang="nl-BE"/>
              <a:t> multiple </a:t>
            </a:r>
            <a:r>
              <a:rPr lang="nl-BE" err="1"/>
              <a:t>ROCs</a:t>
            </a:r>
            <a:r>
              <a:rPr lang="nl-BE"/>
              <a:t>, </a:t>
            </a:r>
            <a:r>
              <a:rPr lang="nl-BE" err="1"/>
              <a:t>not</a:t>
            </a:r>
            <a:r>
              <a:rPr lang="nl-BE"/>
              <a:t> </a:t>
            </a:r>
            <a:r>
              <a:rPr lang="nl-BE" err="1"/>
              <a:t>simultaneously</a:t>
            </a:r>
            <a:r>
              <a:rPr lang="nl-BE"/>
              <a:t> of course</a:t>
            </a:r>
          </a:p>
          <a:p>
            <a:r>
              <a:rPr lang="nl-BE"/>
              <a:t>- the second ROC </a:t>
            </a:r>
            <a:r>
              <a:rPr lang="nl-BE" err="1"/>
              <a:t>would</a:t>
            </a:r>
            <a:r>
              <a:rPr lang="nl-BE"/>
              <a:t> </a:t>
            </a:r>
            <a:r>
              <a:rPr lang="nl-BE" err="1"/>
              <a:t>also</a:t>
            </a:r>
            <a:r>
              <a:rPr lang="nl-BE"/>
              <a:t> </a:t>
            </a:r>
            <a:r>
              <a:rPr lang="nl-BE" err="1"/>
              <a:t>need</a:t>
            </a:r>
            <a:r>
              <a:rPr lang="nl-BE"/>
              <a:t> </a:t>
            </a:r>
            <a:r>
              <a:rPr lang="nl-BE" err="1"/>
              <a:t>to</a:t>
            </a:r>
            <a:r>
              <a:rPr lang="nl-BE"/>
              <a:t> </a:t>
            </a:r>
            <a:r>
              <a:rPr lang="nl-BE" err="1"/>
              <a:t>be</a:t>
            </a:r>
            <a:r>
              <a:rPr lang="nl-BE"/>
              <a:t> </a:t>
            </a:r>
            <a:r>
              <a:rPr lang="nl-BE" err="1"/>
              <a:t>managed</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26</a:t>
            </a:fld>
            <a:endParaRPr lang="nl-BE"/>
          </a:p>
        </p:txBody>
      </p:sp>
    </p:spTree>
    <p:extLst>
      <p:ext uri="{BB962C8B-B14F-4D97-AF65-F5344CB8AC3E}">
        <p14:creationId xmlns:p14="http://schemas.microsoft.com/office/powerpoint/2010/main" val="1427341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the ISM company </a:t>
            </a:r>
            <a:r>
              <a:rPr lang="nl-BE" err="1"/>
              <a:t>could</a:t>
            </a:r>
            <a:r>
              <a:rPr lang="nl-BE"/>
              <a:t> </a:t>
            </a:r>
            <a:r>
              <a:rPr lang="nl-BE" err="1"/>
              <a:t>also</a:t>
            </a:r>
            <a:r>
              <a:rPr lang="nl-BE"/>
              <a:t> </a:t>
            </a:r>
            <a:r>
              <a:rPr lang="nl-BE" err="1"/>
              <a:t>certify</a:t>
            </a:r>
            <a:r>
              <a:rPr lang="nl-BE"/>
              <a:t> </a:t>
            </a:r>
            <a:r>
              <a:rPr lang="nl-BE" err="1"/>
              <a:t>its</a:t>
            </a:r>
            <a:r>
              <a:rPr lang="nl-BE"/>
              <a:t> </a:t>
            </a:r>
            <a:r>
              <a:rPr lang="nl-BE" err="1"/>
              <a:t>own</a:t>
            </a:r>
            <a:r>
              <a:rPr lang="nl-BE"/>
              <a:t> ROC </a:t>
            </a:r>
            <a:r>
              <a:rPr lang="nl-BE" err="1"/>
              <a:t>through</a:t>
            </a:r>
            <a:r>
              <a:rPr lang="nl-BE"/>
              <a:t> a ROC MS, </a:t>
            </a:r>
            <a:r>
              <a:rPr lang="nl-BE" err="1"/>
              <a:t>which</a:t>
            </a:r>
            <a:r>
              <a:rPr lang="nl-BE"/>
              <a:t> </a:t>
            </a:r>
            <a:r>
              <a:rPr lang="nl-BE" err="1"/>
              <a:t>wouldn’t</a:t>
            </a:r>
            <a:r>
              <a:rPr lang="nl-BE"/>
              <a:t> </a:t>
            </a:r>
            <a:r>
              <a:rPr lang="nl-BE" err="1"/>
              <a:t>be</a:t>
            </a:r>
            <a:r>
              <a:rPr lang="nl-BE"/>
              <a:t> </a:t>
            </a:r>
            <a:r>
              <a:rPr lang="nl-BE" err="1"/>
              <a:t>contradictory</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27</a:t>
            </a:fld>
            <a:endParaRPr lang="nl-BE"/>
          </a:p>
        </p:txBody>
      </p:sp>
    </p:spTree>
    <p:extLst>
      <p:ext uri="{BB962C8B-B14F-4D97-AF65-F5344CB8AC3E}">
        <p14:creationId xmlns:p14="http://schemas.microsoft.com/office/powerpoint/2010/main" val="3912543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any</a:t>
            </a:r>
            <a:r>
              <a:rPr lang="nl-BE"/>
              <a:t> </a:t>
            </a:r>
            <a:r>
              <a:rPr lang="nl-BE" err="1"/>
              <a:t>flag</a:t>
            </a:r>
            <a:r>
              <a:rPr lang="nl-BE"/>
              <a:t> of </a:t>
            </a:r>
            <a:r>
              <a:rPr lang="nl-BE" err="1"/>
              <a:t>ship</a:t>
            </a:r>
            <a:r>
              <a:rPr lang="nl-BE"/>
              <a:t> </a:t>
            </a:r>
            <a:r>
              <a:rPr lang="nl-BE" err="1"/>
              <a:t>can</a:t>
            </a:r>
            <a:r>
              <a:rPr lang="nl-BE"/>
              <a:t> </a:t>
            </a:r>
            <a:r>
              <a:rPr lang="nl-BE" err="1"/>
              <a:t>be</a:t>
            </a:r>
            <a:r>
              <a:rPr lang="nl-BE"/>
              <a:t> </a:t>
            </a:r>
            <a:r>
              <a:rPr lang="nl-BE" err="1"/>
              <a:t>managed</a:t>
            </a:r>
            <a:r>
              <a:rPr lang="nl-BE"/>
              <a:t> </a:t>
            </a:r>
            <a:r>
              <a:rPr lang="nl-BE" err="1"/>
              <a:t>by</a:t>
            </a:r>
            <a:r>
              <a:rPr lang="nl-BE"/>
              <a:t> </a:t>
            </a:r>
            <a:r>
              <a:rPr lang="nl-BE" err="1"/>
              <a:t>any</a:t>
            </a:r>
            <a:r>
              <a:rPr lang="nl-BE"/>
              <a:t> ISM company as long as </a:t>
            </a:r>
            <a:r>
              <a:rPr lang="nl-BE" err="1"/>
              <a:t>they</a:t>
            </a:r>
            <a:r>
              <a:rPr lang="nl-BE"/>
              <a:t> are </a:t>
            </a:r>
            <a:r>
              <a:rPr lang="nl-BE" err="1"/>
              <a:t>certified</a:t>
            </a:r>
            <a:r>
              <a:rPr lang="nl-BE"/>
              <a:t> </a:t>
            </a:r>
            <a:r>
              <a:rPr lang="nl-BE" err="1"/>
              <a:t>by</a:t>
            </a:r>
            <a:r>
              <a:rPr lang="nl-BE"/>
              <a:t> </a:t>
            </a:r>
            <a:r>
              <a:rPr lang="nl-BE" err="1"/>
              <a:t>same</a:t>
            </a:r>
            <a:r>
              <a:rPr lang="nl-BE"/>
              <a:t> </a:t>
            </a:r>
            <a:r>
              <a:rPr lang="nl-BE" err="1"/>
              <a:t>flag</a:t>
            </a:r>
            <a:r>
              <a:rPr lang="nl-BE"/>
              <a:t>, </a:t>
            </a:r>
            <a:r>
              <a:rPr lang="nl-BE" err="1"/>
              <a:t>can</a:t>
            </a:r>
            <a:r>
              <a:rPr lang="nl-BE"/>
              <a:t> </a:t>
            </a:r>
            <a:r>
              <a:rPr lang="nl-BE" err="1"/>
              <a:t>connect</a:t>
            </a:r>
            <a:r>
              <a:rPr lang="nl-BE"/>
              <a:t> </a:t>
            </a:r>
            <a:r>
              <a:rPr lang="nl-BE" err="1"/>
              <a:t>to</a:t>
            </a:r>
            <a:r>
              <a:rPr lang="nl-BE"/>
              <a:t> </a:t>
            </a:r>
            <a:r>
              <a:rPr lang="nl-BE" err="1"/>
              <a:t>any</a:t>
            </a:r>
            <a:r>
              <a:rPr lang="nl-BE"/>
              <a:t> ROC </a:t>
            </a:r>
            <a:r>
              <a:rPr lang="nl-BE" err="1"/>
              <a:t>that</a:t>
            </a:r>
            <a:r>
              <a:rPr lang="nl-BE"/>
              <a:t> </a:t>
            </a:r>
            <a:r>
              <a:rPr lang="nl-BE" err="1"/>
              <a:t>can</a:t>
            </a:r>
            <a:r>
              <a:rPr lang="nl-BE"/>
              <a:t> </a:t>
            </a:r>
            <a:r>
              <a:rPr lang="nl-BE" err="1"/>
              <a:t>perform</a:t>
            </a:r>
            <a:r>
              <a:rPr lang="nl-BE"/>
              <a:t> the </a:t>
            </a:r>
            <a:r>
              <a:rPr lang="nl-BE" err="1"/>
              <a:t>necessary</a:t>
            </a:r>
            <a:r>
              <a:rPr lang="nl-BE"/>
              <a:t> remote operations of the </a:t>
            </a:r>
            <a:r>
              <a:rPr lang="nl-BE" err="1"/>
              <a:t>ship</a:t>
            </a:r>
            <a:r>
              <a:rPr lang="nl-BE"/>
              <a:t>, as long as </a:t>
            </a:r>
            <a:r>
              <a:rPr lang="nl-BE" err="1"/>
              <a:t>its</a:t>
            </a:r>
            <a:r>
              <a:rPr lang="nl-BE"/>
              <a:t> ROM company is </a:t>
            </a:r>
            <a:r>
              <a:rPr lang="nl-BE" err="1"/>
              <a:t>certified</a:t>
            </a:r>
            <a:r>
              <a:rPr lang="nl-BE"/>
              <a:t> </a:t>
            </a:r>
            <a:r>
              <a:rPr lang="nl-BE" err="1"/>
              <a:t>by</a:t>
            </a:r>
            <a:r>
              <a:rPr lang="nl-BE"/>
              <a:t> </a:t>
            </a:r>
            <a:r>
              <a:rPr lang="nl-BE" err="1"/>
              <a:t>same</a:t>
            </a:r>
            <a:r>
              <a:rPr lang="nl-BE"/>
              <a:t> </a:t>
            </a:r>
            <a:r>
              <a:rPr lang="nl-BE" err="1"/>
              <a:t>flag</a:t>
            </a:r>
            <a:r>
              <a:rPr lang="nl-BE"/>
              <a:t> State </a:t>
            </a:r>
            <a:r>
              <a:rPr lang="nl-BE" err="1"/>
              <a:t>again</a:t>
            </a:r>
            <a:endParaRPr lang="nl-BE"/>
          </a:p>
          <a:p>
            <a:r>
              <a:rPr lang="nl-BE"/>
              <a:t>- </a:t>
            </a:r>
            <a:r>
              <a:rPr lang="nl-BE" err="1"/>
              <a:t>moreover</a:t>
            </a:r>
            <a:r>
              <a:rPr lang="nl-BE"/>
              <a:t>, the ROC </a:t>
            </a:r>
            <a:r>
              <a:rPr lang="nl-BE" err="1"/>
              <a:t>can</a:t>
            </a:r>
            <a:r>
              <a:rPr lang="nl-BE"/>
              <a:t> </a:t>
            </a:r>
            <a:r>
              <a:rPr lang="nl-BE" err="1"/>
              <a:t>be</a:t>
            </a:r>
            <a:r>
              <a:rPr lang="nl-BE"/>
              <a:t> </a:t>
            </a:r>
            <a:r>
              <a:rPr lang="nl-BE" err="1"/>
              <a:t>located</a:t>
            </a:r>
            <a:r>
              <a:rPr lang="nl-BE"/>
              <a:t> in </a:t>
            </a:r>
            <a:r>
              <a:rPr lang="nl-BE" err="1"/>
              <a:t>any</a:t>
            </a:r>
            <a:r>
              <a:rPr lang="nl-BE"/>
              <a:t> state, but </a:t>
            </a:r>
            <a:r>
              <a:rPr lang="nl-BE" err="1"/>
              <a:t>could</a:t>
            </a:r>
            <a:r>
              <a:rPr lang="nl-BE"/>
              <a:t> </a:t>
            </a:r>
            <a:r>
              <a:rPr lang="nl-BE" err="1"/>
              <a:t>also</a:t>
            </a:r>
            <a:r>
              <a:rPr lang="nl-BE"/>
              <a:t> </a:t>
            </a:r>
            <a:r>
              <a:rPr lang="nl-BE" err="1"/>
              <a:t>be</a:t>
            </a:r>
            <a:r>
              <a:rPr lang="nl-BE"/>
              <a:t> on a </a:t>
            </a:r>
            <a:r>
              <a:rPr lang="nl-BE" err="1"/>
              <a:t>moving</a:t>
            </a:r>
            <a:r>
              <a:rPr lang="nl-BE"/>
              <a:t> </a:t>
            </a:r>
            <a:r>
              <a:rPr lang="nl-BE" err="1"/>
              <a:t>ship</a:t>
            </a:r>
            <a:r>
              <a:rPr lang="nl-BE"/>
              <a:t> or </a:t>
            </a:r>
            <a:r>
              <a:rPr lang="nl-BE" err="1"/>
              <a:t>an</a:t>
            </a:r>
            <a:r>
              <a:rPr lang="nl-BE"/>
              <a:t> </a:t>
            </a:r>
            <a:r>
              <a:rPr lang="nl-BE" err="1"/>
              <a:t>oil</a:t>
            </a:r>
            <a:r>
              <a:rPr lang="nl-BE"/>
              <a:t> platform</a:t>
            </a:r>
          </a:p>
        </p:txBody>
      </p:sp>
      <p:sp>
        <p:nvSpPr>
          <p:cNvPr id="4" name="Slide Number Placeholder 3"/>
          <p:cNvSpPr>
            <a:spLocks noGrp="1"/>
          </p:cNvSpPr>
          <p:nvPr>
            <p:ph type="sldNum" sz="quarter" idx="5"/>
          </p:nvPr>
        </p:nvSpPr>
        <p:spPr/>
        <p:txBody>
          <a:bodyPr/>
          <a:lstStyle/>
          <a:p>
            <a:fld id="{5D3E05F8-2673-49E3-9AB8-62EEC74E5BBF}" type="slidenum">
              <a:rPr lang="nl-BE" smtClean="0"/>
              <a:t>28</a:t>
            </a:fld>
            <a:endParaRPr lang="nl-BE"/>
          </a:p>
        </p:txBody>
      </p:sp>
    </p:spTree>
    <p:extLst>
      <p:ext uri="{BB962C8B-B14F-4D97-AF65-F5344CB8AC3E}">
        <p14:creationId xmlns:p14="http://schemas.microsoft.com/office/powerpoint/2010/main" val="2231617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With the introduction of MASS, we are adding 2 management areas to the existing ship management. </a:t>
            </a:r>
          </a:p>
          <a:p>
            <a:r>
              <a:rPr lang="en-GB"/>
              <a:t>Ship specific = existing ship management excluding the remote operation functions</a:t>
            </a:r>
          </a:p>
          <a:p>
            <a:r>
              <a:rPr lang="en-GB"/>
              <a:t>ROC specific = all ROC operation other than the MASS remote operations, these are all operations which are common for all operated MASS of the ROC fleet, e.g. ROC software maintenance, power back-up maintenance, ROC building and equipment maintenance, access control, ROC change-over procedure and drills, fire safety</a:t>
            </a:r>
          </a:p>
          <a:p>
            <a:r>
              <a:rPr lang="en-GB"/>
              <a:t>RO = MASS specific RO, e.g. pre-departure checklists, voyage planning, calibration of controllers, BW procedures.</a:t>
            </a:r>
          </a:p>
        </p:txBody>
      </p:sp>
      <p:sp>
        <p:nvSpPr>
          <p:cNvPr id="4" name="Tijdelijke aanduiding voor dianummer 3"/>
          <p:cNvSpPr>
            <a:spLocks noGrp="1"/>
          </p:cNvSpPr>
          <p:nvPr>
            <p:ph type="sldNum" sz="quarter" idx="5"/>
          </p:nvPr>
        </p:nvSpPr>
        <p:spPr/>
        <p:txBody>
          <a:bodyPr/>
          <a:lstStyle/>
          <a:p>
            <a:fld id="{5D3E05F8-2673-49E3-9AB8-62EEC74E5BBF}" type="slidenum">
              <a:rPr lang="nl-BE" smtClean="0"/>
              <a:t>30</a:t>
            </a:fld>
            <a:endParaRPr lang="nl-BE"/>
          </a:p>
        </p:txBody>
      </p:sp>
    </p:spTree>
    <p:extLst>
      <p:ext uri="{BB962C8B-B14F-4D97-AF65-F5344CB8AC3E}">
        <p14:creationId xmlns:p14="http://schemas.microsoft.com/office/powerpoint/2010/main" val="222859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The management of ship-specific operations follows the ISM-principles, the ISM company </a:t>
            </a:r>
            <a:r>
              <a:rPr lang="en-GB" err="1"/>
              <a:t>devolops</a:t>
            </a:r>
            <a:r>
              <a:rPr lang="en-GB"/>
              <a:t>, implements and maintains a SMS by procedures, checklists, providing tools and equipment and verifying effectiveness of the taken measures during audits, inspections and reporting.</a:t>
            </a:r>
          </a:p>
          <a:p>
            <a:r>
              <a:rPr lang="en-GB"/>
              <a:t>The management of ROC-specific operations follows also the ISM-principles, managed by a ROM Company.</a:t>
            </a:r>
          </a:p>
        </p:txBody>
      </p:sp>
      <p:sp>
        <p:nvSpPr>
          <p:cNvPr id="4" name="Tijdelijke aanduiding voor dianummer 3"/>
          <p:cNvSpPr>
            <a:spLocks noGrp="1"/>
          </p:cNvSpPr>
          <p:nvPr>
            <p:ph type="sldNum" sz="quarter" idx="5"/>
          </p:nvPr>
        </p:nvSpPr>
        <p:spPr/>
        <p:txBody>
          <a:bodyPr/>
          <a:lstStyle/>
          <a:p>
            <a:fld id="{5D3E05F8-2673-49E3-9AB8-62EEC74E5BBF}" type="slidenum">
              <a:rPr lang="nl-BE" smtClean="0"/>
              <a:t>31</a:t>
            </a:fld>
            <a:endParaRPr lang="nl-BE"/>
          </a:p>
        </p:txBody>
      </p:sp>
    </p:spTree>
    <p:extLst>
      <p:ext uri="{BB962C8B-B14F-4D97-AF65-F5344CB8AC3E}">
        <p14:creationId xmlns:p14="http://schemas.microsoft.com/office/powerpoint/2010/main" val="79757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based</a:t>
            </a:r>
            <a:r>
              <a:rPr lang="nl-BE"/>
              <a:t> on </a:t>
            </a:r>
            <a:r>
              <a:rPr lang="nl-BE" err="1"/>
              <a:t>this</a:t>
            </a:r>
            <a:r>
              <a:rPr lang="nl-BE"/>
              <a:t> </a:t>
            </a:r>
            <a:r>
              <a:rPr lang="nl-BE" err="1"/>
              <a:t>ship</a:t>
            </a:r>
            <a:r>
              <a:rPr lang="nl-BE"/>
              <a:t>, we </a:t>
            </a:r>
            <a:r>
              <a:rPr lang="nl-BE" err="1"/>
              <a:t>will</a:t>
            </a:r>
            <a:r>
              <a:rPr lang="nl-BE"/>
              <a:t> </a:t>
            </a:r>
            <a:r>
              <a:rPr lang="nl-BE" err="1"/>
              <a:t>try</a:t>
            </a:r>
            <a:r>
              <a:rPr lang="nl-BE"/>
              <a:t> </a:t>
            </a:r>
            <a:r>
              <a:rPr lang="nl-BE" err="1"/>
              <a:t>to</a:t>
            </a:r>
            <a:r>
              <a:rPr lang="nl-BE"/>
              <a:t> </a:t>
            </a:r>
            <a:r>
              <a:rPr lang="nl-BE" err="1"/>
              <a:t>give</a:t>
            </a:r>
            <a:r>
              <a:rPr lang="nl-BE"/>
              <a:t> a </a:t>
            </a:r>
            <a:r>
              <a:rPr lang="nl-BE" err="1"/>
              <a:t>simple</a:t>
            </a:r>
            <a:r>
              <a:rPr lang="nl-BE"/>
              <a:t> </a:t>
            </a:r>
            <a:r>
              <a:rPr lang="nl-BE" err="1"/>
              <a:t>explanation</a:t>
            </a:r>
            <a:r>
              <a:rPr lang="nl-BE"/>
              <a:t> of </a:t>
            </a:r>
            <a:r>
              <a:rPr lang="nl-BE" err="1"/>
              <a:t>what</a:t>
            </a:r>
            <a:r>
              <a:rPr lang="nl-BE"/>
              <a:t> ROM </a:t>
            </a:r>
            <a:r>
              <a:rPr lang="nl-BE" err="1"/>
              <a:t>and</a:t>
            </a:r>
            <a:r>
              <a:rPr lang="nl-BE"/>
              <a:t> a ROM company </a:t>
            </a:r>
            <a:r>
              <a:rPr lang="nl-BE" err="1"/>
              <a:t>can</a:t>
            </a:r>
            <a:r>
              <a:rPr lang="nl-BE"/>
              <a:t> </a:t>
            </a:r>
            <a:r>
              <a:rPr lang="nl-BE" err="1"/>
              <a:t>bring</a:t>
            </a:r>
            <a:r>
              <a:rPr lang="nl-BE"/>
              <a:t> </a:t>
            </a:r>
            <a:r>
              <a:rPr lang="nl-BE" err="1"/>
              <a:t>to</a:t>
            </a:r>
            <a:r>
              <a:rPr lang="nl-BE"/>
              <a:t> the </a:t>
            </a:r>
            <a:r>
              <a:rPr lang="nl-BE" err="1"/>
              <a:t>table</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4</a:t>
            </a:fld>
            <a:endParaRPr lang="nl-BE"/>
          </a:p>
        </p:txBody>
      </p:sp>
    </p:spTree>
    <p:extLst>
      <p:ext uri="{BB962C8B-B14F-4D97-AF65-F5344CB8AC3E}">
        <p14:creationId xmlns:p14="http://schemas.microsoft.com/office/powerpoint/2010/main" val="1421907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The 3rd management area is </a:t>
            </a:r>
            <a:r>
              <a:rPr lang="nl-BE" err="1"/>
              <a:t>the</a:t>
            </a:r>
            <a:r>
              <a:rPr lang="nl-BE"/>
              <a:t> RO </a:t>
            </a:r>
            <a:r>
              <a:rPr lang="nl-BE" err="1"/>
              <a:t>between</a:t>
            </a:r>
            <a:r>
              <a:rPr lang="nl-BE"/>
              <a:t> </a:t>
            </a:r>
            <a:r>
              <a:rPr lang="nl-BE" err="1"/>
              <a:t>the</a:t>
            </a:r>
            <a:r>
              <a:rPr lang="nl-BE"/>
              <a:t> </a:t>
            </a:r>
            <a:r>
              <a:rPr lang="nl-BE" err="1"/>
              <a:t>ship</a:t>
            </a:r>
            <a:r>
              <a:rPr lang="nl-BE"/>
              <a:t> </a:t>
            </a:r>
            <a:r>
              <a:rPr lang="nl-BE" err="1"/>
              <a:t>and</a:t>
            </a:r>
            <a:r>
              <a:rPr lang="nl-BE"/>
              <a:t> </a:t>
            </a:r>
            <a:r>
              <a:rPr lang="nl-BE" err="1"/>
              <a:t>the</a:t>
            </a:r>
            <a:r>
              <a:rPr lang="nl-BE"/>
              <a:t> ROC. </a:t>
            </a:r>
            <a:r>
              <a:rPr lang="nl-BE" err="1"/>
              <a:t>This</a:t>
            </a:r>
            <a:r>
              <a:rPr lang="nl-BE"/>
              <a:t> is </a:t>
            </a:r>
            <a:r>
              <a:rPr lang="nl-BE" err="1"/>
              <a:t>the</a:t>
            </a:r>
            <a:r>
              <a:rPr lang="nl-BE"/>
              <a:t> area </a:t>
            </a:r>
            <a:r>
              <a:rPr lang="nl-BE" err="1"/>
              <a:t>where</a:t>
            </a:r>
            <a:r>
              <a:rPr lang="nl-BE"/>
              <a:t> </a:t>
            </a:r>
            <a:r>
              <a:rPr lang="nl-BE" err="1"/>
              <a:t>there</a:t>
            </a:r>
            <a:r>
              <a:rPr lang="nl-BE"/>
              <a:t> is </a:t>
            </a:r>
            <a:r>
              <a:rPr lang="nl-BE" err="1"/>
              <a:t>interaction</a:t>
            </a:r>
            <a:r>
              <a:rPr lang="nl-BE"/>
              <a:t> </a:t>
            </a:r>
            <a:r>
              <a:rPr lang="nl-BE" err="1"/>
              <a:t>between</a:t>
            </a:r>
            <a:r>
              <a:rPr lang="nl-BE"/>
              <a:t> </a:t>
            </a:r>
            <a:r>
              <a:rPr lang="nl-BE" err="1"/>
              <a:t>the</a:t>
            </a:r>
            <a:r>
              <a:rPr lang="nl-BE"/>
              <a:t> ROC </a:t>
            </a:r>
            <a:r>
              <a:rPr lang="nl-BE" err="1"/>
              <a:t>and</a:t>
            </a:r>
            <a:r>
              <a:rPr lang="nl-BE"/>
              <a:t> </a:t>
            </a:r>
            <a:r>
              <a:rPr lang="nl-BE" err="1"/>
              <a:t>the</a:t>
            </a:r>
            <a:r>
              <a:rPr lang="nl-BE"/>
              <a:t> </a:t>
            </a:r>
            <a:r>
              <a:rPr lang="nl-BE" err="1"/>
              <a:t>ship</a:t>
            </a:r>
            <a:r>
              <a:rPr lang="nl-BE"/>
              <a:t>. </a:t>
            </a:r>
            <a:r>
              <a:rPr lang="nl-BE" err="1"/>
              <a:t>Because</a:t>
            </a:r>
            <a:r>
              <a:rPr lang="nl-BE"/>
              <a:t> </a:t>
            </a:r>
            <a:r>
              <a:rPr lang="nl-BE" err="1"/>
              <a:t>it</a:t>
            </a:r>
            <a:r>
              <a:rPr lang="nl-BE"/>
              <a:t> </a:t>
            </a:r>
            <a:r>
              <a:rPr lang="nl-BE" err="1"/>
              <a:t>relates</a:t>
            </a:r>
            <a:r>
              <a:rPr lang="nl-BE"/>
              <a:t> </a:t>
            </a:r>
            <a:r>
              <a:rPr lang="nl-BE" err="1"/>
              <a:t>to</a:t>
            </a:r>
            <a:r>
              <a:rPr lang="nl-BE"/>
              <a:t> </a:t>
            </a:r>
            <a:r>
              <a:rPr lang="nl-BE" err="1"/>
              <a:t>ship</a:t>
            </a:r>
            <a:r>
              <a:rPr lang="nl-BE"/>
              <a:t> </a:t>
            </a:r>
            <a:r>
              <a:rPr lang="nl-BE" err="1"/>
              <a:t>specific</a:t>
            </a:r>
            <a:r>
              <a:rPr lang="nl-BE"/>
              <a:t> remote operations, </a:t>
            </a:r>
            <a:r>
              <a:rPr lang="nl-BE" err="1"/>
              <a:t>it</a:t>
            </a:r>
            <a:r>
              <a:rPr lang="nl-BE"/>
              <a:t> </a:t>
            </a:r>
            <a:r>
              <a:rPr lang="nl-BE" err="1"/>
              <a:t>should</a:t>
            </a:r>
            <a:r>
              <a:rPr lang="nl-BE"/>
              <a:t> </a:t>
            </a:r>
            <a:r>
              <a:rPr lang="nl-BE" err="1"/>
              <a:t>be</a:t>
            </a:r>
            <a:r>
              <a:rPr lang="nl-BE"/>
              <a:t> </a:t>
            </a:r>
            <a:r>
              <a:rPr lang="nl-BE" err="1"/>
              <a:t>developed</a:t>
            </a:r>
            <a:r>
              <a:rPr lang="nl-BE"/>
              <a:t> in </a:t>
            </a:r>
            <a:r>
              <a:rPr lang="nl-BE" err="1"/>
              <a:t>accordance</a:t>
            </a:r>
            <a:r>
              <a:rPr lang="nl-BE"/>
              <a:t> </a:t>
            </a:r>
            <a:r>
              <a:rPr lang="nl-BE" err="1"/>
              <a:t>with</a:t>
            </a:r>
            <a:r>
              <a:rPr lang="nl-BE"/>
              <a:t> </a:t>
            </a:r>
            <a:r>
              <a:rPr lang="nl-BE" err="1"/>
              <a:t>the</a:t>
            </a:r>
            <a:r>
              <a:rPr lang="nl-BE"/>
              <a:t> </a:t>
            </a:r>
            <a:r>
              <a:rPr lang="nl-BE" err="1"/>
              <a:t>safety</a:t>
            </a:r>
            <a:r>
              <a:rPr lang="nl-BE"/>
              <a:t> </a:t>
            </a:r>
            <a:r>
              <a:rPr lang="nl-BE" err="1"/>
              <a:t>and</a:t>
            </a:r>
            <a:r>
              <a:rPr lang="nl-BE"/>
              <a:t> security policy of </a:t>
            </a:r>
            <a:r>
              <a:rPr lang="nl-BE" err="1"/>
              <a:t>the</a:t>
            </a:r>
            <a:r>
              <a:rPr lang="nl-BE"/>
              <a:t> ISM company.</a:t>
            </a:r>
          </a:p>
          <a:p>
            <a:r>
              <a:rPr lang="nl-BE"/>
              <a:t>The </a:t>
            </a:r>
            <a:r>
              <a:rPr lang="nl-BE" err="1"/>
              <a:t>implementation</a:t>
            </a:r>
            <a:r>
              <a:rPr lang="nl-BE"/>
              <a:t> </a:t>
            </a:r>
            <a:r>
              <a:rPr lang="nl-BE" err="1"/>
              <a:t>and</a:t>
            </a:r>
            <a:r>
              <a:rPr lang="nl-BE"/>
              <a:t> maintenance is shared, e.g. </a:t>
            </a:r>
            <a:r>
              <a:rPr lang="nl-BE" err="1"/>
              <a:t>ballasting</a:t>
            </a:r>
            <a:r>
              <a:rPr lang="nl-BE"/>
              <a:t> a </a:t>
            </a:r>
            <a:r>
              <a:rPr lang="nl-BE" err="1"/>
              <a:t>ship</a:t>
            </a:r>
            <a:r>
              <a:rPr lang="nl-BE"/>
              <a:t>, </a:t>
            </a:r>
            <a:r>
              <a:rPr lang="nl-BE" err="1"/>
              <a:t>the</a:t>
            </a:r>
            <a:r>
              <a:rPr lang="nl-BE"/>
              <a:t> ISM company is </a:t>
            </a:r>
            <a:r>
              <a:rPr lang="nl-BE" err="1"/>
              <a:t>responsible</a:t>
            </a:r>
            <a:r>
              <a:rPr lang="nl-BE"/>
              <a:t> </a:t>
            </a:r>
            <a:r>
              <a:rPr lang="nl-BE" err="1"/>
              <a:t>for</a:t>
            </a:r>
            <a:r>
              <a:rPr lang="nl-BE"/>
              <a:t> </a:t>
            </a:r>
            <a:r>
              <a:rPr lang="nl-BE" err="1"/>
              <a:t>the</a:t>
            </a:r>
            <a:r>
              <a:rPr lang="nl-BE"/>
              <a:t> maintenance of BW system </a:t>
            </a:r>
            <a:r>
              <a:rPr lang="nl-BE" err="1"/>
              <a:t>and</a:t>
            </a:r>
            <a:r>
              <a:rPr lang="nl-BE"/>
              <a:t> </a:t>
            </a:r>
            <a:r>
              <a:rPr lang="nl-BE" err="1"/>
              <a:t>the</a:t>
            </a:r>
            <a:r>
              <a:rPr lang="nl-BE"/>
              <a:t> </a:t>
            </a:r>
            <a:r>
              <a:rPr lang="nl-BE" err="1"/>
              <a:t>functioning</a:t>
            </a:r>
            <a:r>
              <a:rPr lang="nl-BE"/>
              <a:t> of </a:t>
            </a:r>
            <a:r>
              <a:rPr lang="nl-BE" err="1"/>
              <a:t>valves</a:t>
            </a:r>
            <a:r>
              <a:rPr lang="nl-BE"/>
              <a:t>, </a:t>
            </a:r>
            <a:r>
              <a:rPr lang="nl-BE" err="1"/>
              <a:t>the</a:t>
            </a:r>
            <a:r>
              <a:rPr lang="nl-BE"/>
              <a:t> ROC </a:t>
            </a:r>
            <a:r>
              <a:rPr lang="nl-BE" err="1"/>
              <a:t>should</a:t>
            </a:r>
            <a:r>
              <a:rPr lang="nl-BE"/>
              <a:t> </a:t>
            </a:r>
            <a:r>
              <a:rPr lang="nl-BE" err="1"/>
              <a:t>verify</a:t>
            </a:r>
            <a:r>
              <a:rPr lang="nl-BE"/>
              <a:t> </a:t>
            </a:r>
            <a:r>
              <a:rPr lang="nl-BE" err="1"/>
              <a:t>through</a:t>
            </a:r>
            <a:r>
              <a:rPr lang="nl-BE"/>
              <a:t> checks </a:t>
            </a:r>
            <a:r>
              <a:rPr lang="nl-BE" err="1"/>
              <a:t>that</a:t>
            </a:r>
            <a:r>
              <a:rPr lang="nl-BE"/>
              <a:t> equipment </a:t>
            </a:r>
            <a:r>
              <a:rPr lang="nl-BE" err="1"/>
              <a:t>can</a:t>
            </a:r>
            <a:r>
              <a:rPr lang="nl-BE"/>
              <a:t> </a:t>
            </a:r>
            <a:r>
              <a:rPr lang="nl-BE" err="1"/>
              <a:t>be</a:t>
            </a:r>
            <a:r>
              <a:rPr lang="nl-BE"/>
              <a:t> </a:t>
            </a:r>
            <a:r>
              <a:rPr lang="nl-BE" err="1"/>
              <a:t>operated</a:t>
            </a:r>
            <a:r>
              <a:rPr lang="nl-BE"/>
              <a:t> </a:t>
            </a:r>
            <a:r>
              <a:rPr lang="nl-BE" err="1"/>
              <a:t>and</a:t>
            </a:r>
            <a:r>
              <a:rPr lang="nl-BE"/>
              <a:t> </a:t>
            </a:r>
            <a:r>
              <a:rPr lang="nl-BE" err="1"/>
              <a:t>the</a:t>
            </a:r>
            <a:r>
              <a:rPr lang="nl-BE"/>
              <a:t> BW-procedure of </a:t>
            </a:r>
            <a:r>
              <a:rPr lang="nl-BE" err="1"/>
              <a:t>the</a:t>
            </a:r>
            <a:r>
              <a:rPr lang="nl-BE"/>
              <a:t> </a:t>
            </a:r>
            <a:r>
              <a:rPr lang="nl-BE" err="1"/>
              <a:t>ship</a:t>
            </a:r>
            <a:r>
              <a:rPr lang="nl-BE"/>
              <a:t> is </a:t>
            </a:r>
            <a:r>
              <a:rPr lang="nl-BE" err="1"/>
              <a:t>followed</a:t>
            </a:r>
            <a:r>
              <a:rPr lang="nl-BE"/>
              <a:t>.</a:t>
            </a:r>
          </a:p>
          <a:p>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32</a:t>
            </a:fld>
            <a:endParaRPr lang="nl-BE"/>
          </a:p>
        </p:txBody>
      </p:sp>
    </p:spTree>
    <p:extLst>
      <p:ext uri="{BB962C8B-B14F-4D97-AF65-F5344CB8AC3E}">
        <p14:creationId xmlns:p14="http://schemas.microsoft.com/office/powerpoint/2010/main" val="3320307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The </a:t>
            </a:r>
            <a:r>
              <a:rPr lang="nl-BE" err="1"/>
              <a:t>certification</a:t>
            </a:r>
            <a:r>
              <a:rPr lang="nl-BE"/>
              <a:t> of </a:t>
            </a:r>
            <a:r>
              <a:rPr lang="nl-BE" err="1"/>
              <a:t>the</a:t>
            </a:r>
            <a:r>
              <a:rPr lang="nl-BE"/>
              <a:t> </a:t>
            </a:r>
            <a:r>
              <a:rPr lang="nl-BE" err="1"/>
              <a:t>ship-specific</a:t>
            </a:r>
            <a:r>
              <a:rPr lang="nl-BE"/>
              <a:t> management is </a:t>
            </a:r>
            <a:r>
              <a:rPr lang="nl-BE" err="1"/>
              <a:t>following</a:t>
            </a:r>
            <a:r>
              <a:rPr lang="nl-BE"/>
              <a:t> </a:t>
            </a:r>
            <a:r>
              <a:rPr lang="nl-BE" err="1"/>
              <a:t>the</a:t>
            </a:r>
            <a:r>
              <a:rPr lang="nl-BE"/>
              <a:t> </a:t>
            </a:r>
            <a:r>
              <a:rPr lang="nl-BE" err="1"/>
              <a:t>known</a:t>
            </a:r>
            <a:r>
              <a:rPr lang="nl-BE"/>
              <a:t> ISM </a:t>
            </a:r>
            <a:r>
              <a:rPr lang="nl-BE" err="1"/>
              <a:t>certification</a:t>
            </a:r>
            <a:r>
              <a:rPr lang="nl-BE"/>
              <a:t> </a:t>
            </a:r>
            <a:r>
              <a:rPr lang="nl-BE" err="1"/>
              <a:t>principles</a:t>
            </a:r>
            <a:endParaRPr lang="nl-BE"/>
          </a:p>
          <a:p>
            <a:endParaRPr lang="nl-BE"/>
          </a:p>
          <a:p>
            <a:r>
              <a:rPr lang="nl-BE"/>
              <a:t>The </a:t>
            </a:r>
            <a:r>
              <a:rPr lang="nl-BE" err="1"/>
              <a:t>certification</a:t>
            </a:r>
            <a:r>
              <a:rPr lang="nl-BE"/>
              <a:t> of </a:t>
            </a:r>
            <a:r>
              <a:rPr lang="nl-BE" err="1"/>
              <a:t>the</a:t>
            </a:r>
            <a:r>
              <a:rPr lang="nl-BE"/>
              <a:t> ROC-</a:t>
            </a:r>
            <a:r>
              <a:rPr lang="nl-BE" err="1"/>
              <a:t>specific</a:t>
            </a:r>
            <a:r>
              <a:rPr lang="nl-BE"/>
              <a:t> </a:t>
            </a:r>
            <a:r>
              <a:rPr lang="nl-BE" err="1"/>
              <a:t>managmeent</a:t>
            </a:r>
            <a:r>
              <a:rPr lang="nl-BE"/>
              <a:t>, </a:t>
            </a:r>
            <a:r>
              <a:rPr lang="nl-BE" err="1"/>
              <a:t>called</a:t>
            </a:r>
            <a:r>
              <a:rPr lang="nl-BE"/>
              <a:t> ROM is </a:t>
            </a:r>
            <a:r>
              <a:rPr lang="nl-BE" err="1"/>
              <a:t>following</a:t>
            </a:r>
            <a:r>
              <a:rPr lang="nl-BE"/>
              <a:t> </a:t>
            </a:r>
            <a:r>
              <a:rPr lang="nl-BE" err="1"/>
              <a:t>also</a:t>
            </a:r>
            <a:r>
              <a:rPr lang="nl-BE"/>
              <a:t> </a:t>
            </a:r>
            <a:r>
              <a:rPr lang="nl-BE" err="1"/>
              <a:t>this</a:t>
            </a:r>
            <a:r>
              <a:rPr lang="nl-BE"/>
              <a:t> </a:t>
            </a:r>
            <a:r>
              <a:rPr lang="nl-BE" err="1"/>
              <a:t>known</a:t>
            </a:r>
            <a:r>
              <a:rPr lang="nl-BE"/>
              <a:t> ISM </a:t>
            </a:r>
            <a:r>
              <a:rPr lang="nl-BE" err="1"/>
              <a:t>certification</a:t>
            </a:r>
            <a:r>
              <a:rPr lang="nl-BE"/>
              <a:t> </a:t>
            </a:r>
            <a:r>
              <a:rPr lang="nl-BE" err="1"/>
              <a:t>principles</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33</a:t>
            </a:fld>
            <a:endParaRPr lang="nl-BE"/>
          </a:p>
        </p:txBody>
      </p:sp>
    </p:spTree>
    <p:extLst>
      <p:ext uri="{BB962C8B-B14F-4D97-AF65-F5344CB8AC3E}">
        <p14:creationId xmlns:p14="http://schemas.microsoft.com/office/powerpoint/2010/main" val="3595578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err="1"/>
              <a:t>With</a:t>
            </a:r>
            <a:r>
              <a:rPr lang="nl-BE"/>
              <a:t> ROM </a:t>
            </a:r>
            <a:r>
              <a:rPr lang="nl-BE" err="1"/>
              <a:t>and</a:t>
            </a:r>
            <a:r>
              <a:rPr lang="nl-BE"/>
              <a:t> ISM, </a:t>
            </a:r>
            <a:r>
              <a:rPr lang="nl-BE" err="1"/>
              <a:t>ship-specific</a:t>
            </a:r>
            <a:r>
              <a:rPr lang="nl-BE"/>
              <a:t> </a:t>
            </a:r>
            <a:r>
              <a:rPr lang="nl-BE" err="1"/>
              <a:t>and</a:t>
            </a:r>
            <a:r>
              <a:rPr lang="nl-BE"/>
              <a:t> ROC </a:t>
            </a:r>
            <a:r>
              <a:rPr lang="nl-BE" err="1"/>
              <a:t>specific</a:t>
            </a:r>
            <a:r>
              <a:rPr lang="nl-BE"/>
              <a:t> </a:t>
            </a:r>
            <a:r>
              <a:rPr lang="nl-BE" err="1"/>
              <a:t>opeations</a:t>
            </a:r>
            <a:r>
              <a:rPr lang="nl-BE"/>
              <a:t> are </a:t>
            </a:r>
            <a:r>
              <a:rPr lang="nl-BE" err="1"/>
              <a:t>managed</a:t>
            </a:r>
            <a:r>
              <a:rPr lang="nl-BE"/>
              <a:t>.</a:t>
            </a:r>
          </a:p>
          <a:p>
            <a:r>
              <a:rPr lang="nl-BE"/>
              <a:t>Last, </a:t>
            </a:r>
            <a:r>
              <a:rPr lang="nl-BE" err="1"/>
              <a:t>the</a:t>
            </a:r>
            <a:r>
              <a:rPr lang="nl-BE"/>
              <a:t> link </a:t>
            </a:r>
            <a:r>
              <a:rPr lang="nl-BE" err="1"/>
              <a:t>between</a:t>
            </a:r>
            <a:r>
              <a:rPr lang="nl-BE"/>
              <a:t> a </a:t>
            </a:r>
            <a:r>
              <a:rPr lang="nl-BE" err="1"/>
              <a:t>ship</a:t>
            </a:r>
            <a:r>
              <a:rPr lang="nl-BE"/>
              <a:t> operating </a:t>
            </a:r>
            <a:r>
              <a:rPr lang="nl-BE" err="1"/>
              <a:t>under</a:t>
            </a:r>
            <a:r>
              <a:rPr lang="nl-BE"/>
              <a:t> a SMS </a:t>
            </a:r>
            <a:r>
              <a:rPr lang="nl-BE" err="1"/>
              <a:t>and</a:t>
            </a:r>
            <a:r>
              <a:rPr lang="nl-BE"/>
              <a:t> </a:t>
            </a:r>
            <a:r>
              <a:rPr lang="nl-BE" err="1"/>
              <a:t>an</a:t>
            </a:r>
            <a:r>
              <a:rPr lang="nl-BE"/>
              <a:t> ROC operating </a:t>
            </a:r>
            <a:r>
              <a:rPr lang="nl-BE" err="1"/>
              <a:t>under</a:t>
            </a:r>
            <a:r>
              <a:rPr lang="nl-BE"/>
              <a:t> a ROCM </a:t>
            </a:r>
            <a:r>
              <a:rPr lang="nl-BE" err="1"/>
              <a:t>should</a:t>
            </a:r>
            <a:r>
              <a:rPr lang="nl-BE"/>
              <a:t> </a:t>
            </a:r>
            <a:r>
              <a:rPr lang="nl-BE" err="1"/>
              <a:t>be</a:t>
            </a:r>
            <a:r>
              <a:rPr lang="nl-BE"/>
              <a:t> </a:t>
            </a:r>
            <a:r>
              <a:rPr lang="nl-BE" err="1"/>
              <a:t>established</a:t>
            </a:r>
            <a:r>
              <a:rPr lang="nl-BE"/>
              <a:t>. </a:t>
            </a:r>
          </a:p>
          <a:p>
            <a:r>
              <a:rPr lang="nl-BE"/>
              <a:t>The MASS </a:t>
            </a:r>
            <a:r>
              <a:rPr lang="nl-BE" err="1"/>
              <a:t>will</a:t>
            </a:r>
            <a:r>
              <a:rPr lang="nl-BE"/>
              <a:t> </a:t>
            </a:r>
            <a:r>
              <a:rPr lang="nl-BE" err="1"/>
              <a:t>receive</a:t>
            </a:r>
            <a:r>
              <a:rPr lang="nl-BE"/>
              <a:t> a MASS </a:t>
            </a:r>
            <a:r>
              <a:rPr lang="nl-BE" err="1"/>
              <a:t>certificate</a:t>
            </a:r>
            <a:r>
              <a:rPr lang="nl-BE"/>
              <a:t>. </a:t>
            </a:r>
          </a:p>
          <a:p>
            <a:r>
              <a:rPr lang="nl-BE"/>
              <a:t>For </a:t>
            </a:r>
            <a:r>
              <a:rPr lang="nl-BE" err="1"/>
              <a:t>certification</a:t>
            </a:r>
            <a:r>
              <a:rPr lang="nl-BE"/>
              <a:t> of remote operations, we introduce </a:t>
            </a:r>
            <a:r>
              <a:rPr lang="nl-BE" err="1"/>
              <a:t>the</a:t>
            </a:r>
            <a:r>
              <a:rPr lang="nl-BE"/>
              <a:t> </a:t>
            </a:r>
            <a:r>
              <a:rPr lang="nl-BE" err="1"/>
              <a:t>RemOps</a:t>
            </a:r>
            <a:r>
              <a:rPr lang="nl-BE"/>
              <a:t> Supplement, </a:t>
            </a:r>
            <a:r>
              <a:rPr lang="nl-BE" err="1"/>
              <a:t>which</a:t>
            </a:r>
            <a:r>
              <a:rPr lang="nl-BE"/>
              <a:t> is </a:t>
            </a:r>
            <a:r>
              <a:rPr lang="nl-BE" err="1"/>
              <a:t>the</a:t>
            </a:r>
            <a:r>
              <a:rPr lang="nl-BE"/>
              <a:t> base document </a:t>
            </a:r>
            <a:r>
              <a:rPr lang="nl-BE" err="1"/>
              <a:t>for</a:t>
            </a:r>
            <a:r>
              <a:rPr lang="nl-BE"/>
              <a:t> </a:t>
            </a:r>
            <a:r>
              <a:rPr lang="nl-BE" err="1"/>
              <a:t>seeking</a:t>
            </a:r>
            <a:r>
              <a:rPr lang="nl-BE"/>
              <a:t> </a:t>
            </a:r>
            <a:r>
              <a:rPr lang="nl-BE" err="1"/>
              <a:t>and</a:t>
            </a:r>
            <a:r>
              <a:rPr lang="nl-BE"/>
              <a:t> </a:t>
            </a:r>
            <a:r>
              <a:rPr lang="nl-BE" err="1"/>
              <a:t>verifying</a:t>
            </a:r>
            <a:r>
              <a:rPr lang="nl-BE"/>
              <a:t> </a:t>
            </a:r>
            <a:r>
              <a:rPr lang="nl-BE" err="1"/>
              <a:t>compatibility</a:t>
            </a:r>
            <a:r>
              <a:rPr lang="nl-BE"/>
              <a:t> </a:t>
            </a:r>
            <a:r>
              <a:rPr lang="nl-BE" err="1"/>
              <a:t>with</a:t>
            </a:r>
            <a:r>
              <a:rPr lang="nl-BE"/>
              <a:t> a ROC, </a:t>
            </a:r>
            <a:r>
              <a:rPr lang="nl-BE" err="1"/>
              <a:t>it</a:t>
            </a:r>
            <a:r>
              <a:rPr lang="nl-BE"/>
              <a:t> </a:t>
            </a:r>
            <a:r>
              <a:rPr lang="nl-BE" err="1"/>
              <a:t>lists</a:t>
            </a:r>
            <a:r>
              <a:rPr lang="nl-BE"/>
              <a:t> </a:t>
            </a:r>
            <a:r>
              <a:rPr lang="nl-BE" err="1"/>
              <a:t>the</a:t>
            </a:r>
            <a:r>
              <a:rPr lang="nl-BE"/>
              <a:t> RO </a:t>
            </a:r>
            <a:r>
              <a:rPr lang="nl-BE" err="1"/>
              <a:t>and</a:t>
            </a:r>
            <a:r>
              <a:rPr lang="nl-BE"/>
              <a:t> </a:t>
            </a:r>
            <a:r>
              <a:rPr lang="nl-BE" err="1"/>
              <a:t>functions</a:t>
            </a:r>
            <a:r>
              <a:rPr lang="nl-BE"/>
              <a:t> </a:t>
            </a:r>
            <a:r>
              <a:rPr lang="nl-BE" err="1"/>
              <a:t>delegated</a:t>
            </a:r>
            <a:r>
              <a:rPr lang="nl-BE"/>
              <a:t> </a:t>
            </a:r>
            <a:r>
              <a:rPr lang="nl-BE" err="1"/>
              <a:t>to</a:t>
            </a:r>
            <a:r>
              <a:rPr lang="nl-BE"/>
              <a:t> a ROC </a:t>
            </a:r>
            <a:r>
              <a:rPr lang="nl-BE" err="1"/>
              <a:t>and</a:t>
            </a:r>
            <a:r>
              <a:rPr lang="nl-BE"/>
              <a:t> </a:t>
            </a:r>
            <a:r>
              <a:rPr lang="nl-BE" err="1"/>
              <a:t>includes</a:t>
            </a:r>
            <a:r>
              <a:rPr lang="nl-BE"/>
              <a:t> </a:t>
            </a:r>
            <a:r>
              <a:rPr lang="nl-BE" err="1"/>
              <a:t>references</a:t>
            </a:r>
            <a:r>
              <a:rPr lang="nl-BE"/>
              <a:t> </a:t>
            </a:r>
            <a:r>
              <a:rPr lang="nl-BE" err="1"/>
              <a:t>to</a:t>
            </a:r>
            <a:r>
              <a:rPr lang="nl-BE"/>
              <a:t> </a:t>
            </a:r>
            <a:r>
              <a:rPr lang="nl-BE" err="1"/>
              <a:t>the</a:t>
            </a:r>
            <a:r>
              <a:rPr lang="nl-BE"/>
              <a:t> SMS of </a:t>
            </a:r>
            <a:r>
              <a:rPr lang="nl-BE" err="1"/>
              <a:t>the</a:t>
            </a:r>
            <a:r>
              <a:rPr lang="nl-BE"/>
              <a:t> </a:t>
            </a:r>
            <a:r>
              <a:rPr lang="nl-BE" err="1"/>
              <a:t>ship</a:t>
            </a:r>
            <a:r>
              <a:rPr lang="nl-BE"/>
              <a:t>.</a:t>
            </a:r>
          </a:p>
          <a:p>
            <a:endParaRPr lang="nl-BE"/>
          </a:p>
          <a:p>
            <a:r>
              <a:rPr lang="nl-BE"/>
              <a:t>The </a:t>
            </a:r>
            <a:r>
              <a:rPr lang="nl-BE" err="1"/>
              <a:t>verification</a:t>
            </a:r>
            <a:r>
              <a:rPr lang="nl-BE"/>
              <a:t> of </a:t>
            </a:r>
            <a:r>
              <a:rPr lang="nl-BE" err="1"/>
              <a:t>the</a:t>
            </a:r>
            <a:r>
              <a:rPr lang="nl-BE"/>
              <a:t> </a:t>
            </a:r>
            <a:r>
              <a:rPr lang="nl-BE" err="1"/>
              <a:t>compatibility</a:t>
            </a:r>
            <a:r>
              <a:rPr lang="nl-BE"/>
              <a:t> of </a:t>
            </a:r>
            <a:r>
              <a:rPr lang="nl-BE" err="1"/>
              <a:t>an</a:t>
            </a:r>
            <a:r>
              <a:rPr lang="nl-BE"/>
              <a:t> ROC is part of </a:t>
            </a:r>
            <a:r>
              <a:rPr lang="nl-BE" err="1"/>
              <a:t>the</a:t>
            </a:r>
            <a:r>
              <a:rPr lang="nl-BE"/>
              <a:t> MASS ROC </a:t>
            </a:r>
            <a:r>
              <a:rPr lang="nl-BE" err="1"/>
              <a:t>certification</a:t>
            </a:r>
            <a:r>
              <a:rPr lang="nl-BE"/>
              <a:t> </a:t>
            </a:r>
            <a:r>
              <a:rPr lang="nl-BE" err="1"/>
              <a:t>and</a:t>
            </a:r>
            <a:r>
              <a:rPr lang="nl-BE"/>
              <a:t> </a:t>
            </a:r>
            <a:r>
              <a:rPr lang="nl-BE" err="1"/>
              <a:t>after</a:t>
            </a:r>
            <a:r>
              <a:rPr lang="nl-BE"/>
              <a:t> a </a:t>
            </a:r>
            <a:r>
              <a:rPr lang="nl-BE" err="1"/>
              <a:t>succesful</a:t>
            </a:r>
            <a:r>
              <a:rPr lang="nl-BE"/>
              <a:t> </a:t>
            </a:r>
            <a:r>
              <a:rPr lang="nl-BE" err="1"/>
              <a:t>inspection</a:t>
            </a:r>
            <a:r>
              <a:rPr lang="nl-BE"/>
              <a:t> </a:t>
            </a:r>
            <a:r>
              <a:rPr lang="nl-BE" err="1"/>
              <a:t>and</a:t>
            </a:r>
            <a:r>
              <a:rPr lang="nl-BE"/>
              <a:t> </a:t>
            </a:r>
            <a:r>
              <a:rPr lang="nl-BE" err="1"/>
              <a:t>verification</a:t>
            </a:r>
            <a:r>
              <a:rPr lang="nl-BE"/>
              <a:t>, a MASS ROC </a:t>
            </a:r>
            <a:r>
              <a:rPr lang="nl-BE" err="1"/>
              <a:t>Certificate</a:t>
            </a:r>
            <a:r>
              <a:rPr lang="nl-BE"/>
              <a:t> </a:t>
            </a:r>
            <a:r>
              <a:rPr lang="nl-BE" err="1"/>
              <a:t>will</a:t>
            </a:r>
            <a:r>
              <a:rPr lang="nl-BE"/>
              <a:t> </a:t>
            </a:r>
            <a:r>
              <a:rPr lang="nl-BE" err="1"/>
              <a:t>be</a:t>
            </a:r>
            <a:r>
              <a:rPr lang="nl-BE"/>
              <a:t> </a:t>
            </a:r>
            <a:r>
              <a:rPr lang="nl-BE" err="1"/>
              <a:t>issued</a:t>
            </a:r>
            <a:r>
              <a:rPr lang="nl-BE"/>
              <a:t> </a:t>
            </a:r>
            <a:r>
              <a:rPr lang="nl-BE" err="1"/>
              <a:t>to</a:t>
            </a:r>
            <a:r>
              <a:rPr lang="nl-BE"/>
              <a:t> </a:t>
            </a:r>
            <a:r>
              <a:rPr lang="nl-BE" err="1"/>
              <a:t>the</a:t>
            </a:r>
            <a:r>
              <a:rPr lang="nl-BE"/>
              <a:t> ROC </a:t>
            </a:r>
            <a:r>
              <a:rPr lang="nl-BE" err="1"/>
              <a:t>enabling</a:t>
            </a:r>
            <a:r>
              <a:rPr lang="nl-BE"/>
              <a:t> </a:t>
            </a:r>
            <a:r>
              <a:rPr lang="nl-BE" err="1"/>
              <a:t>the</a:t>
            </a:r>
            <a:r>
              <a:rPr lang="nl-BE"/>
              <a:t> RO of </a:t>
            </a:r>
            <a:r>
              <a:rPr lang="nl-BE" err="1"/>
              <a:t>the</a:t>
            </a:r>
            <a:r>
              <a:rPr lang="nl-BE"/>
              <a:t> MASS </a:t>
            </a:r>
            <a:r>
              <a:rPr lang="nl-BE" err="1"/>
              <a:t>by</a:t>
            </a:r>
            <a:r>
              <a:rPr lang="nl-BE"/>
              <a:t> a </a:t>
            </a:r>
            <a:r>
              <a:rPr lang="nl-BE" err="1"/>
              <a:t>specific</a:t>
            </a:r>
            <a:r>
              <a:rPr lang="nl-BE"/>
              <a:t> ROC. </a:t>
            </a:r>
          </a:p>
        </p:txBody>
      </p:sp>
      <p:sp>
        <p:nvSpPr>
          <p:cNvPr id="4" name="Slide Number Placeholder 3"/>
          <p:cNvSpPr>
            <a:spLocks noGrp="1"/>
          </p:cNvSpPr>
          <p:nvPr>
            <p:ph type="sldNum" sz="quarter" idx="5"/>
          </p:nvPr>
        </p:nvSpPr>
        <p:spPr/>
        <p:txBody>
          <a:bodyPr/>
          <a:lstStyle/>
          <a:p>
            <a:fld id="{5D3E05F8-2673-49E3-9AB8-62EEC74E5BBF}" type="slidenum">
              <a:rPr lang="nl-BE" smtClean="0"/>
              <a:t>34</a:t>
            </a:fld>
            <a:endParaRPr lang="nl-BE"/>
          </a:p>
        </p:txBody>
      </p:sp>
    </p:spTree>
    <p:extLst>
      <p:ext uri="{BB962C8B-B14F-4D97-AF65-F5344CB8AC3E}">
        <p14:creationId xmlns:p14="http://schemas.microsoft.com/office/powerpoint/2010/main" val="2857104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err="1"/>
              <a:t>This</a:t>
            </a:r>
            <a:r>
              <a:rPr lang="nl-BE"/>
              <a:t> system </a:t>
            </a:r>
            <a:r>
              <a:rPr lang="nl-BE" err="1"/>
              <a:t>allows</a:t>
            </a:r>
            <a:r>
              <a:rPr lang="nl-BE"/>
              <a:t> </a:t>
            </a:r>
            <a:r>
              <a:rPr lang="nl-BE" err="1"/>
              <a:t>oversight</a:t>
            </a:r>
            <a:r>
              <a:rPr lang="nl-BE"/>
              <a:t> </a:t>
            </a:r>
            <a:r>
              <a:rPr lang="nl-BE" err="1"/>
              <a:t>by</a:t>
            </a:r>
            <a:r>
              <a:rPr lang="nl-BE"/>
              <a:t> </a:t>
            </a:r>
            <a:r>
              <a:rPr lang="nl-BE" err="1"/>
              <a:t>the</a:t>
            </a:r>
            <a:r>
              <a:rPr lang="nl-BE"/>
              <a:t> </a:t>
            </a:r>
            <a:r>
              <a:rPr lang="nl-BE" err="1"/>
              <a:t>flag</a:t>
            </a:r>
            <a:r>
              <a:rPr lang="nl-BE"/>
              <a:t> State </a:t>
            </a:r>
            <a:r>
              <a:rPr lang="nl-BE" err="1"/>
              <a:t>for</a:t>
            </a:r>
            <a:r>
              <a:rPr lang="nl-BE"/>
              <a:t> RO </a:t>
            </a:r>
            <a:r>
              <a:rPr lang="nl-BE" err="1"/>
              <a:t>certification</a:t>
            </a:r>
            <a:r>
              <a:rPr lang="nl-BE"/>
              <a:t>, ISM </a:t>
            </a:r>
            <a:r>
              <a:rPr lang="nl-BE" err="1"/>
              <a:t>and</a:t>
            </a:r>
            <a:r>
              <a:rPr lang="nl-BE"/>
              <a:t> ROM.</a:t>
            </a:r>
          </a:p>
        </p:txBody>
      </p:sp>
      <p:sp>
        <p:nvSpPr>
          <p:cNvPr id="4" name="Slide Number Placeholder 3"/>
          <p:cNvSpPr>
            <a:spLocks noGrp="1"/>
          </p:cNvSpPr>
          <p:nvPr>
            <p:ph type="sldNum" sz="quarter" idx="5"/>
          </p:nvPr>
        </p:nvSpPr>
        <p:spPr/>
        <p:txBody>
          <a:bodyPr/>
          <a:lstStyle/>
          <a:p>
            <a:fld id="{5D3E05F8-2673-49E3-9AB8-62EEC74E5BBF}" type="slidenum">
              <a:rPr lang="nl-BE" smtClean="0"/>
              <a:t>35</a:t>
            </a:fld>
            <a:endParaRPr lang="nl-BE"/>
          </a:p>
        </p:txBody>
      </p:sp>
    </p:spTree>
    <p:extLst>
      <p:ext uri="{BB962C8B-B14F-4D97-AF65-F5344CB8AC3E}">
        <p14:creationId xmlns:p14="http://schemas.microsoft.com/office/powerpoint/2010/main" val="984849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On ship’s side the existing documents and certificates will be complemented by a MASS certificate and a RO supplement</a:t>
            </a:r>
          </a:p>
        </p:txBody>
      </p:sp>
      <p:sp>
        <p:nvSpPr>
          <p:cNvPr id="4" name="Tijdelijke aanduiding voor dianummer 3"/>
          <p:cNvSpPr>
            <a:spLocks noGrp="1"/>
          </p:cNvSpPr>
          <p:nvPr>
            <p:ph type="sldNum" sz="quarter" idx="5"/>
          </p:nvPr>
        </p:nvSpPr>
        <p:spPr/>
        <p:txBody>
          <a:bodyPr/>
          <a:lstStyle/>
          <a:p>
            <a:fld id="{5D3E05F8-2673-49E3-9AB8-62EEC74E5BBF}" type="slidenum">
              <a:rPr lang="nl-BE" smtClean="0"/>
              <a:t>36</a:t>
            </a:fld>
            <a:endParaRPr lang="nl-BE"/>
          </a:p>
        </p:txBody>
      </p:sp>
    </p:spTree>
    <p:extLst>
      <p:ext uri="{BB962C8B-B14F-4D97-AF65-F5344CB8AC3E}">
        <p14:creationId xmlns:p14="http://schemas.microsoft.com/office/powerpoint/2010/main" val="4078663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l-BE"/>
              <a:t>ROM </a:t>
            </a:r>
            <a:r>
              <a:rPr lang="nl-BE" err="1"/>
              <a:t>certification</a:t>
            </a:r>
            <a:r>
              <a:rPr lang="nl-BE"/>
              <a:t> is </a:t>
            </a:r>
            <a:r>
              <a:rPr lang="nl-BE" err="1"/>
              <a:t>equal</a:t>
            </a:r>
            <a:r>
              <a:rPr lang="nl-BE"/>
              <a:t> </a:t>
            </a:r>
            <a:r>
              <a:rPr lang="nl-BE" err="1"/>
              <a:t>to</a:t>
            </a:r>
            <a:r>
              <a:rPr lang="nl-BE"/>
              <a:t> ISM </a:t>
            </a:r>
            <a:r>
              <a:rPr lang="nl-BE" err="1"/>
              <a:t>and</a:t>
            </a:r>
            <a:r>
              <a:rPr lang="nl-BE"/>
              <a:t> </a:t>
            </a:r>
            <a:r>
              <a:rPr lang="nl-BE" err="1"/>
              <a:t>therefore</a:t>
            </a:r>
            <a:r>
              <a:rPr lang="nl-BE"/>
              <a:t>  </a:t>
            </a:r>
            <a:r>
              <a:rPr lang="nl-BE" err="1"/>
              <a:t>the</a:t>
            </a:r>
            <a:r>
              <a:rPr lang="nl-BE"/>
              <a:t> RMC </a:t>
            </a:r>
            <a:r>
              <a:rPr lang="nl-BE" err="1"/>
              <a:t>and</a:t>
            </a:r>
            <a:r>
              <a:rPr lang="nl-BE"/>
              <a:t> ROM </a:t>
            </a:r>
            <a:r>
              <a:rPr lang="nl-BE" err="1"/>
              <a:t>DoC</a:t>
            </a:r>
            <a:r>
              <a:rPr lang="nl-BE"/>
              <a:t> are </a:t>
            </a:r>
            <a:r>
              <a:rPr lang="nl-BE" err="1"/>
              <a:t>introduced</a:t>
            </a: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err="1"/>
              <a:t>Similar</a:t>
            </a:r>
            <a:r>
              <a:rPr lang="nl-BE"/>
              <a:t> </a:t>
            </a:r>
            <a:r>
              <a:rPr lang="nl-BE" err="1"/>
              <a:t>to</a:t>
            </a:r>
            <a:r>
              <a:rPr lang="nl-BE"/>
              <a:t> ISM </a:t>
            </a:r>
            <a:r>
              <a:rPr lang="nl-BE" err="1"/>
              <a:t>this</a:t>
            </a:r>
            <a:r>
              <a:rPr lang="nl-BE"/>
              <a:t> proces </a:t>
            </a:r>
            <a:r>
              <a:rPr lang="nl-BE" err="1"/>
              <a:t>will</a:t>
            </a:r>
            <a:r>
              <a:rPr lang="nl-BE"/>
              <a:t> have </a:t>
            </a:r>
            <a:r>
              <a:rPr lang="nl-BE" err="1"/>
              <a:t>to</a:t>
            </a:r>
            <a:r>
              <a:rPr lang="nl-BE"/>
              <a:t> </a:t>
            </a:r>
            <a:r>
              <a:rPr lang="nl-BE" err="1"/>
              <a:t>be</a:t>
            </a:r>
            <a:r>
              <a:rPr lang="nl-BE"/>
              <a:t> </a:t>
            </a:r>
            <a:r>
              <a:rPr lang="nl-BE" err="1"/>
              <a:t>repeated</a:t>
            </a:r>
            <a:r>
              <a:rPr lang="nl-BE"/>
              <a:t> </a:t>
            </a:r>
            <a:r>
              <a:rPr lang="nl-BE" err="1"/>
              <a:t>for</a:t>
            </a:r>
            <a:r>
              <a:rPr lang="nl-BE"/>
              <a:t> </a:t>
            </a:r>
            <a:r>
              <a:rPr lang="nl-BE" err="1"/>
              <a:t>each</a:t>
            </a:r>
            <a:r>
              <a:rPr lang="nl-BE"/>
              <a:t> </a:t>
            </a:r>
            <a:r>
              <a:rPr lang="nl-BE" err="1"/>
              <a:t>flag</a:t>
            </a:r>
            <a:r>
              <a:rPr lang="nl-BE"/>
              <a:t> State, </a:t>
            </a:r>
            <a:r>
              <a:rPr lang="nl-BE" err="1"/>
              <a:t>the</a:t>
            </a:r>
            <a:r>
              <a:rPr lang="nl-BE"/>
              <a:t> ROC wants </a:t>
            </a:r>
            <a:r>
              <a:rPr lang="nl-BE" err="1"/>
              <a:t>to</a:t>
            </a:r>
            <a:r>
              <a:rPr lang="nl-BE"/>
              <a:t> </a:t>
            </a:r>
            <a:r>
              <a:rPr lang="nl-BE" err="1"/>
              <a:t>operate</a:t>
            </a:r>
            <a:r>
              <a:rPr lang="nl-BE"/>
              <a:t> </a:t>
            </a:r>
            <a:r>
              <a:rPr lang="nl-BE" err="1"/>
              <a:t>ships</a:t>
            </a:r>
            <a:r>
              <a:rPr lang="nl-BE"/>
              <a:t> </a:t>
            </a:r>
            <a:r>
              <a:rPr lang="nl-BE" err="1"/>
              <a:t>for</a:t>
            </a:r>
            <a:endParaRPr lang="nl-BE"/>
          </a:p>
          <a:p>
            <a:pPr marL="0" indent="0">
              <a:buFontTx/>
              <a:buNone/>
            </a:pPr>
            <a:r>
              <a:rPr lang="nl-BE"/>
              <a:t>On </a:t>
            </a:r>
            <a:r>
              <a:rPr lang="nl-BE" err="1"/>
              <a:t>the</a:t>
            </a:r>
            <a:r>
              <a:rPr lang="nl-BE"/>
              <a:t> </a:t>
            </a:r>
            <a:r>
              <a:rPr lang="nl-BE" err="1"/>
              <a:t>other</a:t>
            </a:r>
            <a:r>
              <a:rPr lang="nl-BE"/>
              <a:t> hand, ROM </a:t>
            </a:r>
            <a:r>
              <a:rPr lang="nl-BE" err="1"/>
              <a:t>certification</a:t>
            </a:r>
            <a:r>
              <a:rPr lang="nl-BE"/>
              <a:t> is independent of </a:t>
            </a:r>
            <a:r>
              <a:rPr lang="nl-BE" err="1"/>
              <a:t>one</a:t>
            </a:r>
            <a:r>
              <a:rPr lang="nl-BE"/>
              <a:t> single MASS </a:t>
            </a:r>
            <a:r>
              <a:rPr lang="nl-BE" err="1"/>
              <a:t>and</a:t>
            </a:r>
            <a:r>
              <a:rPr lang="nl-BE"/>
              <a:t> </a:t>
            </a:r>
            <a:r>
              <a:rPr lang="nl-BE" err="1"/>
              <a:t>should</a:t>
            </a:r>
            <a:r>
              <a:rPr lang="nl-BE"/>
              <a:t> </a:t>
            </a:r>
            <a:r>
              <a:rPr lang="nl-BE" err="1"/>
              <a:t>not</a:t>
            </a:r>
            <a:r>
              <a:rPr lang="nl-BE"/>
              <a:t> </a:t>
            </a:r>
            <a:r>
              <a:rPr lang="nl-BE" err="1"/>
              <a:t>be</a:t>
            </a:r>
            <a:r>
              <a:rPr lang="nl-BE"/>
              <a:t> </a:t>
            </a:r>
            <a:r>
              <a:rPr lang="nl-BE" err="1"/>
              <a:t>reapplied</a:t>
            </a:r>
            <a:r>
              <a:rPr lang="nl-BE"/>
              <a:t> </a:t>
            </a:r>
            <a:r>
              <a:rPr lang="nl-BE" err="1"/>
              <a:t>when</a:t>
            </a:r>
            <a:r>
              <a:rPr lang="nl-BE"/>
              <a:t> </a:t>
            </a:r>
            <a:r>
              <a:rPr lang="nl-BE" err="1"/>
              <a:t>adding</a:t>
            </a:r>
            <a:r>
              <a:rPr lang="nl-BE"/>
              <a:t> a </a:t>
            </a:r>
            <a:r>
              <a:rPr lang="nl-BE" err="1"/>
              <a:t>ship</a:t>
            </a:r>
            <a:r>
              <a:rPr lang="nl-BE"/>
              <a:t> of </a:t>
            </a:r>
            <a:r>
              <a:rPr lang="nl-BE" err="1"/>
              <a:t>the</a:t>
            </a:r>
            <a:r>
              <a:rPr lang="nl-BE"/>
              <a:t> </a:t>
            </a:r>
            <a:r>
              <a:rPr lang="nl-BE" err="1"/>
              <a:t>same</a:t>
            </a:r>
            <a:r>
              <a:rPr lang="nl-BE"/>
              <a:t> </a:t>
            </a:r>
            <a:r>
              <a:rPr lang="nl-BE" err="1"/>
              <a:t>flag</a:t>
            </a:r>
            <a:r>
              <a:rPr lang="nl-BE"/>
              <a:t> State </a:t>
            </a:r>
            <a:r>
              <a:rPr lang="nl-BE" err="1"/>
              <a:t>to</a:t>
            </a:r>
            <a:r>
              <a:rPr lang="nl-BE"/>
              <a:t> </a:t>
            </a:r>
            <a:r>
              <a:rPr lang="nl-BE" err="1"/>
              <a:t>the</a:t>
            </a:r>
            <a:r>
              <a:rPr lang="nl-BE"/>
              <a:t> ROC </a:t>
            </a:r>
            <a:r>
              <a:rPr lang="nl-BE" err="1"/>
              <a:t>fleet</a:t>
            </a:r>
            <a:endParaRPr lang="nl-BE"/>
          </a:p>
          <a:p>
            <a:pPr marL="171450" indent="-171450">
              <a:buFontTx/>
              <a:buChar char="-"/>
            </a:pP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37</a:t>
            </a:fld>
            <a:endParaRPr lang="nl-BE"/>
          </a:p>
        </p:txBody>
      </p:sp>
    </p:spTree>
    <p:extLst>
      <p:ext uri="{BB962C8B-B14F-4D97-AF65-F5344CB8AC3E}">
        <p14:creationId xmlns:p14="http://schemas.microsoft.com/office/powerpoint/2010/main" val="2983682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The </a:t>
            </a:r>
            <a:r>
              <a:rPr lang="nl-BE" err="1"/>
              <a:t>unique</a:t>
            </a:r>
            <a:r>
              <a:rPr lang="nl-BE"/>
              <a:t> </a:t>
            </a:r>
            <a:r>
              <a:rPr lang="nl-BE" err="1"/>
              <a:t>combination</a:t>
            </a:r>
            <a:r>
              <a:rPr lang="nl-BE"/>
              <a:t> of MASS </a:t>
            </a:r>
            <a:r>
              <a:rPr lang="nl-BE" err="1"/>
              <a:t>with</a:t>
            </a:r>
            <a:r>
              <a:rPr lang="nl-BE"/>
              <a:t> a </a:t>
            </a:r>
            <a:r>
              <a:rPr lang="nl-BE" err="1"/>
              <a:t>specific</a:t>
            </a:r>
            <a:r>
              <a:rPr lang="nl-BE"/>
              <a:t> ROC is </a:t>
            </a:r>
            <a:r>
              <a:rPr lang="nl-BE" err="1"/>
              <a:t>certified</a:t>
            </a:r>
            <a:r>
              <a:rPr lang="nl-BE"/>
              <a:t> </a:t>
            </a:r>
            <a:r>
              <a:rPr lang="nl-BE" err="1"/>
              <a:t>by</a:t>
            </a:r>
            <a:r>
              <a:rPr lang="nl-BE"/>
              <a:t> </a:t>
            </a:r>
            <a:r>
              <a:rPr lang="nl-BE" err="1"/>
              <a:t>the</a:t>
            </a:r>
            <a:r>
              <a:rPr lang="nl-BE"/>
              <a:t> MASS ROC </a:t>
            </a:r>
            <a:r>
              <a:rPr lang="nl-BE" err="1"/>
              <a:t>Certificate</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38</a:t>
            </a:fld>
            <a:endParaRPr lang="nl-BE"/>
          </a:p>
        </p:txBody>
      </p:sp>
    </p:spTree>
    <p:extLst>
      <p:ext uri="{BB962C8B-B14F-4D97-AF65-F5344CB8AC3E}">
        <p14:creationId xmlns:p14="http://schemas.microsoft.com/office/powerpoint/2010/main" val="29052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ROM </a:t>
            </a:r>
            <a:r>
              <a:rPr lang="nl-BE" err="1"/>
              <a:t>can</a:t>
            </a:r>
            <a:r>
              <a:rPr lang="nl-BE"/>
              <a:t> </a:t>
            </a:r>
            <a:r>
              <a:rPr lang="nl-BE" err="1"/>
              <a:t>be</a:t>
            </a:r>
            <a:r>
              <a:rPr lang="nl-BE"/>
              <a:t> </a:t>
            </a:r>
            <a:r>
              <a:rPr lang="nl-BE" err="1"/>
              <a:t>applied</a:t>
            </a:r>
            <a:r>
              <a:rPr lang="nl-BE"/>
              <a:t> </a:t>
            </a:r>
            <a:r>
              <a:rPr lang="nl-BE" err="1"/>
              <a:t>to</a:t>
            </a:r>
            <a:r>
              <a:rPr lang="nl-BE"/>
              <a:t> ISM companies managing </a:t>
            </a:r>
            <a:r>
              <a:rPr lang="nl-BE" err="1"/>
              <a:t>its</a:t>
            </a:r>
            <a:r>
              <a:rPr lang="nl-BE"/>
              <a:t> </a:t>
            </a:r>
            <a:r>
              <a:rPr lang="nl-BE" err="1"/>
              <a:t>own</a:t>
            </a:r>
            <a:r>
              <a:rPr lang="nl-BE"/>
              <a:t> </a:t>
            </a:r>
            <a:r>
              <a:rPr lang="nl-BE" err="1"/>
              <a:t>ROCs</a:t>
            </a:r>
            <a:r>
              <a:rPr lang="nl-BE"/>
              <a:t>,</a:t>
            </a:r>
          </a:p>
          <a:p>
            <a:endParaRPr lang="nl-BE"/>
          </a:p>
          <a:p>
            <a:r>
              <a:rPr lang="nl-BE" err="1"/>
              <a:t>Adding</a:t>
            </a:r>
            <a:r>
              <a:rPr lang="nl-BE"/>
              <a:t> a MASS </a:t>
            </a:r>
            <a:r>
              <a:rPr lang="nl-BE" err="1"/>
              <a:t>to</a:t>
            </a:r>
            <a:r>
              <a:rPr lang="nl-BE"/>
              <a:t> </a:t>
            </a:r>
            <a:r>
              <a:rPr lang="nl-BE" err="1"/>
              <a:t>its</a:t>
            </a:r>
            <a:r>
              <a:rPr lang="nl-BE"/>
              <a:t> </a:t>
            </a:r>
            <a:r>
              <a:rPr lang="nl-BE" err="1"/>
              <a:t>fleet</a:t>
            </a:r>
            <a:r>
              <a:rPr lang="nl-BE"/>
              <a:t>, even </a:t>
            </a:r>
            <a:r>
              <a:rPr lang="nl-BE" err="1"/>
              <a:t>from</a:t>
            </a:r>
            <a:r>
              <a:rPr lang="nl-BE"/>
              <a:t> </a:t>
            </a:r>
            <a:r>
              <a:rPr lang="nl-BE" err="1"/>
              <a:t>another</a:t>
            </a:r>
            <a:r>
              <a:rPr lang="nl-BE"/>
              <a:t> </a:t>
            </a:r>
            <a:r>
              <a:rPr lang="nl-BE" err="1"/>
              <a:t>flag</a:t>
            </a:r>
            <a:r>
              <a:rPr lang="nl-BE"/>
              <a:t> State is </a:t>
            </a:r>
            <a:r>
              <a:rPr lang="nl-BE" err="1"/>
              <a:t>not</a:t>
            </a:r>
            <a:r>
              <a:rPr lang="nl-BE"/>
              <a:t> affecting </a:t>
            </a:r>
            <a:r>
              <a:rPr lang="nl-BE" err="1"/>
              <a:t>the</a:t>
            </a:r>
            <a:r>
              <a:rPr lang="nl-BE"/>
              <a:t> </a:t>
            </a:r>
            <a:r>
              <a:rPr lang="nl-BE" err="1"/>
              <a:t>certification</a:t>
            </a:r>
            <a:r>
              <a:rPr lang="nl-BE"/>
              <a:t> of </a:t>
            </a:r>
            <a:r>
              <a:rPr lang="nl-BE" err="1"/>
              <a:t>the</a:t>
            </a:r>
            <a:r>
              <a:rPr lang="nl-BE"/>
              <a:t> </a:t>
            </a:r>
            <a:r>
              <a:rPr lang="nl-BE" err="1"/>
              <a:t>existing</a:t>
            </a:r>
            <a:r>
              <a:rPr lang="nl-BE"/>
              <a:t> </a:t>
            </a:r>
            <a:r>
              <a:rPr lang="nl-BE" err="1"/>
              <a:t>fleet</a:t>
            </a:r>
            <a:r>
              <a:rPr lang="nl-BE"/>
              <a:t> of </a:t>
            </a:r>
            <a:r>
              <a:rPr lang="nl-BE" err="1"/>
              <a:t>ships</a:t>
            </a:r>
            <a:r>
              <a:rPr lang="nl-BE"/>
              <a:t> or MASS. </a:t>
            </a:r>
          </a:p>
        </p:txBody>
      </p:sp>
      <p:sp>
        <p:nvSpPr>
          <p:cNvPr id="4" name="Slide Number Placeholder 3"/>
          <p:cNvSpPr>
            <a:spLocks noGrp="1"/>
          </p:cNvSpPr>
          <p:nvPr>
            <p:ph type="sldNum" sz="quarter" idx="5"/>
          </p:nvPr>
        </p:nvSpPr>
        <p:spPr/>
        <p:txBody>
          <a:bodyPr/>
          <a:lstStyle/>
          <a:p>
            <a:fld id="{5D3E05F8-2673-49E3-9AB8-62EEC74E5BBF}" type="slidenum">
              <a:rPr lang="nl-BE" smtClean="0"/>
              <a:t>39</a:t>
            </a:fld>
            <a:endParaRPr lang="nl-BE"/>
          </a:p>
        </p:txBody>
      </p:sp>
    </p:spTree>
    <p:extLst>
      <p:ext uri="{BB962C8B-B14F-4D97-AF65-F5344CB8AC3E}">
        <p14:creationId xmlns:p14="http://schemas.microsoft.com/office/powerpoint/2010/main" val="1683961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The </a:t>
            </a:r>
            <a:r>
              <a:rPr lang="nl-BE" err="1"/>
              <a:t>same</a:t>
            </a:r>
            <a:r>
              <a:rPr lang="nl-BE"/>
              <a:t> system </a:t>
            </a:r>
            <a:r>
              <a:rPr lang="nl-BE" err="1"/>
              <a:t>can</a:t>
            </a:r>
            <a:r>
              <a:rPr lang="nl-BE"/>
              <a:t> </a:t>
            </a:r>
            <a:r>
              <a:rPr lang="nl-BE" err="1"/>
              <a:t>be</a:t>
            </a:r>
            <a:r>
              <a:rPr lang="nl-BE"/>
              <a:t> </a:t>
            </a:r>
            <a:r>
              <a:rPr lang="nl-BE" err="1"/>
              <a:t>applied</a:t>
            </a:r>
            <a:r>
              <a:rPr lang="nl-BE"/>
              <a:t> </a:t>
            </a:r>
            <a:r>
              <a:rPr lang="nl-BE" err="1"/>
              <a:t>to</a:t>
            </a:r>
            <a:r>
              <a:rPr lang="nl-BE"/>
              <a:t> ISM companies </a:t>
            </a:r>
            <a:r>
              <a:rPr lang="nl-BE" err="1"/>
              <a:t>deleguating</a:t>
            </a:r>
            <a:r>
              <a:rPr lang="nl-BE"/>
              <a:t> </a:t>
            </a:r>
            <a:r>
              <a:rPr lang="nl-BE" err="1"/>
              <a:t>the</a:t>
            </a:r>
            <a:r>
              <a:rPr lang="nl-BE"/>
              <a:t> RO of </a:t>
            </a:r>
            <a:r>
              <a:rPr lang="nl-BE" err="1"/>
              <a:t>its</a:t>
            </a:r>
            <a:r>
              <a:rPr lang="nl-BE"/>
              <a:t> MASS </a:t>
            </a:r>
            <a:r>
              <a:rPr lang="nl-BE" err="1"/>
              <a:t>to</a:t>
            </a:r>
            <a:r>
              <a:rPr lang="nl-BE"/>
              <a:t> a ROC </a:t>
            </a:r>
            <a:r>
              <a:rPr lang="nl-BE" err="1"/>
              <a:t>and</a:t>
            </a:r>
            <a:r>
              <a:rPr lang="nl-BE"/>
              <a:t> ROM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err="1"/>
              <a:t>Adding</a:t>
            </a:r>
            <a:r>
              <a:rPr lang="nl-BE" baseline="0"/>
              <a:t> a </a:t>
            </a:r>
            <a:r>
              <a:rPr lang="nl-BE" baseline="0" err="1"/>
              <a:t>ship</a:t>
            </a:r>
            <a:r>
              <a:rPr lang="nl-BE" baseline="0"/>
              <a:t> </a:t>
            </a:r>
            <a:r>
              <a:rPr lang="nl-BE" baseline="0" err="1"/>
              <a:t>to</a:t>
            </a:r>
            <a:r>
              <a:rPr lang="nl-BE" baseline="0"/>
              <a:t> </a:t>
            </a:r>
            <a:r>
              <a:rPr lang="nl-BE" baseline="0" err="1"/>
              <a:t>the</a:t>
            </a:r>
            <a:r>
              <a:rPr lang="nl-BE" baseline="0"/>
              <a:t> ROC </a:t>
            </a:r>
            <a:r>
              <a:rPr lang="nl-BE" baseline="0" err="1"/>
              <a:t>fleet</a:t>
            </a:r>
            <a:r>
              <a:rPr lang="nl-BE" baseline="0"/>
              <a:t> even </a:t>
            </a:r>
            <a:r>
              <a:rPr lang="nl-BE" baseline="0" err="1"/>
              <a:t>from</a:t>
            </a:r>
            <a:r>
              <a:rPr lang="nl-BE" baseline="0"/>
              <a:t> </a:t>
            </a:r>
            <a:r>
              <a:rPr lang="nl-BE" baseline="0" err="1"/>
              <a:t>another</a:t>
            </a:r>
            <a:r>
              <a:rPr lang="nl-BE" baseline="0"/>
              <a:t> ISM Company has no effect on </a:t>
            </a:r>
            <a:r>
              <a:rPr lang="nl-BE" baseline="0" err="1"/>
              <a:t>the</a:t>
            </a:r>
            <a:r>
              <a:rPr lang="nl-BE" baseline="0"/>
              <a:t> </a:t>
            </a:r>
            <a:r>
              <a:rPr lang="nl-BE" baseline="0" err="1"/>
              <a:t>operation</a:t>
            </a:r>
            <a:r>
              <a:rPr lang="nl-BE" baseline="0"/>
              <a:t> of </a:t>
            </a:r>
            <a:r>
              <a:rPr lang="nl-BE" baseline="0" err="1"/>
              <a:t>the</a:t>
            </a:r>
            <a:r>
              <a:rPr lang="nl-BE" baseline="0"/>
              <a:t> </a:t>
            </a:r>
            <a:r>
              <a:rPr lang="nl-BE" baseline="0" err="1"/>
              <a:t>existing</a:t>
            </a:r>
            <a:r>
              <a:rPr lang="nl-BE" baseline="0"/>
              <a:t> ROC </a:t>
            </a:r>
            <a:r>
              <a:rPr lang="nl-BE" baseline="0" err="1"/>
              <a:t>fleet</a:t>
            </a:r>
            <a:r>
              <a:rPr lang="nl-BE" baseline="0"/>
              <a:t>. </a:t>
            </a:r>
            <a:r>
              <a:rPr lang="nl-BE"/>
              <a:t>ROM does </a:t>
            </a:r>
            <a:r>
              <a:rPr lang="nl-BE" err="1"/>
              <a:t>not</a:t>
            </a:r>
            <a:r>
              <a:rPr lang="nl-BE"/>
              <a:t> </a:t>
            </a:r>
            <a:r>
              <a:rPr lang="nl-BE" err="1"/>
              <a:t>only</a:t>
            </a:r>
            <a:r>
              <a:rPr lang="nl-BE"/>
              <a:t> </a:t>
            </a:r>
            <a:r>
              <a:rPr lang="nl-BE" err="1"/>
              <a:t>allow</a:t>
            </a:r>
            <a:r>
              <a:rPr lang="nl-BE"/>
              <a:t> </a:t>
            </a:r>
            <a:r>
              <a:rPr lang="nl-BE" err="1"/>
              <a:t>for</a:t>
            </a:r>
            <a:r>
              <a:rPr lang="nl-BE"/>
              <a:t> </a:t>
            </a:r>
            <a:r>
              <a:rPr lang="nl-BE" err="1"/>
              <a:t>effective</a:t>
            </a:r>
            <a:r>
              <a:rPr lang="nl-BE"/>
              <a:t> control </a:t>
            </a:r>
            <a:r>
              <a:rPr lang="nl-BE" err="1"/>
              <a:t>and</a:t>
            </a:r>
            <a:r>
              <a:rPr lang="nl-BE"/>
              <a:t> </a:t>
            </a:r>
            <a:r>
              <a:rPr lang="nl-BE" err="1"/>
              <a:t>implementaion</a:t>
            </a:r>
            <a:r>
              <a:rPr lang="nl-BE"/>
              <a:t> of </a:t>
            </a:r>
            <a:r>
              <a:rPr lang="nl-BE" err="1"/>
              <a:t>one</a:t>
            </a:r>
            <a:r>
              <a:rPr lang="nl-BE"/>
              <a:t> single ROCMS </a:t>
            </a:r>
            <a:r>
              <a:rPr lang="nl-BE" err="1"/>
              <a:t>for</a:t>
            </a:r>
            <a:r>
              <a:rPr lang="nl-BE"/>
              <a:t> a ROC, but </a:t>
            </a:r>
            <a:r>
              <a:rPr lang="nl-BE" err="1"/>
              <a:t>also</a:t>
            </a:r>
            <a:r>
              <a:rPr lang="nl-BE"/>
              <a:t> </a:t>
            </a:r>
            <a:r>
              <a:rPr lang="nl-BE" err="1"/>
              <a:t>for</a:t>
            </a:r>
            <a:r>
              <a:rPr lang="nl-BE"/>
              <a:t> flexibility </a:t>
            </a:r>
            <a:r>
              <a:rPr lang="nl-BE" err="1"/>
              <a:t>for</a:t>
            </a:r>
            <a:r>
              <a:rPr lang="nl-BE"/>
              <a:t> </a:t>
            </a:r>
            <a:r>
              <a:rPr lang="nl-BE" err="1"/>
              <a:t>the</a:t>
            </a:r>
            <a:r>
              <a:rPr lang="nl-BE"/>
              <a:t> ROC. </a:t>
            </a:r>
          </a:p>
          <a:p>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40</a:t>
            </a:fld>
            <a:endParaRPr lang="nl-BE"/>
          </a:p>
        </p:txBody>
      </p:sp>
    </p:spTree>
    <p:extLst>
      <p:ext uri="{BB962C8B-B14F-4D97-AF65-F5344CB8AC3E}">
        <p14:creationId xmlns:p14="http://schemas.microsoft.com/office/powerpoint/2010/main" val="3006364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The system </a:t>
            </a:r>
            <a:r>
              <a:rPr lang="nl-BE" err="1"/>
              <a:t>allows</a:t>
            </a:r>
            <a:r>
              <a:rPr lang="nl-BE"/>
              <a:t> </a:t>
            </a:r>
            <a:r>
              <a:rPr lang="nl-BE" err="1"/>
              <a:t>also</a:t>
            </a:r>
            <a:r>
              <a:rPr lang="nl-BE" baseline="0"/>
              <a:t> </a:t>
            </a:r>
            <a:r>
              <a:rPr lang="nl-BE" baseline="0" err="1"/>
              <a:t>for</a:t>
            </a:r>
            <a:r>
              <a:rPr lang="nl-BE" baseline="0"/>
              <a:t> flexibility </a:t>
            </a:r>
            <a:r>
              <a:rPr lang="nl-BE" baseline="0" err="1"/>
              <a:t>for</a:t>
            </a:r>
            <a:r>
              <a:rPr lang="nl-BE" baseline="0"/>
              <a:t> a single MASS, </a:t>
            </a:r>
            <a:r>
              <a:rPr lang="nl-BE" baseline="0" err="1"/>
              <a:t>by</a:t>
            </a:r>
            <a:r>
              <a:rPr lang="nl-BE" baseline="0"/>
              <a:t> </a:t>
            </a:r>
            <a:r>
              <a:rPr lang="nl-BE" baseline="0" err="1"/>
              <a:t>changing</a:t>
            </a:r>
            <a:r>
              <a:rPr lang="nl-BE" baseline="0"/>
              <a:t> </a:t>
            </a:r>
            <a:r>
              <a:rPr lang="nl-BE" baseline="0" err="1"/>
              <a:t>flag</a:t>
            </a:r>
            <a:r>
              <a:rPr lang="nl-BE" baseline="0"/>
              <a:t> State, manager, </a:t>
            </a:r>
            <a:r>
              <a:rPr lang="nl-BE" baseline="0" err="1"/>
              <a:t>trading</a:t>
            </a:r>
            <a:r>
              <a:rPr lang="nl-BE" baseline="0"/>
              <a:t> area or </a:t>
            </a:r>
            <a:r>
              <a:rPr lang="nl-BE" baseline="0" err="1"/>
              <a:t>prefered</a:t>
            </a:r>
            <a:r>
              <a:rPr lang="nl-BE" baseline="0"/>
              <a:t> ROC. </a:t>
            </a:r>
            <a:r>
              <a:rPr lang="nl-BE" baseline="0" err="1"/>
              <a:t>With</a:t>
            </a:r>
            <a:r>
              <a:rPr lang="nl-BE" baseline="0"/>
              <a:t> </a:t>
            </a:r>
            <a:r>
              <a:rPr lang="nl-BE" baseline="0" err="1"/>
              <a:t>this</a:t>
            </a:r>
            <a:r>
              <a:rPr lang="nl-BE" baseline="0"/>
              <a:t> system </a:t>
            </a:r>
            <a:r>
              <a:rPr lang="nl-BE" baseline="0" err="1"/>
              <a:t>the</a:t>
            </a:r>
            <a:r>
              <a:rPr lang="nl-BE" baseline="0"/>
              <a:t> impact on </a:t>
            </a:r>
            <a:r>
              <a:rPr lang="nl-BE" baseline="0" err="1"/>
              <a:t>the</a:t>
            </a:r>
            <a:r>
              <a:rPr lang="nl-BE" baseline="0"/>
              <a:t> </a:t>
            </a:r>
            <a:r>
              <a:rPr lang="nl-BE" baseline="0" err="1"/>
              <a:t>relation</a:t>
            </a:r>
            <a:r>
              <a:rPr lang="nl-BE" baseline="0"/>
              <a:t> </a:t>
            </a:r>
            <a:r>
              <a:rPr lang="nl-BE" baseline="0" err="1"/>
              <a:t>between</a:t>
            </a:r>
            <a:r>
              <a:rPr lang="nl-BE" baseline="0"/>
              <a:t> MASS – ROC is as low as </a:t>
            </a:r>
            <a:r>
              <a:rPr lang="nl-BE" baseline="0" err="1"/>
              <a:t>possible</a:t>
            </a:r>
            <a:r>
              <a:rPr lang="nl-BE" baseline="0"/>
              <a:t>, </a:t>
            </a:r>
            <a:r>
              <a:rPr lang="nl-BE" baseline="0" err="1"/>
              <a:t>bearing</a:t>
            </a:r>
            <a:r>
              <a:rPr lang="nl-BE" baseline="0"/>
              <a:t> in mind </a:t>
            </a:r>
            <a:r>
              <a:rPr lang="nl-BE" baseline="0" err="1"/>
              <a:t>that</a:t>
            </a:r>
            <a:r>
              <a:rPr lang="nl-BE" baseline="0"/>
              <a:t> </a:t>
            </a:r>
            <a:r>
              <a:rPr lang="nl-BE" baseline="0" err="1"/>
              <a:t>both</a:t>
            </a:r>
            <a:r>
              <a:rPr lang="nl-BE" baseline="0"/>
              <a:t> are big </a:t>
            </a:r>
            <a:r>
              <a:rPr lang="nl-BE" baseline="0" err="1"/>
              <a:t>and</a:t>
            </a:r>
            <a:r>
              <a:rPr lang="nl-BE" baseline="0"/>
              <a:t> </a:t>
            </a:r>
            <a:r>
              <a:rPr lang="nl-BE" baseline="0" err="1"/>
              <a:t>vulnerable</a:t>
            </a:r>
            <a:r>
              <a:rPr lang="nl-BE" baseline="0"/>
              <a:t> </a:t>
            </a:r>
            <a:r>
              <a:rPr lang="nl-BE" baseline="0" err="1"/>
              <a:t>investments</a:t>
            </a:r>
            <a:r>
              <a:rPr lang="nl-BE" baseline="0"/>
              <a:t>. As </a:t>
            </a:r>
            <a:r>
              <a:rPr lang="nl-BE" baseline="0" err="1"/>
              <a:t>an</a:t>
            </a:r>
            <a:r>
              <a:rPr lang="nl-BE" baseline="0"/>
              <a:t> </a:t>
            </a:r>
            <a:r>
              <a:rPr lang="nl-BE" baseline="0" err="1"/>
              <a:t>example</a:t>
            </a:r>
            <a:r>
              <a:rPr lang="nl-BE" baseline="0"/>
              <a:t> A </a:t>
            </a:r>
            <a:r>
              <a:rPr lang="nl-BE" baseline="0" err="1"/>
              <a:t>fire</a:t>
            </a:r>
            <a:r>
              <a:rPr lang="nl-BE" baseline="0"/>
              <a:t> or security attack at </a:t>
            </a:r>
            <a:r>
              <a:rPr lang="nl-BE" baseline="0" err="1"/>
              <a:t>an</a:t>
            </a:r>
            <a:r>
              <a:rPr lang="nl-BE" baseline="0"/>
              <a:t> ROC </a:t>
            </a:r>
            <a:r>
              <a:rPr lang="nl-BE" baseline="0" err="1"/>
              <a:t>should</a:t>
            </a:r>
            <a:r>
              <a:rPr lang="nl-BE" baseline="0"/>
              <a:t> </a:t>
            </a:r>
            <a:r>
              <a:rPr lang="nl-BE" baseline="0" err="1"/>
              <a:t>not</a:t>
            </a:r>
            <a:r>
              <a:rPr lang="nl-BE" baseline="0"/>
              <a:t> </a:t>
            </a:r>
            <a:r>
              <a:rPr lang="nl-BE" baseline="0" err="1"/>
              <a:t>result</a:t>
            </a:r>
            <a:r>
              <a:rPr lang="nl-BE" baseline="0"/>
              <a:t> in </a:t>
            </a:r>
            <a:r>
              <a:rPr lang="nl-BE" baseline="0" err="1"/>
              <a:t>the</a:t>
            </a:r>
            <a:r>
              <a:rPr lang="nl-BE" baseline="0"/>
              <a:t> </a:t>
            </a:r>
            <a:r>
              <a:rPr lang="nl-BE" baseline="0" err="1"/>
              <a:t>abandonment</a:t>
            </a:r>
            <a:r>
              <a:rPr lang="nl-BE" baseline="0"/>
              <a:t> of a </a:t>
            </a:r>
            <a:r>
              <a:rPr lang="nl-BE" baseline="0" err="1"/>
              <a:t>fleet</a:t>
            </a:r>
            <a:r>
              <a:rPr lang="nl-BE" baseline="0"/>
              <a:t> of </a:t>
            </a:r>
            <a:r>
              <a:rPr lang="nl-BE" baseline="0" err="1"/>
              <a:t>ships</a:t>
            </a:r>
            <a:r>
              <a:rPr lang="nl-BE" baseline="0"/>
              <a:t>. </a:t>
            </a:r>
            <a:r>
              <a:rPr lang="nl-BE" baseline="0" err="1"/>
              <a:t>There</a:t>
            </a:r>
            <a:r>
              <a:rPr lang="nl-BE" baseline="0"/>
              <a:t> </a:t>
            </a:r>
            <a:r>
              <a:rPr lang="nl-BE" baseline="0" err="1"/>
              <a:t>should</a:t>
            </a:r>
            <a:r>
              <a:rPr lang="nl-BE" baseline="0"/>
              <a:t> </a:t>
            </a:r>
            <a:r>
              <a:rPr lang="nl-BE" baseline="0" err="1"/>
              <a:t>be</a:t>
            </a:r>
            <a:r>
              <a:rPr lang="nl-BE" baseline="0"/>
              <a:t> a system </a:t>
            </a:r>
            <a:r>
              <a:rPr lang="nl-BE" baseline="0" err="1"/>
              <a:t>which</a:t>
            </a:r>
            <a:r>
              <a:rPr lang="nl-BE" baseline="0"/>
              <a:t> </a:t>
            </a:r>
            <a:r>
              <a:rPr lang="nl-BE" baseline="0" err="1"/>
              <a:t>provides</a:t>
            </a:r>
            <a:r>
              <a:rPr lang="nl-BE" baseline="0"/>
              <a:t> a </a:t>
            </a:r>
            <a:r>
              <a:rPr lang="nl-BE" baseline="0" err="1"/>
              <a:t>reasonable</a:t>
            </a:r>
            <a:r>
              <a:rPr lang="nl-BE" baseline="0"/>
              <a:t>, safe </a:t>
            </a:r>
            <a:r>
              <a:rPr lang="nl-BE" baseline="0" err="1"/>
              <a:t>and</a:t>
            </a:r>
            <a:r>
              <a:rPr lang="nl-BE" baseline="0"/>
              <a:t> secure </a:t>
            </a:r>
            <a:r>
              <a:rPr lang="nl-BE" baseline="0" err="1"/>
              <a:t>possible</a:t>
            </a:r>
            <a:r>
              <a:rPr lang="nl-BE" baseline="0"/>
              <a:t> back-up. </a:t>
            </a:r>
          </a:p>
          <a:p>
            <a:endParaRPr lang="nl-BE" baseline="0"/>
          </a:p>
          <a:p>
            <a:r>
              <a:rPr lang="nl-BE" baseline="0" err="1"/>
              <a:t>Adding</a:t>
            </a:r>
            <a:r>
              <a:rPr lang="nl-BE" baseline="0"/>
              <a:t> </a:t>
            </a:r>
            <a:r>
              <a:rPr lang="nl-BE" baseline="0" err="1"/>
              <a:t>an</a:t>
            </a:r>
            <a:r>
              <a:rPr lang="nl-BE" baseline="0"/>
              <a:t> ROC </a:t>
            </a:r>
            <a:r>
              <a:rPr lang="nl-BE" baseline="0" err="1"/>
              <a:t>which</a:t>
            </a:r>
            <a:r>
              <a:rPr lang="nl-BE" baseline="0"/>
              <a:t> </a:t>
            </a:r>
            <a:r>
              <a:rPr lang="nl-BE" baseline="0" err="1"/>
              <a:t>can</a:t>
            </a:r>
            <a:r>
              <a:rPr lang="nl-BE" baseline="0"/>
              <a:t> RO a </a:t>
            </a:r>
            <a:r>
              <a:rPr lang="nl-BE" baseline="0" err="1"/>
              <a:t>specific</a:t>
            </a:r>
            <a:r>
              <a:rPr lang="nl-BE" baseline="0"/>
              <a:t> MASS does </a:t>
            </a:r>
            <a:r>
              <a:rPr lang="nl-BE" baseline="0" err="1"/>
              <a:t>not</a:t>
            </a:r>
            <a:r>
              <a:rPr lang="nl-BE" baseline="0"/>
              <a:t> affect </a:t>
            </a:r>
            <a:r>
              <a:rPr lang="nl-BE" baseline="0" err="1"/>
              <a:t>ship</a:t>
            </a:r>
            <a:r>
              <a:rPr lang="nl-BE" baseline="0"/>
              <a:t> </a:t>
            </a:r>
            <a:r>
              <a:rPr lang="nl-BE" baseline="0" err="1"/>
              <a:t>certification</a:t>
            </a:r>
            <a:r>
              <a:rPr lang="nl-BE" baseline="0"/>
              <a:t>. </a:t>
            </a:r>
            <a:r>
              <a:rPr lang="nl-BE" baseline="0" err="1"/>
              <a:t>Therefor</a:t>
            </a:r>
            <a:r>
              <a:rPr lang="nl-BE" baseline="0"/>
              <a:t> </a:t>
            </a:r>
            <a:r>
              <a:rPr lang="nl-BE" baseline="0" err="1"/>
              <a:t>the</a:t>
            </a:r>
            <a:r>
              <a:rPr lang="nl-BE" baseline="0"/>
              <a:t> RO supplement </a:t>
            </a:r>
            <a:r>
              <a:rPr lang="nl-BE" baseline="0" err="1"/>
              <a:t>could</a:t>
            </a:r>
            <a:r>
              <a:rPr lang="nl-BE" baseline="0"/>
              <a:t> </a:t>
            </a:r>
            <a:r>
              <a:rPr lang="nl-BE" baseline="0" err="1"/>
              <a:t>be</a:t>
            </a:r>
            <a:r>
              <a:rPr lang="nl-BE" baseline="0"/>
              <a:t> </a:t>
            </a:r>
            <a:r>
              <a:rPr lang="nl-BE" baseline="0" err="1"/>
              <a:t>presented</a:t>
            </a:r>
            <a:r>
              <a:rPr lang="nl-BE" baseline="0"/>
              <a:t> </a:t>
            </a:r>
            <a:r>
              <a:rPr lang="nl-BE" baseline="0" err="1"/>
              <a:t>to</a:t>
            </a:r>
            <a:r>
              <a:rPr lang="nl-BE" baseline="0"/>
              <a:t> </a:t>
            </a:r>
            <a:r>
              <a:rPr lang="nl-BE" baseline="0" err="1"/>
              <a:t>another</a:t>
            </a:r>
            <a:r>
              <a:rPr lang="nl-BE" baseline="0"/>
              <a:t> ROC. </a:t>
            </a:r>
            <a:r>
              <a:rPr lang="nl-BE" baseline="0" err="1"/>
              <a:t>After</a:t>
            </a:r>
            <a:r>
              <a:rPr lang="nl-BE" baseline="0"/>
              <a:t> </a:t>
            </a:r>
            <a:r>
              <a:rPr lang="nl-BE" baseline="0" err="1"/>
              <a:t>verifying</a:t>
            </a:r>
            <a:r>
              <a:rPr lang="nl-BE" baseline="0"/>
              <a:t> </a:t>
            </a:r>
            <a:r>
              <a:rPr lang="nl-BE" baseline="0" err="1"/>
              <a:t>compatibility</a:t>
            </a:r>
            <a:r>
              <a:rPr lang="nl-BE" baseline="0"/>
              <a:t> </a:t>
            </a:r>
            <a:r>
              <a:rPr lang="nl-BE" baseline="0" err="1"/>
              <a:t>and</a:t>
            </a:r>
            <a:r>
              <a:rPr lang="nl-BE" baseline="0"/>
              <a:t> </a:t>
            </a:r>
            <a:r>
              <a:rPr lang="nl-BE" baseline="0" err="1"/>
              <a:t>implementation</a:t>
            </a:r>
            <a:r>
              <a:rPr lang="nl-BE" baseline="0"/>
              <a:t> of </a:t>
            </a:r>
            <a:r>
              <a:rPr lang="nl-BE" baseline="0" err="1"/>
              <a:t>the</a:t>
            </a:r>
            <a:r>
              <a:rPr lang="nl-BE" baseline="0"/>
              <a:t> RO at </a:t>
            </a:r>
            <a:r>
              <a:rPr lang="nl-BE" baseline="0" err="1"/>
              <a:t>the</a:t>
            </a:r>
            <a:r>
              <a:rPr lang="nl-BE" baseline="0"/>
              <a:t> ROC, a second ROC </a:t>
            </a:r>
            <a:r>
              <a:rPr lang="nl-BE" baseline="0" err="1"/>
              <a:t>will</a:t>
            </a:r>
            <a:r>
              <a:rPr lang="nl-BE" baseline="0"/>
              <a:t> </a:t>
            </a:r>
            <a:r>
              <a:rPr lang="nl-BE" baseline="0" err="1"/>
              <a:t>be</a:t>
            </a:r>
            <a:r>
              <a:rPr lang="nl-BE" baseline="0"/>
              <a:t> </a:t>
            </a:r>
            <a:r>
              <a:rPr lang="nl-BE" baseline="0" err="1"/>
              <a:t>issued</a:t>
            </a:r>
            <a:r>
              <a:rPr lang="nl-BE" baseline="0"/>
              <a:t> a MASS ROC </a:t>
            </a:r>
            <a:r>
              <a:rPr lang="nl-BE" baseline="0" err="1"/>
              <a:t>certificate</a:t>
            </a:r>
            <a:r>
              <a:rPr lang="nl-BE" baseline="0"/>
              <a:t> </a:t>
            </a:r>
            <a:r>
              <a:rPr lang="nl-BE" baseline="0" err="1"/>
              <a:t>for</a:t>
            </a:r>
            <a:r>
              <a:rPr lang="nl-BE" baseline="0"/>
              <a:t> a </a:t>
            </a:r>
            <a:r>
              <a:rPr lang="nl-BE" baseline="0" err="1"/>
              <a:t>specific</a:t>
            </a:r>
            <a:r>
              <a:rPr lang="nl-BE" baseline="0"/>
              <a:t> MASS</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41</a:t>
            </a:fld>
            <a:endParaRPr lang="nl-BE"/>
          </a:p>
        </p:txBody>
      </p:sp>
    </p:spTree>
    <p:extLst>
      <p:ext uri="{BB962C8B-B14F-4D97-AF65-F5344CB8AC3E}">
        <p14:creationId xmlns:p14="http://schemas.microsoft.com/office/powerpoint/2010/main" val="337736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to</a:t>
            </a:r>
            <a:r>
              <a:rPr lang="nl-BE"/>
              <a:t> </a:t>
            </a:r>
            <a:r>
              <a:rPr lang="nl-BE" err="1"/>
              <a:t>guarantee</a:t>
            </a:r>
            <a:r>
              <a:rPr lang="nl-BE"/>
              <a:t> the safe </a:t>
            </a:r>
            <a:r>
              <a:rPr lang="nl-BE" err="1"/>
              <a:t>operation</a:t>
            </a:r>
            <a:r>
              <a:rPr lang="nl-BE"/>
              <a:t> of a </a:t>
            </a:r>
            <a:r>
              <a:rPr lang="nl-BE" err="1"/>
              <a:t>ship</a:t>
            </a:r>
            <a:r>
              <a:rPr lang="nl-BE"/>
              <a:t>, </a:t>
            </a:r>
            <a:r>
              <a:rPr lang="nl-BE" err="1"/>
              <a:t>shipowners</a:t>
            </a:r>
            <a:r>
              <a:rPr lang="nl-BE"/>
              <a:t> </a:t>
            </a:r>
            <a:r>
              <a:rPr lang="nl-BE" err="1"/>
              <a:t>often</a:t>
            </a:r>
            <a:r>
              <a:rPr lang="nl-BE"/>
              <a:t> </a:t>
            </a:r>
            <a:r>
              <a:rPr lang="nl-BE" err="1"/>
              <a:t>empoy</a:t>
            </a:r>
            <a:r>
              <a:rPr lang="nl-BE"/>
              <a:t> </a:t>
            </a:r>
            <a:r>
              <a:rPr lang="nl-BE" err="1"/>
              <a:t>an</a:t>
            </a:r>
            <a:r>
              <a:rPr lang="nl-BE"/>
              <a:t> ISM company</a:t>
            </a:r>
          </a:p>
        </p:txBody>
      </p:sp>
      <p:sp>
        <p:nvSpPr>
          <p:cNvPr id="4" name="Slide Number Placeholder 3"/>
          <p:cNvSpPr>
            <a:spLocks noGrp="1"/>
          </p:cNvSpPr>
          <p:nvPr>
            <p:ph type="sldNum" sz="quarter" idx="5"/>
          </p:nvPr>
        </p:nvSpPr>
        <p:spPr/>
        <p:txBody>
          <a:bodyPr/>
          <a:lstStyle/>
          <a:p>
            <a:fld id="{5D3E05F8-2673-49E3-9AB8-62EEC74E5BBF}" type="slidenum">
              <a:rPr lang="nl-BE" smtClean="0"/>
              <a:t>5</a:t>
            </a:fld>
            <a:endParaRPr lang="nl-BE"/>
          </a:p>
        </p:txBody>
      </p:sp>
    </p:spTree>
    <p:extLst>
      <p:ext uri="{BB962C8B-B14F-4D97-AF65-F5344CB8AC3E}">
        <p14:creationId xmlns:p14="http://schemas.microsoft.com/office/powerpoint/2010/main" val="2310006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1st slide Aline: </a:t>
            </a:r>
          </a:p>
          <a:p>
            <a:pPr marL="171450" indent="-171450">
              <a:buFont typeface="Arial"/>
              <a:buChar char="•"/>
            </a:pPr>
            <a:r>
              <a:rPr lang="en-US">
                <a:ea typeface="Calibri"/>
                <a:cs typeface="Calibri"/>
              </a:rPr>
              <a:t>The ROC is a structure that doesn't exist yet in the context of traditional ship operation and in IMO instruments. </a:t>
            </a:r>
          </a:p>
          <a:p>
            <a:pPr marL="171450" indent="-171450">
              <a:buFont typeface="Arial"/>
              <a:buChar char="•"/>
            </a:pPr>
            <a:r>
              <a:rPr lang="en-US">
                <a:ea typeface="Calibri"/>
                <a:cs typeface="Calibri"/>
              </a:rPr>
              <a:t>There is a need to ensure its certification ; in this context, the location of the ROC is relevant but shouldn't be limited to the territory of the Flag State.</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5D3E05F8-2673-49E3-9AB8-62EEC74E5BBF}" type="slidenum">
              <a:rPr lang="nl-BE" smtClean="0"/>
              <a:t>43</a:t>
            </a:fld>
            <a:endParaRPr lang="nl-BE"/>
          </a:p>
        </p:txBody>
      </p:sp>
    </p:spTree>
    <p:extLst>
      <p:ext uri="{BB962C8B-B14F-4D97-AF65-F5344CB8AC3E}">
        <p14:creationId xmlns:p14="http://schemas.microsoft.com/office/powerpoint/2010/main" val="984911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2nd slide Aline: </a:t>
            </a:r>
          </a:p>
          <a:p>
            <a:pPr marL="171450" indent="-171450">
              <a:buFont typeface="Arial"/>
              <a:buChar char="•"/>
            </a:pPr>
            <a:r>
              <a:rPr lang="en-US">
                <a:ea typeface="Calibri"/>
                <a:cs typeface="Calibri"/>
              </a:rPr>
              <a:t>When the ROC is certified linked to an ISM Company, </a:t>
            </a:r>
          </a:p>
          <a:p>
            <a:pPr marL="171450" indent="-171450">
              <a:buFont typeface="Arial"/>
              <a:buChar char="•"/>
            </a:pPr>
            <a:r>
              <a:rPr lang="en-US">
                <a:ea typeface="Calibri"/>
                <a:cs typeface="Calibri"/>
              </a:rPr>
              <a:t>Then the ROC is located in the territory of the Flag State ; this poses no complexity when the ISM company manages a ship and all (ISM, ROC) are located within the territory of the country of which the ship flies the flag.</a:t>
            </a:r>
            <a:endParaRPr lang="en-US"/>
          </a:p>
        </p:txBody>
      </p:sp>
      <p:sp>
        <p:nvSpPr>
          <p:cNvPr id="4" name="Espace réservé du numéro de diapositive 3"/>
          <p:cNvSpPr>
            <a:spLocks noGrp="1"/>
          </p:cNvSpPr>
          <p:nvPr>
            <p:ph type="sldNum" sz="quarter" idx="5"/>
          </p:nvPr>
        </p:nvSpPr>
        <p:spPr/>
        <p:txBody>
          <a:bodyPr/>
          <a:lstStyle/>
          <a:p>
            <a:fld id="{5D3E05F8-2673-49E3-9AB8-62EEC74E5BBF}" type="slidenum">
              <a:rPr lang="nl-BE" smtClean="0"/>
              <a:t>44</a:t>
            </a:fld>
            <a:endParaRPr lang="nl-BE"/>
          </a:p>
        </p:txBody>
      </p:sp>
    </p:spTree>
    <p:extLst>
      <p:ext uri="{BB962C8B-B14F-4D97-AF65-F5344CB8AC3E}">
        <p14:creationId xmlns:p14="http://schemas.microsoft.com/office/powerpoint/2010/main" val="3832358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3rd slide Aline:</a:t>
            </a:r>
          </a:p>
          <a:p>
            <a:pPr marL="171450" indent="-171450">
              <a:buFont typeface="Arial"/>
              <a:buChar char="•"/>
            </a:pPr>
            <a:r>
              <a:rPr lang="en-US"/>
              <a:t>But what happens when a ISM company manages ships flying multiple flags ? Then it is not possible to locate the ROC in the territory of the Flag State because there are multiple FS. </a:t>
            </a:r>
            <a:endParaRPr lang="en-US">
              <a:ea typeface="Calibri"/>
              <a:cs typeface="Calibri"/>
            </a:endParaRPr>
          </a:p>
          <a:p>
            <a:pPr marL="171450" indent="-171450">
              <a:buFont typeface="Arial"/>
              <a:buChar char="•"/>
            </a:pPr>
            <a:endParaRPr lang="en-US">
              <a:ea typeface="Calibri"/>
              <a:cs typeface="Calibri"/>
            </a:endParaRPr>
          </a:p>
          <a:p>
            <a:endParaRPr lang="en-US">
              <a:ea typeface="Calibri"/>
              <a:cs typeface="Calibri"/>
            </a:endParaRPr>
          </a:p>
          <a:p>
            <a:pPr marL="171450" indent="-171450">
              <a:buFont typeface="Arial"/>
              <a:buChar char="•"/>
            </a:pPr>
            <a:endParaRPr lang="en-US">
              <a:ea typeface="Calibri"/>
              <a:cs typeface="Calibri"/>
            </a:endParaRPr>
          </a:p>
          <a:p>
            <a:pPr marL="171450" indent="-171450">
              <a:buFont typeface="Arial"/>
              <a:buChar char="•"/>
            </a:pPr>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5D3E05F8-2673-49E3-9AB8-62EEC74E5BBF}" type="slidenum">
              <a:rPr lang="nl-BE" smtClean="0"/>
              <a:t>45</a:t>
            </a:fld>
            <a:endParaRPr lang="nl-BE"/>
          </a:p>
        </p:txBody>
      </p:sp>
    </p:spTree>
    <p:extLst>
      <p:ext uri="{BB962C8B-B14F-4D97-AF65-F5344CB8AC3E}">
        <p14:creationId xmlns:p14="http://schemas.microsoft.com/office/powerpoint/2010/main" val="1889181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4th slide :</a:t>
            </a:r>
            <a:endParaRPr lang="fr-FR"/>
          </a:p>
          <a:p>
            <a:r>
              <a:rPr lang="en-US">
                <a:ea typeface="Calibri"/>
                <a:cs typeface="Calibri"/>
              </a:rPr>
              <a:t>In ROM, we suggest to certify the ROC in combination with the ship, where the compatibility is verified.  </a:t>
            </a:r>
          </a:p>
          <a:p>
            <a:r>
              <a:rPr lang="en-US">
                <a:ea typeface="Calibri"/>
                <a:cs typeface="Calibri"/>
              </a:rPr>
              <a:t>Here, we have a first option, where there is not much flexibility. IN order to be certified to operate ship flying the BEL flag, the ROC should be located in the territory of the FS. </a:t>
            </a:r>
          </a:p>
        </p:txBody>
      </p:sp>
      <p:sp>
        <p:nvSpPr>
          <p:cNvPr id="4" name="Espace réservé du numéro de diapositive 3"/>
          <p:cNvSpPr>
            <a:spLocks noGrp="1"/>
          </p:cNvSpPr>
          <p:nvPr>
            <p:ph type="sldNum" sz="quarter" idx="5"/>
          </p:nvPr>
        </p:nvSpPr>
        <p:spPr/>
        <p:txBody>
          <a:bodyPr/>
          <a:lstStyle/>
          <a:p>
            <a:fld id="{5D3E05F8-2673-49E3-9AB8-62EEC74E5BBF}" type="slidenum">
              <a:rPr lang="nl-BE" smtClean="0"/>
              <a:t>46</a:t>
            </a:fld>
            <a:endParaRPr lang="nl-BE"/>
          </a:p>
        </p:txBody>
      </p:sp>
    </p:spTree>
    <p:extLst>
      <p:ext uri="{BB962C8B-B14F-4D97-AF65-F5344CB8AC3E}">
        <p14:creationId xmlns:p14="http://schemas.microsoft.com/office/powerpoint/2010/main" val="1823062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5th slide : However, when the ROC is operating ships from multiple FS (in this case, LIB and BEL). On the slide, we see one ISM company located in BEL operating a BEL ship. On the right, we see a second ISM company located in Rep of KOR operating a LIB flagged ship.</a:t>
            </a:r>
            <a:endParaRPr lang="fr-FR"/>
          </a:p>
          <a:p>
            <a:r>
              <a:rPr lang="en-US">
                <a:ea typeface="Calibri"/>
                <a:cs typeface="Calibri"/>
              </a:rPr>
              <a:t>This ROC has a mixed fleet, of ships flying different flags. </a:t>
            </a:r>
          </a:p>
          <a:p>
            <a:r>
              <a:rPr lang="en-US">
                <a:ea typeface="Calibri"/>
                <a:cs typeface="Calibri"/>
              </a:rPr>
              <a:t>How to certify it now from the point of view of location ? It is not possible, therefore we need to de-link the location of the ROC with the ships it may operate.</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5D3E05F8-2673-49E3-9AB8-62EEC74E5BBF}" type="slidenum">
              <a:rPr lang="nl-BE" smtClean="0"/>
              <a:t>47</a:t>
            </a:fld>
            <a:endParaRPr lang="nl-BE"/>
          </a:p>
        </p:txBody>
      </p:sp>
    </p:spTree>
    <p:extLst>
      <p:ext uri="{BB962C8B-B14F-4D97-AF65-F5344CB8AC3E}">
        <p14:creationId xmlns:p14="http://schemas.microsoft.com/office/powerpoint/2010/main" val="1264928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7th slide: How to ensure the oversight by the Flag State of the ship. More explanation is needed</a:t>
            </a:r>
          </a:p>
          <a:p>
            <a:r>
              <a:rPr lang="en-US">
                <a:ea typeface="Calibri"/>
                <a:cs typeface="Calibri"/>
              </a:rPr>
              <a:t>Show that the FS oversight is over ISM, ROM and ship. Everything, included remote </a:t>
            </a:r>
            <a:r>
              <a:rPr lang="en-US" err="1">
                <a:ea typeface="Calibri"/>
                <a:cs typeface="Calibri"/>
              </a:rPr>
              <a:t>oeprations</a:t>
            </a:r>
            <a:r>
              <a:rPr lang="en-US">
                <a:ea typeface="Calibri"/>
                <a:cs typeface="Calibri"/>
              </a:rPr>
              <a:t> (via MASS ROC Certificate checking for the </a:t>
            </a:r>
            <a:r>
              <a:rPr lang="en-US" err="1">
                <a:ea typeface="Calibri"/>
                <a:cs typeface="Calibri"/>
              </a:rPr>
              <a:t>compatibiltiy</a:t>
            </a:r>
            <a:r>
              <a:rPr lang="en-US">
                <a:ea typeface="Calibri"/>
                <a:cs typeface="Calibri"/>
              </a:rPr>
              <a:t> of MASS/ROC and Supplement) is effectively controlled by FS. Everything is certified by FS and the location of the ROC [doesn't matter]</a:t>
            </a:r>
          </a:p>
          <a:p>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48</a:t>
            </a:fld>
            <a:endParaRPr lang="nl-BE"/>
          </a:p>
        </p:txBody>
      </p:sp>
    </p:spTree>
    <p:extLst>
      <p:ext uri="{BB962C8B-B14F-4D97-AF65-F5344CB8AC3E}">
        <p14:creationId xmlns:p14="http://schemas.microsoft.com/office/powerpoint/2010/main" val="2739634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8th slide</a:t>
            </a:r>
          </a:p>
        </p:txBody>
      </p:sp>
      <p:sp>
        <p:nvSpPr>
          <p:cNvPr id="4" name="Espace réservé du numéro de diapositive 3"/>
          <p:cNvSpPr>
            <a:spLocks noGrp="1"/>
          </p:cNvSpPr>
          <p:nvPr>
            <p:ph type="sldNum" sz="quarter" idx="5"/>
          </p:nvPr>
        </p:nvSpPr>
        <p:spPr/>
        <p:txBody>
          <a:bodyPr/>
          <a:lstStyle/>
          <a:p>
            <a:fld id="{5D3E05F8-2673-49E3-9AB8-62EEC74E5BBF}" type="slidenum">
              <a:rPr lang="nl-BE" smtClean="0"/>
              <a:t>49</a:t>
            </a:fld>
            <a:endParaRPr lang="nl-BE"/>
          </a:p>
        </p:txBody>
      </p:sp>
    </p:spTree>
    <p:extLst>
      <p:ext uri="{BB962C8B-B14F-4D97-AF65-F5344CB8AC3E}">
        <p14:creationId xmlns:p14="http://schemas.microsoft.com/office/powerpoint/2010/main" val="195093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as we </a:t>
            </a:r>
            <a:r>
              <a:rPr lang="nl-BE" err="1"/>
              <a:t>all</a:t>
            </a:r>
            <a:r>
              <a:rPr lang="nl-BE"/>
              <a:t> </a:t>
            </a:r>
            <a:r>
              <a:rPr lang="nl-BE" err="1"/>
              <a:t>know</a:t>
            </a:r>
            <a:r>
              <a:rPr lang="nl-BE"/>
              <a:t>, the ISM company has </a:t>
            </a:r>
            <a:r>
              <a:rPr lang="nl-BE" err="1"/>
              <a:t>to</a:t>
            </a:r>
            <a:r>
              <a:rPr lang="nl-BE"/>
              <a:t> </a:t>
            </a:r>
            <a:r>
              <a:rPr lang="nl-BE" err="1"/>
              <a:t>be</a:t>
            </a:r>
            <a:r>
              <a:rPr lang="nl-BE"/>
              <a:t> </a:t>
            </a:r>
            <a:r>
              <a:rPr lang="nl-BE" err="1"/>
              <a:t>certified</a:t>
            </a:r>
            <a:r>
              <a:rPr lang="nl-BE"/>
              <a:t> </a:t>
            </a:r>
            <a:r>
              <a:rPr lang="nl-BE" err="1"/>
              <a:t>by</a:t>
            </a:r>
            <a:r>
              <a:rPr lang="nl-BE"/>
              <a:t> the </a:t>
            </a:r>
            <a:r>
              <a:rPr lang="nl-BE" err="1"/>
              <a:t>same</a:t>
            </a:r>
            <a:r>
              <a:rPr lang="nl-BE"/>
              <a:t> </a:t>
            </a:r>
            <a:r>
              <a:rPr lang="nl-BE" err="1"/>
              <a:t>flag</a:t>
            </a:r>
            <a:r>
              <a:rPr lang="nl-BE"/>
              <a:t> State as the </a:t>
            </a:r>
            <a:r>
              <a:rPr lang="nl-BE" err="1"/>
              <a:t>ship’s</a:t>
            </a:r>
            <a:r>
              <a:rPr lang="nl-BE"/>
              <a:t> </a:t>
            </a:r>
            <a:r>
              <a:rPr lang="nl-BE" err="1"/>
              <a:t>flag</a:t>
            </a:r>
            <a:r>
              <a:rPr lang="nl-BE"/>
              <a:t> State, in </a:t>
            </a:r>
            <a:r>
              <a:rPr lang="nl-BE" err="1"/>
              <a:t>this</a:t>
            </a:r>
            <a:r>
              <a:rPr lang="nl-BE"/>
              <a:t> case : Belgium</a:t>
            </a:r>
          </a:p>
        </p:txBody>
      </p:sp>
      <p:sp>
        <p:nvSpPr>
          <p:cNvPr id="4" name="Slide Number Placeholder 3"/>
          <p:cNvSpPr>
            <a:spLocks noGrp="1"/>
          </p:cNvSpPr>
          <p:nvPr>
            <p:ph type="sldNum" sz="quarter" idx="5"/>
          </p:nvPr>
        </p:nvSpPr>
        <p:spPr/>
        <p:txBody>
          <a:bodyPr/>
          <a:lstStyle/>
          <a:p>
            <a:fld id="{5D3E05F8-2673-49E3-9AB8-62EEC74E5BBF}" type="slidenum">
              <a:rPr lang="nl-BE" smtClean="0"/>
              <a:t>6</a:t>
            </a:fld>
            <a:endParaRPr lang="nl-BE"/>
          </a:p>
        </p:txBody>
      </p:sp>
    </p:spTree>
    <p:extLst>
      <p:ext uri="{BB962C8B-B14F-4D97-AF65-F5344CB8AC3E}">
        <p14:creationId xmlns:p14="http://schemas.microsoft.com/office/powerpoint/2010/main" val="110364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to</a:t>
            </a:r>
            <a:r>
              <a:rPr lang="nl-BE"/>
              <a:t> </a:t>
            </a:r>
            <a:r>
              <a:rPr lang="nl-BE" err="1"/>
              <a:t>certify</a:t>
            </a:r>
            <a:r>
              <a:rPr lang="nl-BE"/>
              <a:t> </a:t>
            </a:r>
            <a:r>
              <a:rPr lang="nl-BE" err="1"/>
              <a:t>the</a:t>
            </a:r>
            <a:r>
              <a:rPr lang="nl-BE"/>
              <a:t> safe </a:t>
            </a:r>
            <a:r>
              <a:rPr lang="nl-BE" err="1"/>
              <a:t>operation</a:t>
            </a:r>
            <a:r>
              <a:rPr lang="nl-BE"/>
              <a:t> of </a:t>
            </a:r>
            <a:r>
              <a:rPr lang="nl-BE" err="1"/>
              <a:t>the</a:t>
            </a:r>
            <a:r>
              <a:rPr lang="nl-BE"/>
              <a:t> </a:t>
            </a:r>
            <a:r>
              <a:rPr lang="nl-BE" err="1"/>
              <a:t>belgian</a:t>
            </a:r>
            <a:r>
              <a:rPr lang="nl-BE"/>
              <a:t> </a:t>
            </a:r>
            <a:r>
              <a:rPr lang="nl-BE" err="1"/>
              <a:t>flagged</a:t>
            </a:r>
            <a:r>
              <a:rPr lang="nl-BE"/>
              <a:t> </a:t>
            </a:r>
            <a:r>
              <a:rPr lang="nl-BE" err="1"/>
              <a:t>ship</a:t>
            </a:r>
            <a:r>
              <a:rPr lang="nl-BE"/>
              <a:t>, </a:t>
            </a:r>
            <a:r>
              <a:rPr lang="nl-BE" err="1"/>
              <a:t>the</a:t>
            </a:r>
            <a:r>
              <a:rPr lang="nl-BE"/>
              <a:t> ISM puts in </a:t>
            </a:r>
            <a:r>
              <a:rPr lang="nl-BE" err="1"/>
              <a:t>place</a:t>
            </a:r>
            <a:r>
              <a:rPr lang="nl-BE"/>
              <a:t> a </a:t>
            </a:r>
            <a:r>
              <a:rPr lang="nl-BE" err="1"/>
              <a:t>safety</a:t>
            </a:r>
            <a:r>
              <a:rPr lang="nl-BE"/>
              <a:t> management system</a:t>
            </a:r>
          </a:p>
          <a:p>
            <a:r>
              <a:rPr lang="nl-BE"/>
              <a:t>- </a:t>
            </a:r>
            <a:r>
              <a:rPr lang="nl-BE" err="1"/>
              <a:t>the</a:t>
            </a:r>
            <a:r>
              <a:rPr lang="nl-BE"/>
              <a:t> SMS is </a:t>
            </a:r>
            <a:r>
              <a:rPr lang="en-US" b="0" i="0">
                <a:solidFill>
                  <a:srgbClr val="040C28"/>
                </a:solidFill>
                <a:effectLst/>
                <a:latin typeface="Google Sans"/>
              </a:rPr>
              <a:t>an </a:t>
            </a:r>
            <a:r>
              <a:rPr lang="en-US" b="0" i="0" err="1">
                <a:solidFill>
                  <a:srgbClr val="040C28"/>
                </a:solidFill>
                <a:effectLst/>
                <a:latin typeface="Google Sans"/>
              </a:rPr>
              <a:t>organised</a:t>
            </a:r>
            <a:r>
              <a:rPr lang="en-US" b="0" i="0">
                <a:solidFill>
                  <a:srgbClr val="040C28"/>
                </a:solidFill>
                <a:effectLst/>
                <a:latin typeface="Google Sans"/>
              </a:rPr>
              <a:t> system of operational procedures and mandatory safety rules which safeguard the vessel and the maritime environment, e.g. how to act in emergency situations, how to report incidents, how to operate safely etc. </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7</a:t>
            </a:fld>
            <a:endParaRPr lang="nl-BE"/>
          </a:p>
        </p:txBody>
      </p:sp>
    </p:spTree>
    <p:extLst>
      <p:ext uri="{BB962C8B-B14F-4D97-AF65-F5344CB8AC3E}">
        <p14:creationId xmlns:p14="http://schemas.microsoft.com/office/powerpoint/2010/main" val="370204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if</a:t>
            </a:r>
            <a:r>
              <a:rPr lang="nl-BE"/>
              <a:t> the </a:t>
            </a:r>
            <a:r>
              <a:rPr lang="nl-BE" err="1"/>
              <a:t>ship</a:t>
            </a:r>
            <a:r>
              <a:rPr lang="nl-BE"/>
              <a:t> </a:t>
            </a:r>
            <a:r>
              <a:rPr lang="nl-BE" err="1"/>
              <a:t>were</a:t>
            </a:r>
            <a:r>
              <a:rPr lang="nl-BE"/>
              <a:t> </a:t>
            </a:r>
            <a:r>
              <a:rPr lang="nl-BE" err="1"/>
              <a:t>to</a:t>
            </a:r>
            <a:r>
              <a:rPr lang="nl-BE"/>
              <a:t> </a:t>
            </a:r>
            <a:r>
              <a:rPr lang="nl-BE" err="1"/>
              <a:t>be</a:t>
            </a:r>
            <a:r>
              <a:rPr lang="nl-BE"/>
              <a:t> </a:t>
            </a:r>
            <a:r>
              <a:rPr lang="nl-BE" err="1"/>
              <a:t>remotely</a:t>
            </a:r>
            <a:r>
              <a:rPr lang="nl-BE"/>
              <a:t> </a:t>
            </a:r>
            <a:r>
              <a:rPr lang="nl-BE" err="1"/>
              <a:t>operated</a:t>
            </a:r>
            <a:r>
              <a:rPr lang="nl-BE"/>
              <a:t>, </a:t>
            </a:r>
            <a:r>
              <a:rPr lang="nl-BE" err="1"/>
              <a:t>it</a:t>
            </a:r>
            <a:r>
              <a:rPr lang="nl-BE"/>
              <a:t> </a:t>
            </a:r>
            <a:r>
              <a:rPr lang="nl-BE" err="1"/>
              <a:t>could</a:t>
            </a:r>
            <a:r>
              <a:rPr lang="nl-BE"/>
              <a:t> </a:t>
            </a:r>
            <a:r>
              <a:rPr lang="nl-BE" err="1"/>
              <a:t>be</a:t>
            </a:r>
            <a:r>
              <a:rPr lang="nl-BE"/>
              <a:t> the ISM company </a:t>
            </a:r>
            <a:r>
              <a:rPr lang="nl-BE" err="1"/>
              <a:t>doing</a:t>
            </a:r>
            <a:r>
              <a:rPr lang="nl-BE"/>
              <a:t> </a:t>
            </a:r>
            <a:r>
              <a:rPr lang="nl-BE" err="1"/>
              <a:t>this</a:t>
            </a:r>
            <a:endParaRPr lang="nl-BE"/>
          </a:p>
          <a:p>
            <a:r>
              <a:rPr lang="nl-BE"/>
              <a:t>- </a:t>
            </a:r>
            <a:r>
              <a:rPr lang="nl-BE" err="1"/>
              <a:t>both</a:t>
            </a:r>
            <a:r>
              <a:rPr lang="nl-BE"/>
              <a:t> </a:t>
            </a:r>
            <a:r>
              <a:rPr lang="nl-BE" err="1"/>
              <a:t>ship</a:t>
            </a:r>
            <a:r>
              <a:rPr lang="nl-BE"/>
              <a:t> </a:t>
            </a:r>
            <a:r>
              <a:rPr lang="nl-BE" err="1"/>
              <a:t>and</a:t>
            </a:r>
            <a:r>
              <a:rPr lang="nl-BE"/>
              <a:t> company are </a:t>
            </a:r>
            <a:r>
              <a:rPr lang="nl-BE" err="1"/>
              <a:t>certified</a:t>
            </a:r>
            <a:r>
              <a:rPr lang="nl-BE"/>
              <a:t> </a:t>
            </a:r>
            <a:r>
              <a:rPr lang="nl-BE" err="1"/>
              <a:t>by</a:t>
            </a:r>
            <a:r>
              <a:rPr lang="nl-BE"/>
              <a:t> </a:t>
            </a:r>
            <a:r>
              <a:rPr lang="nl-BE" err="1"/>
              <a:t>belgium</a:t>
            </a:r>
            <a:endParaRPr lang="nl-BE"/>
          </a:p>
          <a:p>
            <a:r>
              <a:rPr lang="nl-BE"/>
              <a:t>- ISM company </a:t>
            </a:r>
            <a:r>
              <a:rPr lang="nl-BE" err="1"/>
              <a:t>can</a:t>
            </a:r>
            <a:r>
              <a:rPr lang="nl-BE"/>
              <a:t> </a:t>
            </a:r>
            <a:r>
              <a:rPr lang="nl-BE" err="1"/>
              <a:t>easily</a:t>
            </a:r>
            <a:r>
              <a:rPr lang="nl-BE"/>
              <a:t> </a:t>
            </a:r>
            <a:r>
              <a:rPr lang="nl-BE" err="1"/>
              <a:t>determine</a:t>
            </a:r>
            <a:r>
              <a:rPr lang="nl-BE"/>
              <a:t> the safe management of the remote </a:t>
            </a:r>
            <a:r>
              <a:rPr lang="nl-BE" err="1"/>
              <a:t>operation</a:t>
            </a:r>
            <a:r>
              <a:rPr lang="nl-BE"/>
              <a:t> of the </a:t>
            </a:r>
            <a:r>
              <a:rPr lang="nl-BE" err="1"/>
              <a:t>belgian</a:t>
            </a:r>
            <a:r>
              <a:rPr lang="nl-BE"/>
              <a:t> </a:t>
            </a:r>
            <a:r>
              <a:rPr lang="nl-BE" err="1"/>
              <a:t>flagged</a:t>
            </a:r>
            <a:r>
              <a:rPr lang="nl-BE"/>
              <a:t> </a:t>
            </a:r>
            <a:r>
              <a:rPr lang="nl-BE" err="1"/>
              <a:t>ship</a:t>
            </a:r>
            <a:endParaRPr lang="nl-BE"/>
          </a:p>
          <a:p>
            <a:r>
              <a:rPr lang="nl-BE"/>
              <a:t>- </a:t>
            </a:r>
            <a:r>
              <a:rPr lang="nl-BE" err="1"/>
              <a:t>this</a:t>
            </a:r>
            <a:r>
              <a:rPr lang="nl-BE"/>
              <a:t> is a </a:t>
            </a:r>
            <a:r>
              <a:rPr lang="nl-BE" err="1"/>
              <a:t>working</a:t>
            </a:r>
            <a:r>
              <a:rPr lang="nl-BE"/>
              <a:t> </a:t>
            </a:r>
            <a:r>
              <a:rPr lang="nl-BE" err="1"/>
              <a:t>example</a:t>
            </a:r>
            <a:endParaRPr lang="nl-BE"/>
          </a:p>
        </p:txBody>
      </p:sp>
      <p:sp>
        <p:nvSpPr>
          <p:cNvPr id="4" name="Slide Number Placeholder 3"/>
          <p:cNvSpPr>
            <a:spLocks noGrp="1"/>
          </p:cNvSpPr>
          <p:nvPr>
            <p:ph type="sldNum" sz="quarter" idx="5"/>
          </p:nvPr>
        </p:nvSpPr>
        <p:spPr/>
        <p:txBody>
          <a:bodyPr/>
          <a:lstStyle/>
          <a:p>
            <a:fld id="{5D3E05F8-2673-49E3-9AB8-62EEC74E5BBF}" type="slidenum">
              <a:rPr lang="nl-BE" smtClean="0"/>
              <a:t>8</a:t>
            </a:fld>
            <a:endParaRPr lang="nl-BE"/>
          </a:p>
        </p:txBody>
      </p:sp>
    </p:spTree>
    <p:extLst>
      <p:ext uri="{BB962C8B-B14F-4D97-AF65-F5344CB8AC3E}">
        <p14:creationId xmlns:p14="http://schemas.microsoft.com/office/powerpoint/2010/main" val="180846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a:t>
            </a:r>
            <a:r>
              <a:rPr lang="nl-BE" err="1"/>
              <a:t>however</a:t>
            </a:r>
            <a:r>
              <a:rPr lang="nl-BE"/>
              <a:t>, most ISM companies are </a:t>
            </a:r>
            <a:r>
              <a:rPr lang="nl-BE" err="1"/>
              <a:t>all</a:t>
            </a:r>
            <a:r>
              <a:rPr lang="nl-BE"/>
              <a:t> but </a:t>
            </a:r>
            <a:r>
              <a:rPr lang="nl-BE" err="1"/>
              <a:t>equiped</a:t>
            </a:r>
            <a:r>
              <a:rPr lang="nl-BE"/>
              <a:t> </a:t>
            </a:r>
            <a:r>
              <a:rPr lang="nl-BE" err="1"/>
              <a:t>for</a:t>
            </a:r>
            <a:r>
              <a:rPr lang="nl-BE"/>
              <a:t> the </a:t>
            </a:r>
            <a:r>
              <a:rPr lang="nl-BE" err="1"/>
              <a:t>highly</a:t>
            </a:r>
            <a:r>
              <a:rPr lang="nl-BE"/>
              <a:t> </a:t>
            </a:r>
            <a:r>
              <a:rPr lang="nl-BE" err="1"/>
              <a:t>technological</a:t>
            </a:r>
            <a:r>
              <a:rPr lang="nl-BE"/>
              <a:t> </a:t>
            </a:r>
            <a:r>
              <a:rPr lang="nl-BE" err="1"/>
              <a:t>task</a:t>
            </a:r>
            <a:r>
              <a:rPr lang="nl-BE"/>
              <a:t> of running a Remote Operating Center (ROC)</a:t>
            </a:r>
          </a:p>
          <a:p>
            <a:r>
              <a:rPr lang="nl-BE"/>
              <a:t>- How </a:t>
            </a:r>
            <a:r>
              <a:rPr lang="nl-BE" err="1"/>
              <a:t>would</a:t>
            </a:r>
            <a:r>
              <a:rPr lang="nl-BE"/>
              <a:t> a ROC </a:t>
            </a:r>
            <a:r>
              <a:rPr lang="nl-BE" err="1"/>
              <a:t>work</a:t>
            </a:r>
            <a:r>
              <a:rPr lang="nl-BE"/>
              <a:t>? </a:t>
            </a:r>
          </a:p>
        </p:txBody>
      </p:sp>
      <p:sp>
        <p:nvSpPr>
          <p:cNvPr id="4" name="Slide Number Placeholder 3"/>
          <p:cNvSpPr>
            <a:spLocks noGrp="1"/>
          </p:cNvSpPr>
          <p:nvPr>
            <p:ph type="sldNum" sz="quarter" idx="5"/>
          </p:nvPr>
        </p:nvSpPr>
        <p:spPr/>
        <p:txBody>
          <a:bodyPr/>
          <a:lstStyle/>
          <a:p>
            <a:fld id="{5D3E05F8-2673-49E3-9AB8-62EEC74E5BBF}" type="slidenum">
              <a:rPr lang="nl-BE" smtClean="0"/>
              <a:t>9</a:t>
            </a:fld>
            <a:endParaRPr lang="nl-BE"/>
          </a:p>
        </p:txBody>
      </p:sp>
    </p:spTree>
    <p:extLst>
      <p:ext uri="{BB962C8B-B14F-4D97-AF65-F5344CB8AC3E}">
        <p14:creationId xmlns:p14="http://schemas.microsoft.com/office/powerpoint/2010/main" val="192630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the remote </a:t>
            </a:r>
            <a:r>
              <a:rPr lang="nl-BE" err="1"/>
              <a:t>operation</a:t>
            </a:r>
            <a:r>
              <a:rPr lang="nl-BE"/>
              <a:t> </a:t>
            </a:r>
            <a:r>
              <a:rPr lang="nl-BE" err="1"/>
              <a:t>would</a:t>
            </a:r>
            <a:r>
              <a:rPr lang="nl-BE"/>
              <a:t> </a:t>
            </a:r>
            <a:r>
              <a:rPr lang="nl-BE" err="1"/>
              <a:t>obviously</a:t>
            </a:r>
            <a:r>
              <a:rPr lang="nl-BE"/>
              <a:t> </a:t>
            </a:r>
            <a:r>
              <a:rPr lang="nl-BE" err="1"/>
              <a:t>be</a:t>
            </a:r>
            <a:r>
              <a:rPr lang="nl-BE"/>
              <a:t> </a:t>
            </a:r>
            <a:r>
              <a:rPr lang="nl-BE" err="1"/>
              <a:t>carried</a:t>
            </a:r>
            <a:r>
              <a:rPr lang="nl-BE"/>
              <a:t> out </a:t>
            </a:r>
            <a:r>
              <a:rPr lang="nl-BE" err="1"/>
              <a:t>by</a:t>
            </a:r>
            <a:r>
              <a:rPr lang="nl-BE"/>
              <a:t> the ROC, operating the </a:t>
            </a:r>
            <a:r>
              <a:rPr lang="nl-BE" err="1"/>
              <a:t>Belgian</a:t>
            </a:r>
            <a:r>
              <a:rPr lang="nl-BE"/>
              <a:t> </a:t>
            </a:r>
            <a:r>
              <a:rPr lang="nl-BE" err="1"/>
              <a:t>flagged</a:t>
            </a:r>
            <a:r>
              <a:rPr lang="nl-BE"/>
              <a:t> </a:t>
            </a:r>
            <a:r>
              <a:rPr lang="nl-BE" err="1"/>
              <a:t>ship</a:t>
            </a:r>
            <a:endParaRPr lang="nl-BE"/>
          </a:p>
          <a:p>
            <a:r>
              <a:rPr lang="nl-BE"/>
              <a:t>- the ROC </a:t>
            </a:r>
            <a:r>
              <a:rPr lang="nl-BE" err="1"/>
              <a:t>needs</a:t>
            </a:r>
            <a:r>
              <a:rPr lang="nl-BE"/>
              <a:t> management </a:t>
            </a:r>
            <a:r>
              <a:rPr lang="nl-BE" err="1"/>
              <a:t>to</a:t>
            </a:r>
            <a:r>
              <a:rPr lang="nl-BE"/>
              <a:t> </a:t>
            </a:r>
            <a:r>
              <a:rPr lang="nl-BE" err="1"/>
              <a:t>ensure</a:t>
            </a:r>
            <a:r>
              <a:rPr lang="nl-BE"/>
              <a:t> safe remote </a:t>
            </a:r>
            <a:r>
              <a:rPr lang="nl-BE" err="1"/>
              <a:t>operation</a:t>
            </a:r>
            <a:r>
              <a:rPr lang="nl-BE"/>
              <a:t> of the </a:t>
            </a:r>
            <a:r>
              <a:rPr lang="nl-BE" err="1"/>
              <a:t>ship</a:t>
            </a:r>
            <a:r>
              <a:rPr lang="nl-BE"/>
              <a:t>, </a:t>
            </a:r>
            <a:r>
              <a:rPr lang="nl-BE" err="1"/>
              <a:t>certified</a:t>
            </a:r>
            <a:r>
              <a:rPr lang="nl-BE"/>
              <a:t> </a:t>
            </a:r>
            <a:r>
              <a:rPr lang="nl-BE" err="1"/>
              <a:t>by</a:t>
            </a:r>
            <a:r>
              <a:rPr lang="nl-BE"/>
              <a:t> the </a:t>
            </a:r>
            <a:r>
              <a:rPr lang="nl-BE" err="1"/>
              <a:t>ship’s</a:t>
            </a:r>
            <a:r>
              <a:rPr lang="nl-BE"/>
              <a:t> </a:t>
            </a:r>
            <a:r>
              <a:rPr lang="nl-BE" err="1"/>
              <a:t>flag</a:t>
            </a:r>
            <a:r>
              <a:rPr lang="nl-BE"/>
              <a:t> State</a:t>
            </a:r>
          </a:p>
        </p:txBody>
      </p:sp>
      <p:sp>
        <p:nvSpPr>
          <p:cNvPr id="4" name="Slide Number Placeholder 3"/>
          <p:cNvSpPr>
            <a:spLocks noGrp="1"/>
          </p:cNvSpPr>
          <p:nvPr>
            <p:ph type="sldNum" sz="quarter" idx="5"/>
          </p:nvPr>
        </p:nvSpPr>
        <p:spPr/>
        <p:txBody>
          <a:bodyPr/>
          <a:lstStyle/>
          <a:p>
            <a:fld id="{5D3E05F8-2673-49E3-9AB8-62EEC74E5BBF}" type="slidenum">
              <a:rPr lang="nl-BE" smtClean="0"/>
              <a:t>10</a:t>
            </a:fld>
            <a:endParaRPr lang="nl-BE"/>
          </a:p>
        </p:txBody>
      </p:sp>
    </p:spTree>
    <p:extLst>
      <p:ext uri="{BB962C8B-B14F-4D97-AF65-F5344CB8AC3E}">
        <p14:creationId xmlns:p14="http://schemas.microsoft.com/office/powerpoint/2010/main" val="54363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4DAB-BD0B-DF41-8647-0F98307FDC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466D2ADC-3E3B-215B-C489-A4E99CAEE6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D3ABC17F-7B4F-75F0-2E65-5A6EDB9ECE24}"/>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5" name="Footer Placeholder 4">
            <a:extLst>
              <a:ext uri="{FF2B5EF4-FFF2-40B4-BE49-F238E27FC236}">
                <a16:creationId xmlns:a16="http://schemas.microsoft.com/office/drawing/2014/main" id="{E96EBDA6-F490-6EFC-9EF9-AED262BC5278}"/>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7188E5FF-A0AE-CF63-7B96-CC26CAD41933}"/>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252866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4F69-7FD3-0D1C-85BC-F803F78F658A}"/>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3B62A146-0730-6200-BACC-E73A66E0F9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FC835ADB-45D0-5F44-77E2-44A17A9DC3E2}"/>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5" name="Footer Placeholder 4">
            <a:extLst>
              <a:ext uri="{FF2B5EF4-FFF2-40B4-BE49-F238E27FC236}">
                <a16:creationId xmlns:a16="http://schemas.microsoft.com/office/drawing/2014/main" id="{860D4D16-B6E2-1F99-93F4-89DB66D12470}"/>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7CD15652-DB6A-EB07-0B75-451477A6FD6A}"/>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396992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5B1B7-5E18-4A28-E0A6-F7E743DE03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06ACCB24-9FD4-A11F-84ED-E29CC88152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131382B2-5E64-5E18-8F42-1DAD69CF06E2}"/>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5" name="Footer Placeholder 4">
            <a:extLst>
              <a:ext uri="{FF2B5EF4-FFF2-40B4-BE49-F238E27FC236}">
                <a16:creationId xmlns:a16="http://schemas.microsoft.com/office/drawing/2014/main" id="{40F9A21B-BBDF-1A05-3D50-107096A8FED2}"/>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992AF4C7-9DC6-9C86-8C9A-0C1E309FE9DE}"/>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11735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0700-79BA-ECD3-FB91-A1631C91FAEB}"/>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35F39F11-1A26-8D16-249C-7630BEAA36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F90F8581-D3DB-F3E7-F3EC-D399E985FAA7}"/>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5" name="Footer Placeholder 4">
            <a:extLst>
              <a:ext uri="{FF2B5EF4-FFF2-40B4-BE49-F238E27FC236}">
                <a16:creationId xmlns:a16="http://schemas.microsoft.com/office/drawing/2014/main" id="{AB1C5E3E-CA64-B22E-1500-88B45E05F7C8}"/>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FF56C305-1D3C-6231-E7FC-8C21F82C84A6}"/>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196208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5008-BB44-2510-184B-43854548F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2C21330F-27E3-8F74-943E-111989DC37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141DC5-3D19-E7FD-8AA7-3E523E5B8E37}"/>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5" name="Footer Placeholder 4">
            <a:extLst>
              <a:ext uri="{FF2B5EF4-FFF2-40B4-BE49-F238E27FC236}">
                <a16:creationId xmlns:a16="http://schemas.microsoft.com/office/drawing/2014/main" id="{96D31600-FD82-8CDC-2718-8D56FBC1370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4D695902-4386-DAFC-6C0F-5F60464AFC6E}"/>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232923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7094-BCB2-2FA2-97BE-3AB1DDCB2FC4}"/>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599B5B70-29A4-8978-701F-7103587678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934A821C-1FE3-1377-FFF7-266AF351C6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ACEA8C26-B5B3-99D4-94F8-38E9D5104076}"/>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6" name="Footer Placeholder 5">
            <a:extLst>
              <a:ext uri="{FF2B5EF4-FFF2-40B4-BE49-F238E27FC236}">
                <a16:creationId xmlns:a16="http://schemas.microsoft.com/office/drawing/2014/main" id="{A99515A4-8862-0036-FA56-F4498C36F39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90C7714C-B7C2-09CB-77D8-F84FAB99F3E9}"/>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277689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2E07-86F0-C6CD-FA30-24EA0904E2E6}"/>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D61860FB-0299-935F-5B91-CB8C7E019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3CF2D-A455-69AD-CB1A-6AF8CD94AE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34FFD957-2740-476C-FFEC-239DB912D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7A5F09-0FEE-B5C4-CC18-F14083151D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41DCF3F3-2C15-A864-FA69-FAA24C10F255}"/>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8" name="Footer Placeholder 7">
            <a:extLst>
              <a:ext uri="{FF2B5EF4-FFF2-40B4-BE49-F238E27FC236}">
                <a16:creationId xmlns:a16="http://schemas.microsoft.com/office/drawing/2014/main" id="{75D491CD-59C5-EFF4-44E1-407DAAD10B26}"/>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C45F1CA9-1321-3A83-5387-2067F091C34A}"/>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65823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2D61-5812-0E90-09C3-E6F18128473E}"/>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5432033F-6870-089E-54B6-6727AD6B9BB7}"/>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4" name="Footer Placeholder 3">
            <a:extLst>
              <a:ext uri="{FF2B5EF4-FFF2-40B4-BE49-F238E27FC236}">
                <a16:creationId xmlns:a16="http://schemas.microsoft.com/office/drawing/2014/main" id="{9795FE79-84DE-91C2-BE8F-EFE13D4FB273}"/>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6258B863-E3DB-F176-BF2A-23D3ECA8AFF3}"/>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2693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EF862-F417-DBE9-5182-F379863CA5CD}"/>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3" name="Footer Placeholder 2">
            <a:extLst>
              <a:ext uri="{FF2B5EF4-FFF2-40B4-BE49-F238E27FC236}">
                <a16:creationId xmlns:a16="http://schemas.microsoft.com/office/drawing/2014/main" id="{BDF4860E-491E-0330-1DB9-4F55F208886F}"/>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DB723CD8-8BA3-229A-F34D-C65D4E36DDC7}"/>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260526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4A7A-FA43-9512-0E8B-74FD082F4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E421D9E8-6473-5FA3-DCCF-EFF4F25CA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ED3CE5B7-638C-88A0-518C-86C16C89B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176E05-6F93-EDB2-F871-249673A7D490}"/>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6" name="Footer Placeholder 5">
            <a:extLst>
              <a:ext uri="{FF2B5EF4-FFF2-40B4-BE49-F238E27FC236}">
                <a16:creationId xmlns:a16="http://schemas.microsoft.com/office/drawing/2014/main" id="{BC57F3A6-621B-CA74-369E-D3584B5E53E4}"/>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E0BD6F99-719E-1A56-5187-C1B1FE900219}"/>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275385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434A-AD8A-67DD-99B1-1A63FAB11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C5A00D2C-1935-2437-64E2-B99C9344F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7B415072-33B7-B07E-623E-6156F25B1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9179B-2927-3548-15D4-9C5269E8DE55}"/>
              </a:ext>
            </a:extLst>
          </p:cNvPr>
          <p:cNvSpPr>
            <a:spLocks noGrp="1"/>
          </p:cNvSpPr>
          <p:nvPr>
            <p:ph type="dt" sz="half" idx="10"/>
          </p:nvPr>
        </p:nvSpPr>
        <p:spPr/>
        <p:txBody>
          <a:bodyPr/>
          <a:lstStyle/>
          <a:p>
            <a:fld id="{77356645-CD2A-46DE-9FA4-EFE2D751462D}" type="datetimeFigureOut">
              <a:rPr lang="nl-BE" smtClean="0"/>
              <a:t>13/05/2024</a:t>
            </a:fld>
            <a:endParaRPr lang="nl-BE"/>
          </a:p>
        </p:txBody>
      </p:sp>
      <p:sp>
        <p:nvSpPr>
          <p:cNvPr id="6" name="Footer Placeholder 5">
            <a:extLst>
              <a:ext uri="{FF2B5EF4-FFF2-40B4-BE49-F238E27FC236}">
                <a16:creationId xmlns:a16="http://schemas.microsoft.com/office/drawing/2014/main" id="{C91618EB-673F-1C43-03C8-F15264601519}"/>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9AC172DA-9384-DF04-6165-E64DDCB87ADB}"/>
              </a:ext>
            </a:extLst>
          </p:cNvPr>
          <p:cNvSpPr>
            <a:spLocks noGrp="1"/>
          </p:cNvSpPr>
          <p:nvPr>
            <p:ph type="sldNum" sz="quarter" idx="12"/>
          </p:nvPr>
        </p:nvSpPr>
        <p:spPr/>
        <p:txBody>
          <a:bodyPr/>
          <a:lstStyle/>
          <a:p>
            <a:fld id="{E08BB20E-F6ED-425F-8851-5242E9F3E385}" type="slidenum">
              <a:rPr lang="nl-BE" smtClean="0"/>
              <a:t>‹#›</a:t>
            </a:fld>
            <a:endParaRPr lang="nl-BE"/>
          </a:p>
        </p:txBody>
      </p:sp>
    </p:spTree>
    <p:extLst>
      <p:ext uri="{BB962C8B-B14F-4D97-AF65-F5344CB8AC3E}">
        <p14:creationId xmlns:p14="http://schemas.microsoft.com/office/powerpoint/2010/main" val="191957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338BA-DAC6-89AB-E061-642AA9D0A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B2E36628-AA0C-8CFF-E7CD-6D347A483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A63BDC2D-FBE0-4DE5-977E-1C68BE1BD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56645-CD2A-46DE-9FA4-EFE2D751462D}" type="datetimeFigureOut">
              <a:rPr lang="nl-BE" smtClean="0"/>
              <a:t>13/05/2024</a:t>
            </a:fld>
            <a:endParaRPr lang="nl-BE"/>
          </a:p>
        </p:txBody>
      </p:sp>
      <p:sp>
        <p:nvSpPr>
          <p:cNvPr id="5" name="Footer Placeholder 4">
            <a:extLst>
              <a:ext uri="{FF2B5EF4-FFF2-40B4-BE49-F238E27FC236}">
                <a16:creationId xmlns:a16="http://schemas.microsoft.com/office/drawing/2014/main" id="{81C88FC9-DFD2-C99F-8CFC-DB1AA7495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342F1337-61BD-ABCA-D2F9-6E7B978C1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BB20E-F6ED-425F-8851-5242E9F3E385}" type="slidenum">
              <a:rPr lang="nl-BE" smtClean="0"/>
              <a:t>‹#›</a:t>
            </a:fld>
            <a:endParaRPr lang="nl-BE"/>
          </a:p>
        </p:txBody>
      </p:sp>
    </p:spTree>
    <p:extLst>
      <p:ext uri="{BB962C8B-B14F-4D97-AF65-F5344CB8AC3E}">
        <p14:creationId xmlns:p14="http://schemas.microsoft.com/office/powerpoint/2010/main" val="4132934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png"/><Relationship Id="rId2" Type="http://schemas.openxmlformats.org/officeDocument/2006/relationships/notesSlide" Target="../notesSlides/notesSlide9.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png"/><Relationship Id="rId1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2.png"/><Relationship Id="rId2" Type="http://schemas.openxmlformats.org/officeDocument/2006/relationships/notesSlide" Target="../notesSlides/notesSlide10.xml"/><Relationship Id="rId16"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png"/><Relationship Id="rId1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21.png"/><Relationship Id="rId2" Type="http://schemas.openxmlformats.org/officeDocument/2006/relationships/notesSlide" Target="../notesSlides/notesSlide11.xml"/><Relationship Id="rId16"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8.png"/><Relationship Id="rId19" Type="http://schemas.openxmlformats.org/officeDocument/2006/relationships/image" Target="../media/image1.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png"/><Relationship Id="rId1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8.svg"/><Relationship Id="rId12" Type="http://schemas.openxmlformats.org/officeDocument/2006/relationships/image" Target="../media/image19.svg"/><Relationship Id="rId17" Type="http://schemas.openxmlformats.org/officeDocument/2006/relationships/image" Target="../media/image13.svg"/><Relationship Id="rId2" Type="http://schemas.openxmlformats.org/officeDocument/2006/relationships/notesSlide" Target="../notesSlides/notesSlide12.xml"/><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11.svg"/><Relationship Id="rId15" Type="http://schemas.openxmlformats.org/officeDocument/2006/relationships/image" Target="../media/image15.svg"/><Relationship Id="rId10" Type="http://schemas.openxmlformats.org/officeDocument/2006/relationships/image" Target="../media/image17.svg"/><Relationship Id="rId19"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6.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png"/><Relationship Id="rId1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21.png"/><Relationship Id="rId2" Type="http://schemas.openxmlformats.org/officeDocument/2006/relationships/notesSlide" Target="../notesSlides/notesSlide13.xml"/><Relationship Id="rId16"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8.png"/><Relationship Id="rId19" Type="http://schemas.openxmlformats.org/officeDocument/2006/relationships/image" Target="../media/image1.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png"/><Relationship Id="rId1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21.png"/><Relationship Id="rId2" Type="http://schemas.openxmlformats.org/officeDocument/2006/relationships/notesSlide" Target="../notesSlides/notesSlide14.xml"/><Relationship Id="rId16"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8.png"/><Relationship Id="rId19" Type="http://schemas.openxmlformats.org/officeDocument/2006/relationships/image" Target="../media/image1.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svg"/><Relationship Id="rId18" Type="http://schemas.openxmlformats.org/officeDocument/2006/relationships/image" Target="../media/image13.svg"/><Relationship Id="rId3" Type="http://schemas.openxmlformats.org/officeDocument/2006/relationships/image" Target="../media/image10.png"/><Relationship Id="rId21"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22.png"/><Relationship Id="rId17" Type="http://schemas.openxmlformats.org/officeDocument/2006/relationships/image" Target="../media/image12.png"/><Relationship Id="rId2" Type="http://schemas.openxmlformats.org/officeDocument/2006/relationships/notesSlide" Target="../notesSlides/notesSlide15.xml"/><Relationship Id="rId16" Type="http://schemas.openxmlformats.org/officeDocument/2006/relationships/image" Target="../media/image15.svg"/><Relationship Id="rId20"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4.png"/><Relationship Id="rId10" Type="http://schemas.openxmlformats.org/officeDocument/2006/relationships/image" Target="../media/image18.png"/><Relationship Id="rId19" Type="http://schemas.openxmlformats.org/officeDocument/2006/relationships/image" Target="../media/image21.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png"/><Relationship Id="rId1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21.png"/><Relationship Id="rId2" Type="http://schemas.openxmlformats.org/officeDocument/2006/relationships/notesSlide" Target="../notesSlides/notesSlide16.xml"/><Relationship Id="rId16"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8.png"/><Relationship Id="rId19" Type="http://schemas.openxmlformats.org/officeDocument/2006/relationships/image" Target="../media/image1.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5.sv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png"/><Relationship Id="rId1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21.png"/><Relationship Id="rId2" Type="http://schemas.openxmlformats.org/officeDocument/2006/relationships/notesSlide" Target="../notesSlides/notesSlide17.xml"/><Relationship Id="rId16"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8.png"/><Relationship Id="rId19" Type="http://schemas.openxmlformats.org/officeDocument/2006/relationships/image" Target="../media/image1.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5.sv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1.png"/><Relationship Id="rId2" Type="http://schemas.openxmlformats.org/officeDocument/2006/relationships/notesSlide" Target="../notesSlides/notesSlide18.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png"/><Relationship Id="rId1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21.png"/><Relationship Id="rId2" Type="http://schemas.openxmlformats.org/officeDocument/2006/relationships/notesSlide" Target="../notesSlides/notesSlide19.xml"/><Relationship Id="rId16"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8.png"/><Relationship Id="rId19" Type="http://schemas.openxmlformats.org/officeDocument/2006/relationships/image" Target="../media/image1.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3.svg"/><Relationship Id="rId2" Type="http://schemas.openxmlformats.org/officeDocument/2006/relationships/notesSlide" Target="../notesSlides/notesSlide20.xml"/><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png"/><Relationship Id="rId10" Type="http://schemas.openxmlformats.org/officeDocument/2006/relationships/image" Target="../media/image18.png"/><Relationship Id="rId19" Type="http://schemas.openxmlformats.org/officeDocument/2006/relationships/image" Target="../media/image21.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png"/><Relationship Id="rId1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12.png"/><Relationship Id="rId2" Type="http://schemas.openxmlformats.org/officeDocument/2006/relationships/notesSlide" Target="../notesSlides/notesSlide21.xml"/><Relationship Id="rId16"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2.png"/><Relationship Id="rId10" Type="http://schemas.openxmlformats.org/officeDocument/2006/relationships/image" Target="../media/image18.png"/><Relationship Id="rId19" Type="http://schemas.openxmlformats.org/officeDocument/2006/relationships/image" Target="../media/image21.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5.sv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1.png"/><Relationship Id="rId2" Type="http://schemas.openxmlformats.org/officeDocument/2006/relationships/notesSlide" Target="../notesSlides/notesSlide22.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5.svg"/><Relationship Id="rId10" Type="http://schemas.openxmlformats.org/officeDocument/2006/relationships/image" Target="../media/image18.png"/><Relationship Id="rId19"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1.png"/><Relationship Id="rId2" Type="http://schemas.openxmlformats.org/officeDocument/2006/relationships/notesSlide" Target="../notesSlides/notesSlide23.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5.svg"/><Relationship Id="rId10" Type="http://schemas.openxmlformats.org/officeDocument/2006/relationships/image" Target="../media/image18.png"/><Relationship Id="rId19"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1.png"/><Relationship Id="rId2" Type="http://schemas.openxmlformats.org/officeDocument/2006/relationships/notesSlide" Target="../notesSlides/notesSlide24.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5.svg"/><Relationship Id="rId10" Type="http://schemas.openxmlformats.org/officeDocument/2006/relationships/image" Target="../media/image18.png"/><Relationship Id="rId19"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1.png"/><Relationship Id="rId2" Type="http://schemas.openxmlformats.org/officeDocument/2006/relationships/notesSlide" Target="../notesSlides/notesSlide25.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5.svg"/><Relationship Id="rId10" Type="http://schemas.openxmlformats.org/officeDocument/2006/relationships/image" Target="../media/image18.png"/><Relationship Id="rId19"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0.png"/><Relationship Id="rId1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11.svg"/><Relationship Id="rId17" Type="http://schemas.openxmlformats.org/officeDocument/2006/relationships/image" Target="../media/image14.png"/><Relationship Id="rId2" Type="http://schemas.openxmlformats.org/officeDocument/2006/relationships/notesSlide" Target="../notesSlides/notesSlide26.xml"/><Relationship Id="rId16"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svg"/><Relationship Id="rId15" Type="http://schemas.openxmlformats.org/officeDocument/2006/relationships/image" Target="../media/image12.png"/><Relationship Id="rId10" Type="http://schemas.openxmlformats.org/officeDocument/2006/relationships/image" Target="../media/image19.svg"/><Relationship Id="rId19"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8.png"/><Relationship Id="rId1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1.png"/><Relationship Id="rId2" Type="http://schemas.openxmlformats.org/officeDocument/2006/relationships/notesSlide" Target="../notesSlides/notesSlide27.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5.svg"/><Relationship Id="rId10" Type="http://schemas.openxmlformats.org/officeDocument/2006/relationships/image" Target="../media/image18.png"/><Relationship Id="rId19"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svg"/><Relationship Id="rId12" Type="http://schemas.openxmlformats.org/officeDocument/2006/relationships/image" Target="../media/image15.sv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9.sv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8.svg"/><Relationship Id="rId12"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9.svg"/><Relationship Id="rId5" Type="http://schemas.openxmlformats.org/officeDocument/2006/relationships/image" Target="../media/image11.sv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7.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7.png"/><Relationship Id="rId12"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2.png"/><Relationship Id="rId5" Type="http://schemas.openxmlformats.org/officeDocument/2006/relationships/image" Target="../media/image18.png"/><Relationship Id="rId10" Type="http://schemas.openxmlformats.org/officeDocument/2006/relationships/image" Target="../media/image11.svg"/><Relationship Id="rId4" Type="http://schemas.openxmlformats.org/officeDocument/2006/relationships/image" Target="../media/image17.svg"/><Relationship Id="rId9" Type="http://schemas.openxmlformats.org/officeDocument/2006/relationships/image" Target="../media/image10.png"/><Relationship Id="rId14" Type="http://schemas.openxmlformats.org/officeDocument/2006/relationships/image" Target="../media/image15.sv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12" Type="http://schemas.openxmlformats.org/officeDocument/2006/relationships/image" Target="../media/image2.png"/><Relationship Id="rId17" Type="http://schemas.openxmlformats.org/officeDocument/2006/relationships/image" Target="../media/image26.svg"/><Relationship Id="rId2" Type="http://schemas.openxmlformats.org/officeDocument/2006/relationships/notesSlide" Target="../notesSlides/notesSlide31.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8.svg"/><Relationship Id="rId1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7.svg"/><Relationship Id="rId14" Type="http://schemas.openxmlformats.org/officeDocument/2006/relationships/image" Target="../media/image13.sv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2.pn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28.svg"/><Relationship Id="rId12" Type="http://schemas.openxmlformats.org/officeDocument/2006/relationships/image" Target="../media/image2.png"/><Relationship Id="rId17" Type="http://schemas.openxmlformats.org/officeDocument/2006/relationships/image" Target="../media/image26.svg"/><Relationship Id="rId2" Type="http://schemas.openxmlformats.org/officeDocument/2006/relationships/notesSlide" Target="../notesSlides/notesSlide32.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19.svg"/><Relationship Id="rId5" Type="http://schemas.openxmlformats.org/officeDocument/2006/relationships/image" Target="../media/image8.svg"/><Relationship Id="rId15" Type="http://schemas.openxmlformats.org/officeDocument/2006/relationships/image" Target="../media/image9.png"/><Relationship Id="rId10" Type="http://schemas.openxmlformats.org/officeDocument/2006/relationships/image" Target="../media/image18.png"/><Relationship Id="rId19" Type="http://schemas.openxmlformats.org/officeDocument/2006/relationships/image" Target="../media/image15.svg"/><Relationship Id="rId4" Type="http://schemas.openxmlformats.org/officeDocument/2006/relationships/image" Target="../media/image7.png"/><Relationship Id="rId9" Type="http://schemas.openxmlformats.org/officeDocument/2006/relationships/image" Target="../media/image17.svg"/><Relationship Id="rId14" Type="http://schemas.openxmlformats.org/officeDocument/2006/relationships/image" Target="../media/image13.svg"/></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png"/><Relationship Id="rId18" Type="http://schemas.openxmlformats.org/officeDocument/2006/relationships/image" Target="../media/image14.png"/><Relationship Id="rId3" Type="http://schemas.openxmlformats.org/officeDocument/2006/relationships/image" Target="../media/image27.png"/><Relationship Id="rId21" Type="http://schemas.openxmlformats.org/officeDocument/2006/relationships/image" Target="../media/image8.svg"/><Relationship Id="rId7" Type="http://schemas.openxmlformats.org/officeDocument/2006/relationships/image" Target="../media/image9.png"/><Relationship Id="rId12" Type="http://schemas.openxmlformats.org/officeDocument/2006/relationships/image" Target="../media/image19.svg"/><Relationship Id="rId17" Type="http://schemas.openxmlformats.org/officeDocument/2006/relationships/image" Target="../media/image26.svg"/><Relationship Id="rId2" Type="http://schemas.openxmlformats.org/officeDocument/2006/relationships/notesSlide" Target="../notesSlides/notesSlide33.xml"/><Relationship Id="rId16" Type="http://schemas.openxmlformats.org/officeDocument/2006/relationships/image" Target="../media/image25.png"/><Relationship Id="rId20"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11.svg"/><Relationship Id="rId10" Type="http://schemas.openxmlformats.org/officeDocument/2006/relationships/image" Target="../media/image17.svg"/><Relationship Id="rId19" Type="http://schemas.openxmlformats.org/officeDocument/2006/relationships/image" Target="../media/image15.svg"/><Relationship Id="rId4" Type="http://schemas.openxmlformats.org/officeDocument/2006/relationships/image" Target="../media/image28.svg"/><Relationship Id="rId9" Type="http://schemas.openxmlformats.org/officeDocument/2006/relationships/image" Target="../media/image16.png"/><Relationship Id="rId14"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11.svg"/><Relationship Id="rId9" Type="http://schemas.openxmlformats.org/officeDocument/2006/relationships/image" Target="../media/image17.svg"/></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png"/><Relationship Id="rId18" Type="http://schemas.openxmlformats.org/officeDocument/2006/relationships/image" Target="../media/image14.png"/><Relationship Id="rId3" Type="http://schemas.openxmlformats.org/officeDocument/2006/relationships/image" Target="../media/image27.png"/><Relationship Id="rId21" Type="http://schemas.openxmlformats.org/officeDocument/2006/relationships/image" Target="../media/image8.svg"/><Relationship Id="rId7" Type="http://schemas.openxmlformats.org/officeDocument/2006/relationships/image" Target="../media/image9.png"/><Relationship Id="rId12" Type="http://schemas.openxmlformats.org/officeDocument/2006/relationships/image" Target="../media/image19.svg"/><Relationship Id="rId17" Type="http://schemas.openxmlformats.org/officeDocument/2006/relationships/image" Target="../media/image26.svg"/><Relationship Id="rId2" Type="http://schemas.openxmlformats.org/officeDocument/2006/relationships/notesSlide" Target="../notesSlides/notesSlide37.xml"/><Relationship Id="rId16" Type="http://schemas.openxmlformats.org/officeDocument/2006/relationships/image" Target="../media/image25.png"/><Relationship Id="rId20"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11.svg"/><Relationship Id="rId10" Type="http://schemas.openxmlformats.org/officeDocument/2006/relationships/image" Target="../media/image17.svg"/><Relationship Id="rId19" Type="http://schemas.openxmlformats.org/officeDocument/2006/relationships/image" Target="../media/image15.svg"/><Relationship Id="rId4" Type="http://schemas.openxmlformats.org/officeDocument/2006/relationships/image" Target="../media/image28.svg"/><Relationship Id="rId9" Type="http://schemas.openxmlformats.org/officeDocument/2006/relationships/image" Target="../media/image16.png"/><Relationship Id="rId14" Type="http://schemas.openxmlformats.org/officeDocument/2006/relationships/image" Target="../media/image10.pn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sv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18" Type="http://schemas.openxmlformats.org/officeDocument/2006/relationships/image" Target="../media/image29.png"/><Relationship Id="rId26" Type="http://schemas.openxmlformats.org/officeDocument/2006/relationships/image" Target="../media/image32.svg"/><Relationship Id="rId3" Type="http://schemas.openxmlformats.org/officeDocument/2006/relationships/image" Target="../media/image1.png"/><Relationship Id="rId21" Type="http://schemas.openxmlformats.org/officeDocument/2006/relationships/image" Target="../media/image15.svg"/><Relationship Id="rId7" Type="http://schemas.openxmlformats.org/officeDocument/2006/relationships/image" Target="../media/image13.svg"/><Relationship Id="rId12" Type="http://schemas.openxmlformats.org/officeDocument/2006/relationships/image" Target="../media/image19.svg"/><Relationship Id="rId17" Type="http://schemas.openxmlformats.org/officeDocument/2006/relationships/image" Target="../media/image26.svg"/><Relationship Id="rId25" Type="http://schemas.openxmlformats.org/officeDocument/2006/relationships/image" Target="../media/image31.png"/><Relationship Id="rId2" Type="http://schemas.openxmlformats.org/officeDocument/2006/relationships/notesSlide" Target="../notesSlides/notesSlide38.xml"/><Relationship Id="rId16" Type="http://schemas.openxmlformats.org/officeDocument/2006/relationships/image" Target="../media/image25.png"/><Relationship Id="rId20" Type="http://schemas.openxmlformats.org/officeDocument/2006/relationships/image" Target="../media/image14.png"/><Relationship Id="rId29"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8.png"/><Relationship Id="rId24" Type="http://schemas.openxmlformats.org/officeDocument/2006/relationships/image" Target="../media/image20.png"/><Relationship Id="rId5" Type="http://schemas.openxmlformats.org/officeDocument/2006/relationships/image" Target="../media/image28.svg"/><Relationship Id="rId15" Type="http://schemas.openxmlformats.org/officeDocument/2006/relationships/image" Target="../media/image11.svg"/><Relationship Id="rId23" Type="http://schemas.openxmlformats.org/officeDocument/2006/relationships/image" Target="../media/image8.svg"/><Relationship Id="rId28" Type="http://schemas.openxmlformats.org/officeDocument/2006/relationships/image" Target="../media/image34.svg"/><Relationship Id="rId10" Type="http://schemas.openxmlformats.org/officeDocument/2006/relationships/image" Target="../media/image17.svg"/><Relationship Id="rId19" Type="http://schemas.openxmlformats.org/officeDocument/2006/relationships/image" Target="../media/image30.svg"/><Relationship Id="rId4" Type="http://schemas.openxmlformats.org/officeDocument/2006/relationships/image" Target="../media/image27.png"/><Relationship Id="rId9" Type="http://schemas.openxmlformats.org/officeDocument/2006/relationships/image" Target="../media/image16.png"/><Relationship Id="rId14" Type="http://schemas.openxmlformats.org/officeDocument/2006/relationships/image" Target="../media/image10.png"/><Relationship Id="rId22" Type="http://schemas.openxmlformats.org/officeDocument/2006/relationships/image" Target="../media/image7.png"/><Relationship Id="rId27" Type="http://schemas.openxmlformats.org/officeDocument/2006/relationships/image" Target="../media/image33.png"/></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png"/><Relationship Id="rId18" Type="http://schemas.openxmlformats.org/officeDocument/2006/relationships/image" Target="../media/image14.png"/><Relationship Id="rId3" Type="http://schemas.openxmlformats.org/officeDocument/2006/relationships/image" Target="../media/image27.png"/><Relationship Id="rId21" Type="http://schemas.openxmlformats.org/officeDocument/2006/relationships/image" Target="../media/image8.svg"/><Relationship Id="rId7" Type="http://schemas.openxmlformats.org/officeDocument/2006/relationships/image" Target="../media/image9.png"/><Relationship Id="rId12" Type="http://schemas.openxmlformats.org/officeDocument/2006/relationships/image" Target="../media/image19.svg"/><Relationship Id="rId17" Type="http://schemas.openxmlformats.org/officeDocument/2006/relationships/image" Target="../media/image26.svg"/><Relationship Id="rId2" Type="http://schemas.openxmlformats.org/officeDocument/2006/relationships/notesSlide" Target="../notesSlides/notesSlide39.xml"/><Relationship Id="rId16" Type="http://schemas.openxmlformats.org/officeDocument/2006/relationships/image" Target="../media/image25.png"/><Relationship Id="rId20"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11.svg"/><Relationship Id="rId10" Type="http://schemas.openxmlformats.org/officeDocument/2006/relationships/image" Target="../media/image17.svg"/><Relationship Id="rId19" Type="http://schemas.openxmlformats.org/officeDocument/2006/relationships/image" Target="../media/image15.svg"/><Relationship Id="rId4" Type="http://schemas.openxmlformats.org/officeDocument/2006/relationships/image" Target="../media/image28.svg"/><Relationship Id="rId9" Type="http://schemas.openxmlformats.org/officeDocument/2006/relationships/image" Target="../media/image16.png"/><Relationship Id="rId1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9.png"/><Relationship Id="rId5" Type="http://schemas.openxmlformats.org/officeDocument/2006/relationships/image" Target="../media/image18.png"/><Relationship Id="rId10" Type="http://schemas.openxmlformats.org/officeDocument/2006/relationships/image" Target="../media/image8.svg"/><Relationship Id="rId4" Type="http://schemas.openxmlformats.org/officeDocument/2006/relationships/image" Target="../media/image17.svg"/><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16.png"/><Relationship Id="rId17" Type="http://schemas.openxmlformats.org/officeDocument/2006/relationships/image" Target="../media/image8.svg"/><Relationship Id="rId2" Type="http://schemas.openxmlformats.org/officeDocument/2006/relationships/notesSlide" Target="../notesSlides/notesSlide41.xml"/><Relationship Id="rId16"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36.svg"/><Relationship Id="rId11" Type="http://schemas.openxmlformats.org/officeDocument/2006/relationships/image" Target="../media/image13.svg"/><Relationship Id="rId5" Type="http://schemas.openxmlformats.org/officeDocument/2006/relationships/image" Target="../media/image35.png"/><Relationship Id="rId15" Type="http://schemas.openxmlformats.org/officeDocument/2006/relationships/image" Target="../media/image19.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svg"/><Relationship Id="rId14" Type="http://schemas.openxmlformats.org/officeDocument/2006/relationships/image" Target="../media/image18.png"/></Relationships>
</file>

<file path=ppt/slides/_rels/slide4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3.svg"/><Relationship Id="rId1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35.png"/><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notesSlide" Target="../notesSlides/notesSlide42.xml"/><Relationship Id="rId16" Type="http://schemas.openxmlformats.org/officeDocument/2006/relationships/image" Target="../media/image21.png"/><Relationship Id="rId20" Type="http://schemas.openxmlformats.org/officeDocument/2006/relationships/image" Target="../media/image19.sv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1.svg"/><Relationship Id="rId5" Type="http://schemas.openxmlformats.org/officeDocument/2006/relationships/image" Target="../media/image8.svg"/><Relationship Id="rId15" Type="http://schemas.openxmlformats.org/officeDocument/2006/relationships/image" Target="../media/image28.svg"/><Relationship Id="rId10" Type="http://schemas.openxmlformats.org/officeDocument/2006/relationships/image" Target="../media/image10.png"/><Relationship Id="rId19"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png"/><Relationship Id="rId14" Type="http://schemas.openxmlformats.org/officeDocument/2006/relationships/image" Target="../media/image27.png"/></Relationships>
</file>

<file path=ppt/slides/_rels/slide46.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35.pn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43.xml"/><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1.svg"/><Relationship Id="rId5" Type="http://schemas.openxmlformats.org/officeDocument/2006/relationships/image" Target="../media/image8.svg"/><Relationship Id="rId15" Type="http://schemas.openxmlformats.org/officeDocument/2006/relationships/image" Target="../media/image28.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7.png"/><Relationship Id="rId9" Type="http://schemas.openxmlformats.org/officeDocument/2006/relationships/image" Target="../media/image2.png"/><Relationship Id="rId14" Type="http://schemas.openxmlformats.org/officeDocument/2006/relationships/image" Target="../media/image27.png"/></Relationships>
</file>

<file path=ppt/slides/_rels/slide4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1.png"/><Relationship Id="rId21" Type="http://schemas.openxmlformats.org/officeDocument/2006/relationships/image" Target="../media/image20.png"/><Relationship Id="rId7" Type="http://schemas.openxmlformats.org/officeDocument/2006/relationships/image" Target="../media/image35.pn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44.xml"/><Relationship Id="rId16" Type="http://schemas.openxmlformats.org/officeDocument/2006/relationships/image" Target="../media/image16.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1.svg"/><Relationship Id="rId5" Type="http://schemas.openxmlformats.org/officeDocument/2006/relationships/image" Target="../media/image8.svg"/><Relationship Id="rId15" Type="http://schemas.openxmlformats.org/officeDocument/2006/relationships/image" Target="../media/image28.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7.png"/><Relationship Id="rId9" Type="http://schemas.openxmlformats.org/officeDocument/2006/relationships/image" Target="../media/image2.png"/><Relationship Id="rId14" Type="http://schemas.openxmlformats.org/officeDocument/2006/relationships/image" Target="../media/image27.png"/></Relationships>
</file>

<file path=ppt/slides/_rels/slide4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png"/><Relationship Id="rId18" Type="http://schemas.openxmlformats.org/officeDocument/2006/relationships/image" Target="../media/image14.png"/><Relationship Id="rId3" Type="http://schemas.openxmlformats.org/officeDocument/2006/relationships/image" Target="../media/image27.png"/><Relationship Id="rId21" Type="http://schemas.openxmlformats.org/officeDocument/2006/relationships/image" Target="../media/image8.svg"/><Relationship Id="rId7" Type="http://schemas.openxmlformats.org/officeDocument/2006/relationships/image" Target="../media/image9.png"/><Relationship Id="rId12" Type="http://schemas.openxmlformats.org/officeDocument/2006/relationships/image" Target="../media/image19.svg"/><Relationship Id="rId17" Type="http://schemas.openxmlformats.org/officeDocument/2006/relationships/image" Target="../media/image26.svg"/><Relationship Id="rId25" Type="http://schemas.openxmlformats.org/officeDocument/2006/relationships/image" Target="../media/image36.svg"/><Relationship Id="rId2" Type="http://schemas.openxmlformats.org/officeDocument/2006/relationships/notesSlide" Target="../notesSlides/notesSlide45.xml"/><Relationship Id="rId16" Type="http://schemas.openxmlformats.org/officeDocument/2006/relationships/image" Target="../media/image25.png"/><Relationship Id="rId20"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5.png"/><Relationship Id="rId5" Type="http://schemas.openxmlformats.org/officeDocument/2006/relationships/image" Target="../media/image12.png"/><Relationship Id="rId15" Type="http://schemas.openxmlformats.org/officeDocument/2006/relationships/image" Target="../media/image11.svg"/><Relationship Id="rId23" Type="http://schemas.openxmlformats.org/officeDocument/2006/relationships/image" Target="../media/image38.svg"/><Relationship Id="rId10" Type="http://schemas.openxmlformats.org/officeDocument/2006/relationships/image" Target="../media/image17.svg"/><Relationship Id="rId19" Type="http://schemas.openxmlformats.org/officeDocument/2006/relationships/image" Target="../media/image15.svg"/><Relationship Id="rId4" Type="http://schemas.openxmlformats.org/officeDocument/2006/relationships/image" Target="../media/image28.svg"/><Relationship Id="rId9" Type="http://schemas.openxmlformats.org/officeDocument/2006/relationships/image" Target="../media/image16.png"/><Relationship Id="rId14" Type="http://schemas.openxmlformats.org/officeDocument/2006/relationships/image" Target="../media/image10.png"/><Relationship Id="rId22"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1.svg"/><Relationship Id="rId9"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11.sv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11.sv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1.png"/><Relationship Id="rId2" Type="http://schemas.openxmlformats.org/officeDocument/2006/relationships/notesSlide" Target="../notesSlides/notesSlide7.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7.svg"/><Relationship Id="rId5" Type="http://schemas.openxmlformats.org/officeDocument/2006/relationships/image" Target="../media/image7.png"/><Relationship Id="rId1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png"/><Relationship Id="rId2" Type="http://schemas.openxmlformats.org/officeDocument/2006/relationships/notesSlide" Target="../notesSlides/notesSlide8.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9.svg"/><Relationship Id="rId5" Type="http://schemas.openxmlformats.org/officeDocument/2006/relationships/image" Target="../media/image7.png"/><Relationship Id="rId1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1.svg"/><Relationship Id="rId9" Type="http://schemas.openxmlformats.org/officeDocument/2006/relationships/image" Target="../media/image1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5B95-F181-34C9-CD00-156B1432E1D5}"/>
              </a:ext>
            </a:extLst>
          </p:cNvPr>
          <p:cNvSpPr>
            <a:spLocks noGrp="1"/>
          </p:cNvSpPr>
          <p:nvPr>
            <p:ph type="ctrTitle"/>
          </p:nvPr>
        </p:nvSpPr>
        <p:spPr>
          <a:xfrm>
            <a:off x="1524000" y="1191813"/>
            <a:ext cx="9144000" cy="2387600"/>
          </a:xfrm>
        </p:spPr>
        <p:txBody>
          <a:bodyPr/>
          <a:lstStyle/>
          <a:p>
            <a:r>
              <a:rPr lang="nl-BE" sz="4500" b="1">
                <a:solidFill>
                  <a:srgbClr val="194894"/>
                </a:solidFill>
                <a:latin typeface="Montserrat Black"/>
              </a:rPr>
              <a:t>Remote Operation Management</a:t>
            </a:r>
          </a:p>
        </p:txBody>
      </p:sp>
      <p:sp>
        <p:nvSpPr>
          <p:cNvPr id="3" name="Subtitle 2">
            <a:extLst>
              <a:ext uri="{FF2B5EF4-FFF2-40B4-BE49-F238E27FC236}">
                <a16:creationId xmlns:a16="http://schemas.microsoft.com/office/drawing/2014/main" id="{DCE95494-BC8C-00FA-7C57-A8F32FC4C794}"/>
              </a:ext>
            </a:extLst>
          </p:cNvPr>
          <p:cNvSpPr>
            <a:spLocks noGrp="1"/>
          </p:cNvSpPr>
          <p:nvPr>
            <p:ph type="subTitle" idx="1"/>
          </p:nvPr>
        </p:nvSpPr>
        <p:spPr>
          <a:xfrm>
            <a:off x="1524000" y="3984005"/>
            <a:ext cx="9144000" cy="1655762"/>
          </a:xfrm>
        </p:spPr>
        <p:txBody>
          <a:bodyPr/>
          <a:lstStyle/>
          <a:p>
            <a:r>
              <a:rPr lang="nl-BE" sz="2800" i="1" spc="-70">
                <a:solidFill>
                  <a:srgbClr val="194895"/>
                </a:solidFill>
                <a:latin typeface="Montserrat SemiBold"/>
              </a:rPr>
              <a:t>MSC 108/4/2</a:t>
            </a:r>
          </a:p>
          <a:p>
            <a:r>
              <a:rPr lang="nl-BE" sz="2800" i="1" spc="-70" err="1">
                <a:solidFill>
                  <a:srgbClr val="194895"/>
                </a:solidFill>
                <a:latin typeface="Montserrat SemiBold"/>
              </a:rPr>
              <a:t>by</a:t>
            </a:r>
            <a:r>
              <a:rPr lang="nl-BE" sz="2800" i="1" spc="-70">
                <a:solidFill>
                  <a:srgbClr val="194895"/>
                </a:solidFill>
                <a:latin typeface="Montserrat SemiBold"/>
              </a:rPr>
              <a:t> Belgium, </a:t>
            </a:r>
            <a:r>
              <a:rPr lang="nl-BE" sz="2800" i="1" spc="-70" err="1">
                <a:solidFill>
                  <a:srgbClr val="194895"/>
                </a:solidFill>
                <a:latin typeface="Montserrat SemiBold"/>
              </a:rPr>
              <a:t>Republic</a:t>
            </a:r>
            <a:r>
              <a:rPr lang="nl-BE" sz="2800" i="1" spc="-70">
                <a:solidFill>
                  <a:srgbClr val="194895"/>
                </a:solidFill>
                <a:latin typeface="Montserrat SemiBold"/>
              </a:rPr>
              <a:t> of Korea, Liberia</a:t>
            </a:r>
          </a:p>
        </p:txBody>
      </p:sp>
      <p:pic>
        <p:nvPicPr>
          <p:cNvPr id="28" name="object 4">
            <a:extLst>
              <a:ext uri="{FF2B5EF4-FFF2-40B4-BE49-F238E27FC236}">
                <a16:creationId xmlns:a16="http://schemas.microsoft.com/office/drawing/2014/main" id="{9751F1BE-019F-57CB-6150-C9F4C6397607}"/>
              </a:ext>
            </a:extLst>
          </p:cNvPr>
          <p:cNvPicPr/>
          <p:nvPr/>
        </p:nvPicPr>
        <p:blipFill>
          <a:blip r:embed="rId3" cstate="print">
            <a:alphaModFix amt="50000"/>
          </a:blip>
          <a:stretch>
            <a:fillRect/>
          </a:stretch>
        </p:blipFill>
        <p:spPr>
          <a:xfrm>
            <a:off x="9679538" y="12"/>
            <a:ext cx="2505591" cy="2465992"/>
          </a:xfrm>
          <a:prstGeom prst="rect">
            <a:avLst/>
          </a:prstGeom>
        </p:spPr>
      </p:pic>
      <p:pic>
        <p:nvPicPr>
          <p:cNvPr id="29" name="object 4">
            <a:extLst>
              <a:ext uri="{FF2B5EF4-FFF2-40B4-BE49-F238E27FC236}">
                <a16:creationId xmlns:a16="http://schemas.microsoft.com/office/drawing/2014/main" id="{F2BE471B-B54D-BBA2-91C4-C26F90A27778}"/>
              </a:ext>
            </a:extLst>
          </p:cNvPr>
          <p:cNvPicPr/>
          <p:nvPr/>
        </p:nvPicPr>
        <p:blipFill>
          <a:blip r:embed="rId3" cstate="print">
            <a:alphaModFix amt="50000"/>
          </a:blip>
          <a:stretch>
            <a:fillRect/>
          </a:stretch>
        </p:blipFill>
        <p:spPr>
          <a:xfrm rot="10800000">
            <a:off x="-23805" y="4413953"/>
            <a:ext cx="2505591" cy="2465992"/>
          </a:xfrm>
          <a:prstGeom prst="rect">
            <a:avLst/>
          </a:prstGeom>
        </p:spPr>
      </p:pic>
      <p:grpSp>
        <p:nvGrpSpPr>
          <p:cNvPr id="30" name="object 4">
            <a:extLst>
              <a:ext uri="{FF2B5EF4-FFF2-40B4-BE49-F238E27FC236}">
                <a16:creationId xmlns:a16="http://schemas.microsoft.com/office/drawing/2014/main" id="{DB171606-6B56-FC37-4D6F-B1F8FA8FEA70}"/>
              </a:ext>
            </a:extLst>
          </p:cNvPr>
          <p:cNvGrpSpPr/>
          <p:nvPr/>
        </p:nvGrpSpPr>
        <p:grpSpPr>
          <a:xfrm>
            <a:off x="5113020" y="6628821"/>
            <a:ext cx="1965750" cy="45719"/>
            <a:chOff x="4363177" y="6975805"/>
            <a:chExt cx="1965750" cy="127000"/>
          </a:xfrm>
        </p:grpSpPr>
        <p:sp>
          <p:nvSpPr>
            <p:cNvPr id="31" name="object 5">
              <a:extLst>
                <a:ext uri="{FF2B5EF4-FFF2-40B4-BE49-F238E27FC236}">
                  <a16:creationId xmlns:a16="http://schemas.microsoft.com/office/drawing/2014/main" id="{050ABF9C-2465-2E88-53D9-685C71363BF4}"/>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6144" name="object 6">
              <a:extLst>
                <a:ext uri="{FF2B5EF4-FFF2-40B4-BE49-F238E27FC236}">
                  <a16:creationId xmlns:a16="http://schemas.microsoft.com/office/drawing/2014/main" id="{D5EAF32C-4A6D-41FD-0C9B-6BED045B5941}"/>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6145" name="object 7">
              <a:extLst>
                <a:ext uri="{FF2B5EF4-FFF2-40B4-BE49-F238E27FC236}">
                  <a16:creationId xmlns:a16="http://schemas.microsoft.com/office/drawing/2014/main" id="{642CFBCF-826D-7713-E99B-DEC09D62B547}"/>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pic>
        <p:nvPicPr>
          <p:cNvPr id="6146" name="Image 2" descr="Une image contenant texte, Graphique, Police, graphisme&#10;&#10;Description générée automatiquement">
            <a:extLst>
              <a:ext uri="{FF2B5EF4-FFF2-40B4-BE49-F238E27FC236}">
                <a16:creationId xmlns:a16="http://schemas.microsoft.com/office/drawing/2014/main" id="{5BE1D4D5-A339-5EF8-71FA-6E5AF32499B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spTree>
    <p:extLst>
      <p:ext uri="{BB962C8B-B14F-4D97-AF65-F5344CB8AC3E}">
        <p14:creationId xmlns:p14="http://schemas.microsoft.com/office/powerpoint/2010/main" val="1901923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grpSp>
        <p:nvGrpSpPr>
          <p:cNvPr id="11" name="Group 10">
            <a:extLst>
              <a:ext uri="{FF2B5EF4-FFF2-40B4-BE49-F238E27FC236}">
                <a16:creationId xmlns:a16="http://schemas.microsoft.com/office/drawing/2014/main" id="{1708F57C-CEB5-2E68-2504-A66E6FD4D0AB}"/>
              </a:ext>
            </a:extLst>
          </p:cNvPr>
          <p:cNvGrpSpPr/>
          <p:nvPr/>
        </p:nvGrpSpPr>
        <p:grpSpPr>
          <a:xfrm>
            <a:off x="1410284" y="3019821"/>
            <a:ext cx="1215108" cy="646331"/>
            <a:chOff x="7970244" y="4763557"/>
            <a:chExt cx="1215108" cy="646331"/>
          </a:xfrm>
        </p:grpSpPr>
        <p:pic>
          <p:nvPicPr>
            <p:cNvPr id="12" name="Graphic 11" descr="Wireless with solid fill">
              <a:extLst>
                <a:ext uri="{FF2B5EF4-FFF2-40B4-BE49-F238E27FC236}">
                  <a16:creationId xmlns:a16="http://schemas.microsoft.com/office/drawing/2014/main" id="{C0756DD7-FC93-C3D2-95E3-A34456BF30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8100000">
              <a:off x="7970244" y="4857527"/>
              <a:ext cx="457200" cy="457200"/>
            </a:xfrm>
            <a:prstGeom prst="rect">
              <a:avLst/>
            </a:prstGeom>
          </p:spPr>
        </p:pic>
        <p:pic>
          <p:nvPicPr>
            <p:cNvPr id="13" name="Graphic 12" descr="Wireless with solid fill">
              <a:extLst>
                <a:ext uri="{FF2B5EF4-FFF2-40B4-BE49-F238E27FC236}">
                  <a16:creationId xmlns:a16="http://schemas.microsoft.com/office/drawing/2014/main" id="{42C2AE68-71EC-043E-9013-53F11E8674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900000">
              <a:off x="8728152" y="4857528"/>
              <a:ext cx="457200" cy="457200"/>
            </a:xfrm>
            <a:prstGeom prst="rect">
              <a:avLst/>
            </a:prstGeom>
          </p:spPr>
        </p:pic>
        <p:sp>
          <p:nvSpPr>
            <p:cNvPr id="16" name="TextBox 15">
              <a:extLst>
                <a:ext uri="{FF2B5EF4-FFF2-40B4-BE49-F238E27FC236}">
                  <a16:creationId xmlns:a16="http://schemas.microsoft.com/office/drawing/2014/main" id="{8DF353C4-A1C1-2BB9-BF4E-8A65EE117BEA}"/>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18" name="Group 17">
            <a:extLst>
              <a:ext uri="{FF2B5EF4-FFF2-40B4-BE49-F238E27FC236}">
                <a16:creationId xmlns:a16="http://schemas.microsoft.com/office/drawing/2014/main" id="{80DF2E42-7891-9A8C-8A60-B30ACBAFBB9C}"/>
              </a:ext>
            </a:extLst>
          </p:cNvPr>
          <p:cNvGrpSpPr/>
          <p:nvPr/>
        </p:nvGrpSpPr>
        <p:grpSpPr>
          <a:xfrm>
            <a:off x="1268961" y="2483113"/>
            <a:ext cx="424142" cy="668596"/>
            <a:chOff x="1268961" y="2483113"/>
            <a:chExt cx="424142" cy="668596"/>
          </a:xfrm>
        </p:grpSpPr>
        <p:grpSp>
          <p:nvGrpSpPr>
            <p:cNvPr id="22" name="Group 21">
              <a:extLst>
                <a:ext uri="{FF2B5EF4-FFF2-40B4-BE49-F238E27FC236}">
                  <a16:creationId xmlns:a16="http://schemas.microsoft.com/office/drawing/2014/main" id="{750590DA-34F6-22C9-8F7A-BC4296806D8F}"/>
                </a:ext>
              </a:extLst>
            </p:cNvPr>
            <p:cNvGrpSpPr/>
            <p:nvPr/>
          </p:nvGrpSpPr>
          <p:grpSpPr>
            <a:xfrm>
              <a:off x="1268961" y="2483113"/>
              <a:ext cx="424142" cy="668596"/>
              <a:chOff x="9658634" y="2561901"/>
              <a:chExt cx="914400" cy="1432453"/>
            </a:xfrm>
          </p:grpSpPr>
          <p:pic>
            <p:nvPicPr>
              <p:cNvPr id="24" name="Graphic 23" descr="Checkbox Checked outline">
                <a:extLst>
                  <a:ext uri="{FF2B5EF4-FFF2-40B4-BE49-F238E27FC236}">
                    <a16:creationId xmlns:a16="http://schemas.microsoft.com/office/drawing/2014/main" id="{2FC98E67-8CF1-CF77-22E6-6BCEC974A10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58634" y="2561901"/>
                <a:ext cx="914400" cy="914400"/>
              </a:xfrm>
              <a:prstGeom prst="rect">
                <a:avLst/>
              </a:prstGeom>
            </p:spPr>
          </p:pic>
          <p:sp>
            <p:nvSpPr>
              <p:cNvPr id="25" name="TextBox 24">
                <a:extLst>
                  <a:ext uri="{FF2B5EF4-FFF2-40B4-BE49-F238E27FC236}">
                    <a16:creationId xmlns:a16="http://schemas.microsoft.com/office/drawing/2014/main" id="{3D2A4D9C-1DAF-B196-0C81-DB47DF9DA7DC}"/>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23" name="Picture 2">
              <a:extLst>
                <a:ext uri="{FF2B5EF4-FFF2-40B4-BE49-F238E27FC236}">
                  <a16:creationId xmlns:a16="http://schemas.microsoft.com/office/drawing/2014/main" id="{788788AC-C3B5-0E2D-D803-0F9FDB7BBA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 name="Arrow: Curved Down 1">
            <a:extLst>
              <a:ext uri="{FF2B5EF4-FFF2-40B4-BE49-F238E27FC236}">
                <a16:creationId xmlns:a16="http://schemas.microsoft.com/office/drawing/2014/main" id="{30A25B43-9EB9-F6A4-C5C5-1A570478BDB9}"/>
              </a:ext>
            </a:extLst>
          </p:cNvPr>
          <p:cNvSpPr/>
          <p:nvPr/>
        </p:nvSpPr>
        <p:spPr>
          <a:xfrm flipV="1">
            <a:off x="914399"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TextBox 2">
            <a:extLst>
              <a:ext uri="{FF2B5EF4-FFF2-40B4-BE49-F238E27FC236}">
                <a16:creationId xmlns:a16="http://schemas.microsoft.com/office/drawing/2014/main" id="{9BD831B0-FA7A-1F74-5896-5A77A41F609D}"/>
              </a:ext>
            </a:extLst>
          </p:cNvPr>
          <p:cNvSpPr txBox="1"/>
          <p:nvPr/>
        </p:nvSpPr>
        <p:spPr>
          <a:xfrm>
            <a:off x="1940199" y="5319378"/>
            <a:ext cx="2762924" cy="369332"/>
          </a:xfrm>
          <a:prstGeom prst="rect">
            <a:avLst/>
          </a:prstGeom>
          <a:noFill/>
        </p:spPr>
        <p:txBody>
          <a:bodyPr wrap="square" rtlCol="0">
            <a:spAutoFit/>
          </a:bodyPr>
          <a:lstStyle/>
          <a:p>
            <a:pPr algn="ctr"/>
            <a:r>
              <a:rPr lang="nl-BE"/>
              <a:t>ROC management</a:t>
            </a:r>
          </a:p>
        </p:txBody>
      </p:sp>
      <p:pic>
        <p:nvPicPr>
          <p:cNvPr id="8" name="Image 2" descr="Une image contenant texte, Graphique, Police, graphisme&#10;&#10;Description générée automatiquement">
            <a:extLst>
              <a:ext uri="{FF2B5EF4-FFF2-40B4-BE49-F238E27FC236}">
                <a16:creationId xmlns:a16="http://schemas.microsoft.com/office/drawing/2014/main" id="{6BF8CDFF-2938-0635-AC64-11175C28E881}"/>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9" name="object 4">
            <a:extLst>
              <a:ext uri="{FF2B5EF4-FFF2-40B4-BE49-F238E27FC236}">
                <a16:creationId xmlns:a16="http://schemas.microsoft.com/office/drawing/2014/main" id="{97D756A1-C349-6B41-91F2-45E6B5CFFEA8}"/>
              </a:ext>
            </a:extLst>
          </p:cNvPr>
          <p:cNvPicPr/>
          <p:nvPr/>
        </p:nvPicPr>
        <p:blipFill>
          <a:blip r:embed="rId17" cstate="print">
            <a:alphaModFix amt="50000"/>
          </a:blip>
          <a:stretch>
            <a:fillRect/>
          </a:stretch>
        </p:blipFill>
        <p:spPr>
          <a:xfrm>
            <a:off x="9679538" y="12"/>
            <a:ext cx="2505591" cy="2465992"/>
          </a:xfrm>
          <a:prstGeom prst="rect">
            <a:avLst/>
          </a:prstGeom>
        </p:spPr>
      </p:pic>
      <p:pic>
        <p:nvPicPr>
          <p:cNvPr id="10" name="object 4">
            <a:extLst>
              <a:ext uri="{FF2B5EF4-FFF2-40B4-BE49-F238E27FC236}">
                <a16:creationId xmlns:a16="http://schemas.microsoft.com/office/drawing/2014/main" id="{ACD5652D-09F5-0075-ED2A-B067479CA1CC}"/>
              </a:ext>
            </a:extLst>
          </p:cNvPr>
          <p:cNvPicPr/>
          <p:nvPr/>
        </p:nvPicPr>
        <p:blipFill>
          <a:blip r:embed="rId17" cstate="print">
            <a:alphaModFix amt="50000"/>
          </a:blip>
          <a:stretch>
            <a:fillRect/>
          </a:stretch>
        </p:blipFill>
        <p:spPr>
          <a:xfrm rot="10800000">
            <a:off x="-23805" y="4413953"/>
            <a:ext cx="2505591" cy="2465992"/>
          </a:xfrm>
          <a:prstGeom prst="rect">
            <a:avLst/>
          </a:prstGeom>
        </p:spPr>
      </p:pic>
      <p:grpSp>
        <p:nvGrpSpPr>
          <p:cNvPr id="26" name="object 4">
            <a:extLst>
              <a:ext uri="{FF2B5EF4-FFF2-40B4-BE49-F238E27FC236}">
                <a16:creationId xmlns:a16="http://schemas.microsoft.com/office/drawing/2014/main" id="{27A8A46F-3255-CBAA-8533-1C0DFB611294}"/>
              </a:ext>
            </a:extLst>
          </p:cNvPr>
          <p:cNvGrpSpPr/>
          <p:nvPr/>
        </p:nvGrpSpPr>
        <p:grpSpPr>
          <a:xfrm>
            <a:off x="5113020" y="6628821"/>
            <a:ext cx="1965960" cy="45719"/>
            <a:chOff x="4363177" y="6975805"/>
            <a:chExt cx="1965960" cy="127000"/>
          </a:xfrm>
        </p:grpSpPr>
        <p:sp>
          <p:nvSpPr>
            <p:cNvPr id="27" name="object 5">
              <a:extLst>
                <a:ext uri="{FF2B5EF4-FFF2-40B4-BE49-F238E27FC236}">
                  <a16:creationId xmlns:a16="http://schemas.microsoft.com/office/drawing/2014/main" id="{F901E437-2B5C-AA9A-4130-A8002C8D5DB6}"/>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28" name="object 6">
              <a:extLst>
                <a:ext uri="{FF2B5EF4-FFF2-40B4-BE49-F238E27FC236}">
                  <a16:creationId xmlns:a16="http://schemas.microsoft.com/office/drawing/2014/main" id="{A0655AE1-EC4F-A6F4-61A3-D06EBBB099BD}"/>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29" name="object 7">
              <a:extLst>
                <a:ext uri="{FF2B5EF4-FFF2-40B4-BE49-F238E27FC236}">
                  <a16:creationId xmlns:a16="http://schemas.microsoft.com/office/drawing/2014/main" id="{24CE7250-F170-2600-E464-AD30A8C1722A}"/>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Tree>
    <p:extLst>
      <p:ext uri="{BB962C8B-B14F-4D97-AF65-F5344CB8AC3E}">
        <p14:creationId xmlns:p14="http://schemas.microsoft.com/office/powerpoint/2010/main" val="38869269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58" name="Arrow: Curved Down 57">
            <a:extLst>
              <a:ext uri="{FF2B5EF4-FFF2-40B4-BE49-F238E27FC236}">
                <a16:creationId xmlns:a16="http://schemas.microsoft.com/office/drawing/2014/main" id="{FE81F13D-55AB-6C18-556F-FF37EA46D872}"/>
              </a:ext>
            </a:extLst>
          </p:cNvPr>
          <p:cNvSpPr/>
          <p:nvPr/>
        </p:nvSpPr>
        <p:spPr>
          <a:xfrm flipV="1">
            <a:off x="914399"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0" name="TextBox 59">
            <a:extLst>
              <a:ext uri="{FF2B5EF4-FFF2-40B4-BE49-F238E27FC236}">
                <a16:creationId xmlns:a16="http://schemas.microsoft.com/office/drawing/2014/main" id="{46519E57-C783-3B6F-6424-3EC45D9684FF}"/>
              </a:ext>
            </a:extLst>
          </p:cNvPr>
          <p:cNvSpPr txBox="1"/>
          <p:nvPr/>
        </p:nvSpPr>
        <p:spPr>
          <a:xfrm>
            <a:off x="1940199" y="5319378"/>
            <a:ext cx="2762924" cy="369332"/>
          </a:xfrm>
          <a:prstGeom prst="rect">
            <a:avLst/>
          </a:prstGeom>
          <a:noFill/>
        </p:spPr>
        <p:txBody>
          <a:bodyPr wrap="square" rtlCol="0">
            <a:spAutoFit/>
          </a:bodyPr>
          <a:lstStyle/>
          <a:p>
            <a:pPr algn="ctr"/>
            <a:r>
              <a:rPr lang="nl-BE"/>
              <a:t>ROC management</a:t>
            </a:r>
          </a:p>
        </p:txBody>
      </p:sp>
      <p:grpSp>
        <p:nvGrpSpPr>
          <p:cNvPr id="9" name="Group 8">
            <a:extLst>
              <a:ext uri="{FF2B5EF4-FFF2-40B4-BE49-F238E27FC236}">
                <a16:creationId xmlns:a16="http://schemas.microsoft.com/office/drawing/2014/main" id="{C7EF66D9-A50C-5BB1-B496-47E70B1A7327}"/>
              </a:ext>
            </a:extLst>
          </p:cNvPr>
          <p:cNvGrpSpPr/>
          <p:nvPr/>
        </p:nvGrpSpPr>
        <p:grpSpPr>
          <a:xfrm>
            <a:off x="12808501" y="2589156"/>
            <a:ext cx="1267676" cy="1512403"/>
            <a:chOff x="7176819" y="2847620"/>
            <a:chExt cx="1104900" cy="1318203"/>
          </a:xfrm>
        </p:grpSpPr>
        <p:pic>
          <p:nvPicPr>
            <p:cNvPr id="10" name="Graphic 9" descr="Freight outline">
              <a:extLst>
                <a:ext uri="{FF2B5EF4-FFF2-40B4-BE49-F238E27FC236}">
                  <a16:creationId xmlns:a16="http://schemas.microsoft.com/office/drawing/2014/main" id="{872E77E2-9167-623A-3163-A66028376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76819" y="2847620"/>
              <a:ext cx="1104900" cy="1104900"/>
            </a:xfrm>
            <a:prstGeom prst="rect">
              <a:avLst/>
            </a:prstGeom>
          </p:spPr>
        </p:pic>
        <p:pic>
          <p:nvPicPr>
            <p:cNvPr id="11" name="Picture 2" descr="Flag of South Korea - Wikipedia">
              <a:extLst>
                <a:ext uri="{FF2B5EF4-FFF2-40B4-BE49-F238E27FC236}">
                  <a16:creationId xmlns:a16="http://schemas.microsoft.com/office/drawing/2014/main" id="{4305B2A6-7CD6-F2D3-EDE6-C618E1D2A68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F167A077-9B0B-1A4E-C008-1B8FDF19D79B}"/>
              </a:ext>
            </a:extLst>
          </p:cNvPr>
          <p:cNvGrpSpPr/>
          <p:nvPr/>
        </p:nvGrpSpPr>
        <p:grpSpPr>
          <a:xfrm>
            <a:off x="4112844" y="3019821"/>
            <a:ext cx="1215108" cy="646331"/>
            <a:chOff x="7970244" y="4763557"/>
            <a:chExt cx="1215108" cy="646331"/>
          </a:xfrm>
        </p:grpSpPr>
        <p:pic>
          <p:nvPicPr>
            <p:cNvPr id="22" name="Graphic 21" descr="Wireless with solid fill">
              <a:extLst>
                <a:ext uri="{FF2B5EF4-FFF2-40B4-BE49-F238E27FC236}">
                  <a16:creationId xmlns:a16="http://schemas.microsoft.com/office/drawing/2014/main" id="{3D18C21B-D20E-BD79-9967-E76F68850DA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23" name="Graphic 22" descr="Wireless with solid fill">
              <a:extLst>
                <a:ext uri="{FF2B5EF4-FFF2-40B4-BE49-F238E27FC236}">
                  <a16:creationId xmlns:a16="http://schemas.microsoft.com/office/drawing/2014/main" id="{CEC51046-80A0-5BB3-6CBC-24264EE524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sp>
          <p:nvSpPr>
            <p:cNvPr id="24" name="TextBox 23">
              <a:extLst>
                <a:ext uri="{FF2B5EF4-FFF2-40B4-BE49-F238E27FC236}">
                  <a16:creationId xmlns:a16="http://schemas.microsoft.com/office/drawing/2014/main" id="{BADA1AA1-EEFB-2A2F-A5FA-341114CA54AB}"/>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25" name="Group 24">
            <a:extLst>
              <a:ext uri="{FF2B5EF4-FFF2-40B4-BE49-F238E27FC236}">
                <a16:creationId xmlns:a16="http://schemas.microsoft.com/office/drawing/2014/main" id="{A1AD17C1-4D4F-AC89-AAAF-686D5817418C}"/>
              </a:ext>
            </a:extLst>
          </p:cNvPr>
          <p:cNvGrpSpPr/>
          <p:nvPr/>
        </p:nvGrpSpPr>
        <p:grpSpPr>
          <a:xfrm>
            <a:off x="1268961" y="2483113"/>
            <a:ext cx="424142" cy="668596"/>
            <a:chOff x="1268961" y="2483113"/>
            <a:chExt cx="424142" cy="668596"/>
          </a:xfrm>
        </p:grpSpPr>
        <p:grpSp>
          <p:nvGrpSpPr>
            <p:cNvPr id="26" name="Group 25">
              <a:extLst>
                <a:ext uri="{FF2B5EF4-FFF2-40B4-BE49-F238E27FC236}">
                  <a16:creationId xmlns:a16="http://schemas.microsoft.com/office/drawing/2014/main" id="{D591F243-618A-6B4D-61F8-88B777F7A620}"/>
                </a:ext>
              </a:extLst>
            </p:cNvPr>
            <p:cNvGrpSpPr/>
            <p:nvPr/>
          </p:nvGrpSpPr>
          <p:grpSpPr>
            <a:xfrm>
              <a:off x="1268961" y="2483113"/>
              <a:ext cx="424142" cy="668596"/>
              <a:chOff x="9658634" y="2561901"/>
              <a:chExt cx="914400" cy="1432453"/>
            </a:xfrm>
          </p:grpSpPr>
          <p:pic>
            <p:nvPicPr>
              <p:cNvPr id="28" name="Graphic 27" descr="Checkbox Checked outline">
                <a:extLst>
                  <a:ext uri="{FF2B5EF4-FFF2-40B4-BE49-F238E27FC236}">
                    <a16:creationId xmlns:a16="http://schemas.microsoft.com/office/drawing/2014/main" id="{9102B386-AD25-9BC7-96D9-874A56A45C0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29" name="TextBox 28">
                <a:extLst>
                  <a:ext uri="{FF2B5EF4-FFF2-40B4-BE49-F238E27FC236}">
                    <a16:creationId xmlns:a16="http://schemas.microsoft.com/office/drawing/2014/main" id="{B4857529-2327-24D3-4CB8-F7DFBE7F602D}"/>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27" name="Picture 2">
              <a:extLst>
                <a:ext uri="{FF2B5EF4-FFF2-40B4-BE49-F238E27FC236}">
                  <a16:creationId xmlns:a16="http://schemas.microsoft.com/office/drawing/2014/main" id="{AA65E93D-B52D-CB66-21C9-06E2374E40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2" name="Image 2" descr="Une image contenant texte, Graphique, Police, graphisme&#10;&#10;Description générée automatiquement">
            <a:extLst>
              <a:ext uri="{FF2B5EF4-FFF2-40B4-BE49-F238E27FC236}">
                <a16:creationId xmlns:a16="http://schemas.microsoft.com/office/drawing/2014/main" id="{80600CD9-C9DC-D5C6-0438-0CA18399788F}"/>
              </a:ext>
            </a:extLst>
          </p:cNvPr>
          <p:cNvPicPr/>
          <p:nvPr/>
        </p:nvPicPr>
        <p:blipFill>
          <a:blip r:embed="rId17"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3" name="object 4">
            <a:extLst>
              <a:ext uri="{FF2B5EF4-FFF2-40B4-BE49-F238E27FC236}">
                <a16:creationId xmlns:a16="http://schemas.microsoft.com/office/drawing/2014/main" id="{D82419E9-DF34-3AD7-5228-3C174E87A08D}"/>
              </a:ext>
            </a:extLst>
          </p:cNvPr>
          <p:cNvPicPr/>
          <p:nvPr/>
        </p:nvPicPr>
        <p:blipFill>
          <a:blip r:embed="rId18" cstate="print">
            <a:alphaModFix amt="50000"/>
          </a:blip>
          <a:stretch>
            <a:fillRect/>
          </a:stretch>
        </p:blipFill>
        <p:spPr>
          <a:xfrm>
            <a:off x="9679538" y="12"/>
            <a:ext cx="2505591" cy="2465992"/>
          </a:xfrm>
          <a:prstGeom prst="rect">
            <a:avLst/>
          </a:prstGeom>
        </p:spPr>
      </p:pic>
      <p:pic>
        <p:nvPicPr>
          <p:cNvPr id="8" name="object 4">
            <a:extLst>
              <a:ext uri="{FF2B5EF4-FFF2-40B4-BE49-F238E27FC236}">
                <a16:creationId xmlns:a16="http://schemas.microsoft.com/office/drawing/2014/main" id="{75E51EEE-E855-6C22-A7C1-DBDBE08500C4}"/>
              </a:ext>
            </a:extLst>
          </p:cNvPr>
          <p:cNvPicPr/>
          <p:nvPr/>
        </p:nvPicPr>
        <p:blipFill>
          <a:blip r:embed="rId18" cstate="print">
            <a:alphaModFix amt="50000"/>
          </a:blip>
          <a:stretch>
            <a:fillRect/>
          </a:stretch>
        </p:blipFill>
        <p:spPr>
          <a:xfrm rot="10800000">
            <a:off x="-23805" y="4413953"/>
            <a:ext cx="2505591" cy="2465992"/>
          </a:xfrm>
          <a:prstGeom prst="rect">
            <a:avLst/>
          </a:prstGeom>
        </p:spPr>
      </p:pic>
      <p:grpSp>
        <p:nvGrpSpPr>
          <p:cNvPr id="12" name="object 4">
            <a:extLst>
              <a:ext uri="{FF2B5EF4-FFF2-40B4-BE49-F238E27FC236}">
                <a16:creationId xmlns:a16="http://schemas.microsoft.com/office/drawing/2014/main" id="{F59C6CEB-F217-7A00-F249-5B411083AC5A}"/>
              </a:ext>
            </a:extLst>
          </p:cNvPr>
          <p:cNvGrpSpPr/>
          <p:nvPr/>
        </p:nvGrpSpPr>
        <p:grpSpPr>
          <a:xfrm>
            <a:off x="5113020" y="6628821"/>
            <a:ext cx="1965750" cy="45719"/>
            <a:chOff x="4363177" y="6975805"/>
            <a:chExt cx="1965750" cy="127000"/>
          </a:xfrm>
        </p:grpSpPr>
        <p:sp>
          <p:nvSpPr>
            <p:cNvPr id="13" name="object 5">
              <a:extLst>
                <a:ext uri="{FF2B5EF4-FFF2-40B4-BE49-F238E27FC236}">
                  <a16:creationId xmlns:a16="http://schemas.microsoft.com/office/drawing/2014/main" id="{E9F16F44-B012-AA4F-8360-94467EE454E4}"/>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4A8963F7-99E9-3241-3C37-1C9492D9769D}"/>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30" name="object 7">
              <a:extLst>
                <a:ext uri="{FF2B5EF4-FFF2-40B4-BE49-F238E27FC236}">
                  <a16:creationId xmlns:a16="http://schemas.microsoft.com/office/drawing/2014/main" id="{25286F22-E402-6ADC-712B-4618D1F9BA75}"/>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Tree>
    <p:extLst>
      <p:ext uri="{BB962C8B-B14F-4D97-AF65-F5344CB8AC3E}">
        <p14:creationId xmlns:p14="http://schemas.microsoft.com/office/powerpoint/2010/main" val="7487604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grpSp>
        <p:nvGrpSpPr>
          <p:cNvPr id="39" name="Group 38">
            <a:extLst>
              <a:ext uri="{FF2B5EF4-FFF2-40B4-BE49-F238E27FC236}">
                <a16:creationId xmlns:a16="http://schemas.microsoft.com/office/drawing/2014/main" id="{ACECE6CF-CA31-54E2-CFB4-E8DD6619B27F}"/>
              </a:ext>
            </a:extLst>
          </p:cNvPr>
          <p:cNvGrpSpPr/>
          <p:nvPr/>
        </p:nvGrpSpPr>
        <p:grpSpPr>
          <a:xfrm>
            <a:off x="8236501" y="2589156"/>
            <a:ext cx="1267676" cy="1512403"/>
            <a:chOff x="7176819" y="2847620"/>
            <a:chExt cx="1104900" cy="1318203"/>
          </a:xfrm>
        </p:grpSpPr>
        <p:pic>
          <p:nvPicPr>
            <p:cNvPr id="12" name="Graphic 11" descr="Freight outline">
              <a:extLst>
                <a:ext uri="{FF2B5EF4-FFF2-40B4-BE49-F238E27FC236}">
                  <a16:creationId xmlns:a16="http://schemas.microsoft.com/office/drawing/2014/main" id="{3EA9D94A-E320-79B1-71FB-CEC3D8A923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76819" y="2847620"/>
              <a:ext cx="1104900" cy="1104900"/>
            </a:xfrm>
            <a:prstGeom prst="rect">
              <a:avLst/>
            </a:prstGeom>
          </p:spPr>
        </p:pic>
        <p:pic>
          <p:nvPicPr>
            <p:cNvPr id="2050" name="Picture 2" descr="Flag of South Korea - Wikipedia">
              <a:extLst>
                <a:ext uri="{FF2B5EF4-FFF2-40B4-BE49-F238E27FC236}">
                  <a16:creationId xmlns:a16="http://schemas.microsoft.com/office/drawing/2014/main" id="{556AFFC5-9965-D260-3AAB-7B3FAD6CFD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58" name="Arrow: Curved Down 57">
            <a:extLst>
              <a:ext uri="{FF2B5EF4-FFF2-40B4-BE49-F238E27FC236}">
                <a16:creationId xmlns:a16="http://schemas.microsoft.com/office/drawing/2014/main" id="{FE81F13D-55AB-6C18-556F-FF37EA46D872}"/>
              </a:ext>
            </a:extLst>
          </p:cNvPr>
          <p:cNvSpPr/>
          <p:nvPr/>
        </p:nvSpPr>
        <p:spPr>
          <a:xfrm flipV="1">
            <a:off x="914399"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0" name="TextBox 59">
            <a:extLst>
              <a:ext uri="{FF2B5EF4-FFF2-40B4-BE49-F238E27FC236}">
                <a16:creationId xmlns:a16="http://schemas.microsoft.com/office/drawing/2014/main" id="{46519E57-C783-3B6F-6424-3EC45D9684FF}"/>
              </a:ext>
            </a:extLst>
          </p:cNvPr>
          <p:cNvSpPr txBox="1"/>
          <p:nvPr/>
        </p:nvSpPr>
        <p:spPr>
          <a:xfrm>
            <a:off x="1940199" y="5319378"/>
            <a:ext cx="2762924" cy="369332"/>
          </a:xfrm>
          <a:prstGeom prst="rect">
            <a:avLst/>
          </a:prstGeom>
          <a:noFill/>
        </p:spPr>
        <p:txBody>
          <a:bodyPr wrap="square" rtlCol="0">
            <a:spAutoFit/>
          </a:bodyPr>
          <a:lstStyle/>
          <a:p>
            <a:pPr algn="ctr"/>
            <a:r>
              <a:rPr lang="nl-BE"/>
              <a:t>ROC management</a:t>
            </a:r>
          </a:p>
        </p:txBody>
      </p:sp>
      <p:grpSp>
        <p:nvGrpSpPr>
          <p:cNvPr id="3" name="Group 2">
            <a:extLst>
              <a:ext uri="{FF2B5EF4-FFF2-40B4-BE49-F238E27FC236}">
                <a16:creationId xmlns:a16="http://schemas.microsoft.com/office/drawing/2014/main" id="{8E88F7FE-EA06-8121-5CE9-02F0E1277A23}"/>
              </a:ext>
            </a:extLst>
          </p:cNvPr>
          <p:cNvGrpSpPr/>
          <p:nvPr/>
        </p:nvGrpSpPr>
        <p:grpSpPr>
          <a:xfrm>
            <a:off x="13877248" y="2417486"/>
            <a:ext cx="1791056" cy="1884128"/>
            <a:chOff x="723900" y="2781300"/>
            <a:chExt cx="1333500" cy="1402795"/>
          </a:xfrm>
        </p:grpSpPr>
        <p:pic>
          <p:nvPicPr>
            <p:cNvPr id="11" name="Graphic 10" descr="Building outline">
              <a:extLst>
                <a:ext uri="{FF2B5EF4-FFF2-40B4-BE49-F238E27FC236}">
                  <a16:creationId xmlns:a16="http://schemas.microsoft.com/office/drawing/2014/main" id="{AEB1B608-93A4-417C-66B4-99866FF4E6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13" name="TextBox 12">
              <a:extLst>
                <a:ext uri="{FF2B5EF4-FFF2-40B4-BE49-F238E27FC236}">
                  <a16:creationId xmlns:a16="http://schemas.microsoft.com/office/drawing/2014/main" id="{F0F47CB5-3ED4-BC2D-F698-65E63F0BC3A3}"/>
                </a:ext>
              </a:extLst>
            </p:cNvPr>
            <p:cNvSpPr txBox="1"/>
            <p:nvPr/>
          </p:nvSpPr>
          <p:spPr>
            <a:xfrm>
              <a:off x="723900" y="3886200"/>
              <a:ext cx="1333500" cy="297895"/>
            </a:xfrm>
            <a:prstGeom prst="rect">
              <a:avLst/>
            </a:prstGeom>
            <a:noFill/>
          </p:spPr>
          <p:txBody>
            <a:bodyPr wrap="square" rtlCol="0">
              <a:spAutoFit/>
            </a:bodyPr>
            <a:lstStyle/>
            <a:p>
              <a:pPr algn="ctr"/>
              <a:r>
                <a:rPr lang="nl-BE" sz="2000"/>
                <a:t>ISM 2</a:t>
              </a:r>
            </a:p>
          </p:txBody>
        </p:sp>
      </p:grpSp>
      <p:grpSp>
        <p:nvGrpSpPr>
          <p:cNvPr id="24" name="Group 23">
            <a:extLst>
              <a:ext uri="{FF2B5EF4-FFF2-40B4-BE49-F238E27FC236}">
                <a16:creationId xmlns:a16="http://schemas.microsoft.com/office/drawing/2014/main" id="{1CE7816B-20B4-4B96-58D0-258D7C483503}"/>
              </a:ext>
            </a:extLst>
          </p:cNvPr>
          <p:cNvGrpSpPr/>
          <p:nvPr/>
        </p:nvGrpSpPr>
        <p:grpSpPr>
          <a:xfrm>
            <a:off x="4112844" y="3019821"/>
            <a:ext cx="1215108" cy="646331"/>
            <a:chOff x="7970244" y="4763557"/>
            <a:chExt cx="1215108" cy="646331"/>
          </a:xfrm>
        </p:grpSpPr>
        <p:pic>
          <p:nvPicPr>
            <p:cNvPr id="25" name="Graphic 24" descr="Wireless with solid fill">
              <a:extLst>
                <a:ext uri="{FF2B5EF4-FFF2-40B4-BE49-F238E27FC236}">
                  <a16:creationId xmlns:a16="http://schemas.microsoft.com/office/drawing/2014/main" id="{1E601027-1171-64F7-FC6E-2EA74374C97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26" name="Graphic 25" descr="Wireless with solid fill">
              <a:extLst>
                <a:ext uri="{FF2B5EF4-FFF2-40B4-BE49-F238E27FC236}">
                  <a16:creationId xmlns:a16="http://schemas.microsoft.com/office/drawing/2014/main" id="{6E192FCB-4CBB-8A57-CB35-B0D1017AD62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sp>
          <p:nvSpPr>
            <p:cNvPr id="27" name="TextBox 26">
              <a:extLst>
                <a:ext uri="{FF2B5EF4-FFF2-40B4-BE49-F238E27FC236}">
                  <a16:creationId xmlns:a16="http://schemas.microsoft.com/office/drawing/2014/main" id="{A134F744-9AF4-66BB-162B-F5E67E3FF6BD}"/>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41" name="Group 40">
            <a:extLst>
              <a:ext uri="{FF2B5EF4-FFF2-40B4-BE49-F238E27FC236}">
                <a16:creationId xmlns:a16="http://schemas.microsoft.com/office/drawing/2014/main" id="{370E8874-011B-2CFD-DDF6-F0EF835464FD}"/>
              </a:ext>
            </a:extLst>
          </p:cNvPr>
          <p:cNvGrpSpPr/>
          <p:nvPr/>
        </p:nvGrpSpPr>
        <p:grpSpPr>
          <a:xfrm>
            <a:off x="1268961" y="2483113"/>
            <a:ext cx="424142" cy="668596"/>
            <a:chOff x="1268961" y="2483113"/>
            <a:chExt cx="424142" cy="668596"/>
          </a:xfrm>
        </p:grpSpPr>
        <p:grpSp>
          <p:nvGrpSpPr>
            <p:cNvPr id="46" name="Group 45">
              <a:extLst>
                <a:ext uri="{FF2B5EF4-FFF2-40B4-BE49-F238E27FC236}">
                  <a16:creationId xmlns:a16="http://schemas.microsoft.com/office/drawing/2014/main" id="{094D1BC2-C03C-03DF-79D3-287AADB21935}"/>
                </a:ext>
              </a:extLst>
            </p:cNvPr>
            <p:cNvGrpSpPr/>
            <p:nvPr/>
          </p:nvGrpSpPr>
          <p:grpSpPr>
            <a:xfrm>
              <a:off x="1268961" y="2483113"/>
              <a:ext cx="424142" cy="668596"/>
              <a:chOff x="9658634" y="2561901"/>
              <a:chExt cx="914400" cy="1432453"/>
            </a:xfrm>
          </p:grpSpPr>
          <p:pic>
            <p:nvPicPr>
              <p:cNvPr id="48" name="Graphic 47" descr="Checkbox Checked outline">
                <a:extLst>
                  <a:ext uri="{FF2B5EF4-FFF2-40B4-BE49-F238E27FC236}">
                    <a16:creationId xmlns:a16="http://schemas.microsoft.com/office/drawing/2014/main" id="{2EA73856-51B4-9C37-2A67-DB01926AD0D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49" name="TextBox 48">
                <a:extLst>
                  <a:ext uri="{FF2B5EF4-FFF2-40B4-BE49-F238E27FC236}">
                    <a16:creationId xmlns:a16="http://schemas.microsoft.com/office/drawing/2014/main" id="{7882F1D4-6437-5B48-5A97-04D2BC730F53}"/>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47" name="Picture 2">
              <a:extLst>
                <a:ext uri="{FF2B5EF4-FFF2-40B4-BE49-F238E27FC236}">
                  <a16:creationId xmlns:a16="http://schemas.microsoft.com/office/drawing/2014/main" id="{5704E934-80C5-BF6A-8E3C-8CC0B4EC80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1A2AE064-FDB4-85AB-09BB-7DCC13BF9873}"/>
              </a:ext>
            </a:extLst>
          </p:cNvPr>
          <p:cNvGrpSpPr/>
          <p:nvPr/>
        </p:nvGrpSpPr>
        <p:grpSpPr>
          <a:xfrm>
            <a:off x="13999492" y="2483113"/>
            <a:ext cx="467066" cy="668596"/>
            <a:chOff x="10570492" y="2483113"/>
            <a:chExt cx="467066" cy="668596"/>
          </a:xfrm>
        </p:grpSpPr>
        <p:grpSp>
          <p:nvGrpSpPr>
            <p:cNvPr id="55" name="Group 54">
              <a:extLst>
                <a:ext uri="{FF2B5EF4-FFF2-40B4-BE49-F238E27FC236}">
                  <a16:creationId xmlns:a16="http://schemas.microsoft.com/office/drawing/2014/main" id="{8F491933-F5A0-8177-1EE3-50496BDC9F8A}"/>
                </a:ext>
              </a:extLst>
            </p:cNvPr>
            <p:cNvGrpSpPr/>
            <p:nvPr/>
          </p:nvGrpSpPr>
          <p:grpSpPr>
            <a:xfrm>
              <a:off x="10570492" y="2483113"/>
              <a:ext cx="467066" cy="668596"/>
              <a:chOff x="9612365" y="2561901"/>
              <a:chExt cx="1006939" cy="1432453"/>
            </a:xfrm>
          </p:grpSpPr>
          <p:pic>
            <p:nvPicPr>
              <p:cNvPr id="63" name="Graphic 62" descr="Checkbox Checked outline">
                <a:extLst>
                  <a:ext uri="{FF2B5EF4-FFF2-40B4-BE49-F238E27FC236}">
                    <a16:creationId xmlns:a16="http://schemas.microsoft.com/office/drawing/2014/main" id="{205B8EE7-BAA7-090C-83B1-4847C49D2B8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2048" name="TextBox 2047">
                <a:extLst>
                  <a:ext uri="{FF2B5EF4-FFF2-40B4-BE49-F238E27FC236}">
                    <a16:creationId xmlns:a16="http://schemas.microsoft.com/office/drawing/2014/main" id="{C5A238FC-CD61-086A-070A-949011D365BB}"/>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56" name="Picture 2" descr="Flag of South Korea - Wikipedia">
              <a:extLst>
                <a:ext uri="{FF2B5EF4-FFF2-40B4-BE49-F238E27FC236}">
                  <a16:creationId xmlns:a16="http://schemas.microsoft.com/office/drawing/2014/main" id="{913061B4-6591-6B15-384F-8234B86A84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2049" name="Group 2048">
            <a:extLst>
              <a:ext uri="{FF2B5EF4-FFF2-40B4-BE49-F238E27FC236}">
                <a16:creationId xmlns:a16="http://schemas.microsoft.com/office/drawing/2014/main" id="{A72B9FE2-851C-A58C-B369-E6EB693997FF}"/>
              </a:ext>
            </a:extLst>
          </p:cNvPr>
          <p:cNvGrpSpPr/>
          <p:nvPr/>
        </p:nvGrpSpPr>
        <p:grpSpPr>
          <a:xfrm>
            <a:off x="13719407" y="2482296"/>
            <a:ext cx="424142" cy="501865"/>
            <a:chOff x="10290407" y="2482296"/>
            <a:chExt cx="424142" cy="501865"/>
          </a:xfrm>
        </p:grpSpPr>
        <p:pic>
          <p:nvPicPr>
            <p:cNvPr id="2051" name="Graphic 2050" descr="Checkbox Checked outline">
              <a:extLst>
                <a:ext uri="{FF2B5EF4-FFF2-40B4-BE49-F238E27FC236}">
                  <a16:creationId xmlns:a16="http://schemas.microsoft.com/office/drawing/2014/main" id="{27102A10-47F9-5348-87C0-0ED7C3786B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90407" y="2482296"/>
              <a:ext cx="424142" cy="426795"/>
            </a:xfrm>
            <a:prstGeom prst="rect">
              <a:avLst/>
            </a:prstGeom>
          </p:spPr>
        </p:pic>
        <p:pic>
          <p:nvPicPr>
            <p:cNvPr id="2052" name="Picture 2" descr="Flag of Liberia - Wikipedia">
              <a:extLst>
                <a:ext uri="{FF2B5EF4-FFF2-40B4-BE49-F238E27FC236}">
                  <a16:creationId xmlns:a16="http://schemas.microsoft.com/office/drawing/2014/main" id="{D8EB1EC8-6A6C-0F22-F313-420F62FBD89F}"/>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2" name="Image 2" descr="Une image contenant texte, Graphique, Police, graphisme&#10;&#10;Description générée automatiquement">
            <a:extLst>
              <a:ext uri="{FF2B5EF4-FFF2-40B4-BE49-F238E27FC236}">
                <a16:creationId xmlns:a16="http://schemas.microsoft.com/office/drawing/2014/main" id="{A8C186AD-E4E8-C8BB-1372-D7A8DDB5F5E0}"/>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8" name="object 4">
            <a:extLst>
              <a:ext uri="{FF2B5EF4-FFF2-40B4-BE49-F238E27FC236}">
                <a16:creationId xmlns:a16="http://schemas.microsoft.com/office/drawing/2014/main" id="{E797C210-2B40-502F-F208-DB257691814F}"/>
              </a:ext>
            </a:extLst>
          </p:cNvPr>
          <p:cNvPicPr/>
          <p:nvPr/>
        </p:nvPicPr>
        <p:blipFill>
          <a:blip r:embed="rId19" cstate="print">
            <a:alphaModFix amt="50000"/>
          </a:blip>
          <a:stretch>
            <a:fillRect/>
          </a:stretch>
        </p:blipFill>
        <p:spPr>
          <a:xfrm>
            <a:off x="9679538" y="12"/>
            <a:ext cx="2505591" cy="2465992"/>
          </a:xfrm>
          <a:prstGeom prst="rect">
            <a:avLst/>
          </a:prstGeom>
        </p:spPr>
      </p:pic>
      <p:pic>
        <p:nvPicPr>
          <p:cNvPr id="9" name="object 4">
            <a:extLst>
              <a:ext uri="{FF2B5EF4-FFF2-40B4-BE49-F238E27FC236}">
                <a16:creationId xmlns:a16="http://schemas.microsoft.com/office/drawing/2014/main" id="{AB23EC52-331F-B32F-5B6F-467E1AE7FE62}"/>
              </a:ext>
            </a:extLst>
          </p:cNvPr>
          <p:cNvPicPr/>
          <p:nvPr/>
        </p:nvPicPr>
        <p:blipFill>
          <a:blip r:embed="rId19" cstate="print">
            <a:alphaModFix amt="50000"/>
          </a:blip>
          <a:stretch>
            <a:fillRect/>
          </a:stretch>
        </p:blipFill>
        <p:spPr>
          <a:xfrm rot="10800000">
            <a:off x="-23805" y="4413953"/>
            <a:ext cx="2505591" cy="2465992"/>
          </a:xfrm>
          <a:prstGeom prst="rect">
            <a:avLst/>
          </a:prstGeom>
        </p:spPr>
      </p:pic>
      <p:grpSp>
        <p:nvGrpSpPr>
          <p:cNvPr id="10" name="object 4">
            <a:extLst>
              <a:ext uri="{FF2B5EF4-FFF2-40B4-BE49-F238E27FC236}">
                <a16:creationId xmlns:a16="http://schemas.microsoft.com/office/drawing/2014/main" id="{58E87CCF-229F-D14C-403D-DEEB01B0AE9D}"/>
              </a:ext>
            </a:extLst>
          </p:cNvPr>
          <p:cNvGrpSpPr/>
          <p:nvPr/>
        </p:nvGrpSpPr>
        <p:grpSpPr>
          <a:xfrm>
            <a:off x="5113020" y="6628821"/>
            <a:ext cx="1965750" cy="45719"/>
            <a:chOff x="4363177" y="6975805"/>
            <a:chExt cx="1965750" cy="127000"/>
          </a:xfrm>
        </p:grpSpPr>
        <p:sp>
          <p:nvSpPr>
            <p:cNvPr id="16" name="object 5">
              <a:extLst>
                <a:ext uri="{FF2B5EF4-FFF2-40B4-BE49-F238E27FC236}">
                  <a16:creationId xmlns:a16="http://schemas.microsoft.com/office/drawing/2014/main" id="{3BD05F20-A9FD-6173-0E00-7ECA618300A1}"/>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8" name="object 6">
              <a:extLst>
                <a:ext uri="{FF2B5EF4-FFF2-40B4-BE49-F238E27FC236}">
                  <a16:creationId xmlns:a16="http://schemas.microsoft.com/office/drawing/2014/main" id="{55A000E4-D0C6-C742-3168-9090E92DE884}"/>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22" name="object 7">
              <a:extLst>
                <a:ext uri="{FF2B5EF4-FFF2-40B4-BE49-F238E27FC236}">
                  <a16:creationId xmlns:a16="http://schemas.microsoft.com/office/drawing/2014/main" id="{658F2984-0C9A-6668-1C1C-59EA2ADD1878}"/>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Tree>
    <p:extLst>
      <p:ext uri="{BB962C8B-B14F-4D97-AF65-F5344CB8AC3E}">
        <p14:creationId xmlns:p14="http://schemas.microsoft.com/office/powerpoint/2010/main" val="38614670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rrow: Curved Down 56">
            <a:extLst>
              <a:ext uri="{FF2B5EF4-FFF2-40B4-BE49-F238E27FC236}">
                <a16:creationId xmlns:a16="http://schemas.microsoft.com/office/drawing/2014/main" id="{C12C3D17-4937-5A29-EBC2-D175086540F7}"/>
              </a:ext>
            </a:extLst>
          </p:cNvPr>
          <p:cNvSpPr/>
          <p:nvPr/>
        </p:nvSpPr>
        <p:spPr>
          <a:xfrm flipH="1">
            <a:off x="8818156"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3" name="object 4">
            <a:extLst>
              <a:ext uri="{FF2B5EF4-FFF2-40B4-BE49-F238E27FC236}">
                <a16:creationId xmlns:a16="http://schemas.microsoft.com/office/drawing/2014/main" id="{2F61B44B-5000-C40E-5CE6-DB3A76FF0903}"/>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34" name="TextBox 33">
            <a:extLst>
              <a:ext uri="{FF2B5EF4-FFF2-40B4-BE49-F238E27FC236}">
                <a16:creationId xmlns:a16="http://schemas.microsoft.com/office/drawing/2014/main" id="{17E84A6C-CDE3-6D12-96F5-141A4E126B0D}"/>
              </a:ext>
            </a:extLst>
          </p:cNvPr>
          <p:cNvSpPr txBox="1"/>
          <p:nvPr/>
        </p:nvSpPr>
        <p:spPr>
          <a:xfrm>
            <a:off x="8715696" y="1321531"/>
            <a:ext cx="2762924" cy="369332"/>
          </a:xfrm>
          <a:prstGeom prst="rect">
            <a:avLst/>
          </a:prstGeom>
          <a:noFill/>
        </p:spPr>
        <p:txBody>
          <a:bodyPr wrap="square" rtlCol="0">
            <a:spAutoFit/>
          </a:bodyPr>
          <a:lstStyle/>
          <a:p>
            <a:pPr algn="ctr"/>
            <a:r>
              <a:rPr lang="nl-BE"/>
              <a:t>SMS 2</a:t>
            </a:r>
          </a:p>
        </p:txBody>
      </p:sp>
      <p:grpSp>
        <p:nvGrpSpPr>
          <p:cNvPr id="42" name="Group 41">
            <a:extLst>
              <a:ext uri="{FF2B5EF4-FFF2-40B4-BE49-F238E27FC236}">
                <a16:creationId xmlns:a16="http://schemas.microsoft.com/office/drawing/2014/main" id="{F469AC07-6798-904A-F2CA-A40BF9DEC9F4}"/>
              </a:ext>
            </a:extLst>
          </p:cNvPr>
          <p:cNvGrpSpPr/>
          <p:nvPr/>
        </p:nvGrpSpPr>
        <p:grpSpPr>
          <a:xfrm>
            <a:off x="10400944" y="2417486"/>
            <a:ext cx="1791056" cy="1884128"/>
            <a:chOff x="723900" y="2781300"/>
            <a:chExt cx="1333500" cy="1402795"/>
          </a:xfrm>
        </p:grpSpPr>
        <p:pic>
          <p:nvPicPr>
            <p:cNvPr id="43" name="Graphic 42" descr="Building outline">
              <a:extLst>
                <a:ext uri="{FF2B5EF4-FFF2-40B4-BE49-F238E27FC236}">
                  <a16:creationId xmlns:a16="http://schemas.microsoft.com/office/drawing/2014/main" id="{EEDCD2CC-9B15-B871-1C10-6F87C9E774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2781300"/>
              <a:ext cx="1104900" cy="1104900"/>
            </a:xfrm>
            <a:prstGeom prst="rect">
              <a:avLst/>
            </a:prstGeom>
          </p:spPr>
        </p:pic>
        <p:sp>
          <p:nvSpPr>
            <p:cNvPr id="44" name="TextBox 43">
              <a:extLst>
                <a:ext uri="{FF2B5EF4-FFF2-40B4-BE49-F238E27FC236}">
                  <a16:creationId xmlns:a16="http://schemas.microsoft.com/office/drawing/2014/main" id="{1B9527EB-DFBE-F234-71C2-99DCAC012F3B}"/>
                </a:ext>
              </a:extLst>
            </p:cNvPr>
            <p:cNvSpPr txBox="1"/>
            <p:nvPr/>
          </p:nvSpPr>
          <p:spPr>
            <a:xfrm>
              <a:off x="723900" y="3886200"/>
              <a:ext cx="1333500" cy="297895"/>
            </a:xfrm>
            <a:prstGeom prst="rect">
              <a:avLst/>
            </a:prstGeom>
            <a:noFill/>
          </p:spPr>
          <p:txBody>
            <a:bodyPr wrap="square" rtlCol="0">
              <a:spAutoFit/>
            </a:bodyPr>
            <a:lstStyle/>
            <a:p>
              <a:pPr algn="ctr"/>
              <a:r>
                <a:rPr lang="nl-BE" sz="2000"/>
                <a:t>ISM 2</a:t>
              </a:r>
            </a:p>
          </p:txBody>
        </p:sp>
      </p:grpSp>
      <p:sp>
        <p:nvSpPr>
          <p:cNvPr id="58" name="Arrow: Curved Down 57">
            <a:extLst>
              <a:ext uri="{FF2B5EF4-FFF2-40B4-BE49-F238E27FC236}">
                <a16:creationId xmlns:a16="http://schemas.microsoft.com/office/drawing/2014/main" id="{FE81F13D-55AB-6C18-556F-FF37EA46D872}"/>
              </a:ext>
            </a:extLst>
          </p:cNvPr>
          <p:cNvSpPr/>
          <p:nvPr/>
        </p:nvSpPr>
        <p:spPr>
          <a:xfrm flipV="1">
            <a:off x="914399"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0" name="TextBox 59">
            <a:extLst>
              <a:ext uri="{FF2B5EF4-FFF2-40B4-BE49-F238E27FC236}">
                <a16:creationId xmlns:a16="http://schemas.microsoft.com/office/drawing/2014/main" id="{46519E57-C783-3B6F-6424-3EC45D9684FF}"/>
              </a:ext>
            </a:extLst>
          </p:cNvPr>
          <p:cNvSpPr txBox="1"/>
          <p:nvPr/>
        </p:nvSpPr>
        <p:spPr>
          <a:xfrm>
            <a:off x="1940199" y="5319378"/>
            <a:ext cx="2762924" cy="369332"/>
          </a:xfrm>
          <a:prstGeom prst="rect">
            <a:avLst/>
          </a:prstGeom>
          <a:noFill/>
        </p:spPr>
        <p:txBody>
          <a:bodyPr wrap="square" rtlCol="0">
            <a:spAutoFit/>
          </a:bodyPr>
          <a:lstStyle/>
          <a:p>
            <a:pPr algn="ctr"/>
            <a:r>
              <a:rPr lang="nl-BE"/>
              <a:t>ROC management</a:t>
            </a:r>
          </a:p>
        </p:txBody>
      </p:sp>
      <p:grpSp>
        <p:nvGrpSpPr>
          <p:cNvPr id="13" name="Group 12">
            <a:extLst>
              <a:ext uri="{FF2B5EF4-FFF2-40B4-BE49-F238E27FC236}">
                <a16:creationId xmlns:a16="http://schemas.microsoft.com/office/drawing/2014/main" id="{E3F017C2-6153-F01D-C7C1-332C5E0733A4}"/>
              </a:ext>
            </a:extLst>
          </p:cNvPr>
          <p:cNvGrpSpPr/>
          <p:nvPr/>
        </p:nvGrpSpPr>
        <p:grpSpPr>
          <a:xfrm>
            <a:off x="8236501" y="2589156"/>
            <a:ext cx="1267676" cy="1512403"/>
            <a:chOff x="7176819" y="2847620"/>
            <a:chExt cx="1104900" cy="1318203"/>
          </a:xfrm>
        </p:grpSpPr>
        <p:pic>
          <p:nvPicPr>
            <p:cNvPr id="16" name="Graphic 15" descr="Freight outline">
              <a:extLst>
                <a:ext uri="{FF2B5EF4-FFF2-40B4-BE49-F238E27FC236}">
                  <a16:creationId xmlns:a16="http://schemas.microsoft.com/office/drawing/2014/main" id="{E91B09B8-C9B1-80CC-A63F-B092C15EEF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7176819" y="2847620"/>
              <a:ext cx="1104900" cy="1104900"/>
            </a:xfrm>
            <a:prstGeom prst="rect">
              <a:avLst/>
            </a:prstGeom>
          </p:spPr>
        </p:pic>
        <p:pic>
          <p:nvPicPr>
            <p:cNvPr id="18" name="Picture 2" descr="Flag of South Korea - Wikipedia">
              <a:extLst>
                <a:ext uri="{FF2B5EF4-FFF2-40B4-BE49-F238E27FC236}">
                  <a16:creationId xmlns:a16="http://schemas.microsoft.com/office/drawing/2014/main" id="{7BAC0D2A-6F13-116B-11A1-0134657FA1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id="{C884FD1A-513C-A9BF-3C3E-69F0E57AD1AC}"/>
              </a:ext>
            </a:extLst>
          </p:cNvPr>
          <p:cNvGrpSpPr/>
          <p:nvPr/>
        </p:nvGrpSpPr>
        <p:grpSpPr>
          <a:xfrm>
            <a:off x="4112844" y="3019821"/>
            <a:ext cx="1215108" cy="646331"/>
            <a:chOff x="7970244" y="4763557"/>
            <a:chExt cx="1215108" cy="646331"/>
          </a:xfrm>
        </p:grpSpPr>
        <p:pic>
          <p:nvPicPr>
            <p:cNvPr id="48" name="Graphic 47" descr="Wireless with solid fill">
              <a:extLst>
                <a:ext uri="{FF2B5EF4-FFF2-40B4-BE49-F238E27FC236}">
                  <a16:creationId xmlns:a16="http://schemas.microsoft.com/office/drawing/2014/main" id="{8951BB03-045E-03C4-12F8-BE1C441D4B9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100000">
              <a:off x="7970244" y="4857527"/>
              <a:ext cx="457200" cy="457200"/>
            </a:xfrm>
            <a:prstGeom prst="rect">
              <a:avLst/>
            </a:prstGeom>
          </p:spPr>
        </p:pic>
        <p:pic>
          <p:nvPicPr>
            <p:cNvPr id="49" name="Graphic 48" descr="Wireless with solid fill">
              <a:extLst>
                <a:ext uri="{FF2B5EF4-FFF2-40B4-BE49-F238E27FC236}">
                  <a16:creationId xmlns:a16="http://schemas.microsoft.com/office/drawing/2014/main" id="{ED9D645C-34D0-607D-ED21-40944FDF86B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900000">
              <a:off x="8728152" y="4857528"/>
              <a:ext cx="457200" cy="457200"/>
            </a:xfrm>
            <a:prstGeom prst="rect">
              <a:avLst/>
            </a:prstGeom>
          </p:spPr>
        </p:pic>
        <p:sp>
          <p:nvSpPr>
            <p:cNvPr id="54" name="TextBox 53">
              <a:extLst>
                <a:ext uri="{FF2B5EF4-FFF2-40B4-BE49-F238E27FC236}">
                  <a16:creationId xmlns:a16="http://schemas.microsoft.com/office/drawing/2014/main" id="{65ABC068-247C-3C5D-9D02-5993406FB6FF}"/>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55" name="Group 54">
            <a:extLst>
              <a:ext uri="{FF2B5EF4-FFF2-40B4-BE49-F238E27FC236}">
                <a16:creationId xmlns:a16="http://schemas.microsoft.com/office/drawing/2014/main" id="{7817CB1B-2916-61A8-6AD2-C34025CA2128}"/>
              </a:ext>
            </a:extLst>
          </p:cNvPr>
          <p:cNvGrpSpPr/>
          <p:nvPr/>
        </p:nvGrpSpPr>
        <p:grpSpPr>
          <a:xfrm>
            <a:off x="1268961" y="2483113"/>
            <a:ext cx="424142" cy="668596"/>
            <a:chOff x="1268961" y="2483113"/>
            <a:chExt cx="424142" cy="668596"/>
          </a:xfrm>
        </p:grpSpPr>
        <p:grpSp>
          <p:nvGrpSpPr>
            <p:cNvPr id="56" name="Group 55">
              <a:extLst>
                <a:ext uri="{FF2B5EF4-FFF2-40B4-BE49-F238E27FC236}">
                  <a16:creationId xmlns:a16="http://schemas.microsoft.com/office/drawing/2014/main" id="{88607449-99EC-9E8F-1487-76E10E666FD0}"/>
                </a:ext>
              </a:extLst>
            </p:cNvPr>
            <p:cNvGrpSpPr/>
            <p:nvPr/>
          </p:nvGrpSpPr>
          <p:grpSpPr>
            <a:xfrm>
              <a:off x="1268961" y="2483113"/>
              <a:ext cx="424142" cy="668596"/>
              <a:chOff x="9658634" y="2561901"/>
              <a:chExt cx="914400" cy="1432453"/>
            </a:xfrm>
          </p:grpSpPr>
          <p:pic>
            <p:nvPicPr>
              <p:cNvPr id="2048" name="Graphic 2047" descr="Checkbox Checked outline">
                <a:extLst>
                  <a:ext uri="{FF2B5EF4-FFF2-40B4-BE49-F238E27FC236}">
                    <a16:creationId xmlns:a16="http://schemas.microsoft.com/office/drawing/2014/main" id="{19ECA945-EAC7-8689-EEE5-05E6DA1F8D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58634" y="2561901"/>
                <a:ext cx="914400" cy="914400"/>
              </a:xfrm>
              <a:prstGeom prst="rect">
                <a:avLst/>
              </a:prstGeom>
            </p:spPr>
          </p:pic>
          <p:sp>
            <p:nvSpPr>
              <p:cNvPr id="2049" name="TextBox 2048">
                <a:extLst>
                  <a:ext uri="{FF2B5EF4-FFF2-40B4-BE49-F238E27FC236}">
                    <a16:creationId xmlns:a16="http://schemas.microsoft.com/office/drawing/2014/main" id="{E7F20A69-8DB6-813F-F81A-004A2B69E509}"/>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63" name="Picture 2">
              <a:extLst>
                <a:ext uri="{FF2B5EF4-FFF2-40B4-BE49-F238E27FC236}">
                  <a16:creationId xmlns:a16="http://schemas.microsoft.com/office/drawing/2014/main" id="{E9403294-BDD2-4C28-6339-F0CA176575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2052" name="Group 2051">
            <a:extLst>
              <a:ext uri="{FF2B5EF4-FFF2-40B4-BE49-F238E27FC236}">
                <a16:creationId xmlns:a16="http://schemas.microsoft.com/office/drawing/2014/main" id="{939C54AF-B637-B8A4-E0B1-D53253F353D6}"/>
              </a:ext>
            </a:extLst>
          </p:cNvPr>
          <p:cNvGrpSpPr/>
          <p:nvPr/>
        </p:nvGrpSpPr>
        <p:grpSpPr>
          <a:xfrm>
            <a:off x="10570492" y="2483113"/>
            <a:ext cx="467066" cy="668596"/>
            <a:chOff x="10570492" y="2483113"/>
            <a:chExt cx="467066" cy="668596"/>
          </a:xfrm>
        </p:grpSpPr>
        <p:grpSp>
          <p:nvGrpSpPr>
            <p:cNvPr id="22" name="Group 21">
              <a:extLst>
                <a:ext uri="{FF2B5EF4-FFF2-40B4-BE49-F238E27FC236}">
                  <a16:creationId xmlns:a16="http://schemas.microsoft.com/office/drawing/2014/main" id="{1FC8F3B7-9BAD-39AC-C014-6C6477088051}"/>
                </a:ext>
              </a:extLst>
            </p:cNvPr>
            <p:cNvGrpSpPr/>
            <p:nvPr/>
          </p:nvGrpSpPr>
          <p:grpSpPr>
            <a:xfrm>
              <a:off x="10570492" y="2483113"/>
              <a:ext cx="467066" cy="668596"/>
              <a:chOff x="9612365" y="2561901"/>
              <a:chExt cx="1006939" cy="1432453"/>
            </a:xfrm>
          </p:grpSpPr>
          <p:pic>
            <p:nvPicPr>
              <p:cNvPr id="23" name="Graphic 22" descr="Checkbox Checked outline">
                <a:extLst>
                  <a:ext uri="{FF2B5EF4-FFF2-40B4-BE49-F238E27FC236}">
                    <a16:creationId xmlns:a16="http://schemas.microsoft.com/office/drawing/2014/main" id="{06611985-42DB-3D41-AD2E-A2E87778F63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58634" y="2561901"/>
                <a:ext cx="914400" cy="914400"/>
              </a:xfrm>
              <a:prstGeom prst="rect">
                <a:avLst/>
              </a:prstGeom>
            </p:spPr>
          </p:pic>
          <p:sp>
            <p:nvSpPr>
              <p:cNvPr id="24" name="TextBox 23">
                <a:extLst>
                  <a:ext uri="{FF2B5EF4-FFF2-40B4-BE49-F238E27FC236}">
                    <a16:creationId xmlns:a16="http://schemas.microsoft.com/office/drawing/2014/main" id="{1D51525F-ED31-35DE-70D7-8260B4E52F09}"/>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2051" name="Picture 2" descr="Flag of South Korea - Wikipedia">
              <a:extLst>
                <a:ext uri="{FF2B5EF4-FFF2-40B4-BE49-F238E27FC236}">
                  <a16:creationId xmlns:a16="http://schemas.microsoft.com/office/drawing/2014/main" id="{9F6DBAEE-6580-3DFE-7B34-870E37F7AD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2054" name="Group 2053">
            <a:extLst>
              <a:ext uri="{FF2B5EF4-FFF2-40B4-BE49-F238E27FC236}">
                <a16:creationId xmlns:a16="http://schemas.microsoft.com/office/drawing/2014/main" id="{C3BEFB42-C4A3-CD26-D67B-20B78F3F8697}"/>
              </a:ext>
            </a:extLst>
          </p:cNvPr>
          <p:cNvGrpSpPr/>
          <p:nvPr/>
        </p:nvGrpSpPr>
        <p:grpSpPr>
          <a:xfrm>
            <a:off x="10290407" y="2482296"/>
            <a:ext cx="424142" cy="501865"/>
            <a:chOff x="10290407" y="2482296"/>
            <a:chExt cx="424142" cy="501865"/>
          </a:xfrm>
        </p:grpSpPr>
        <p:pic>
          <p:nvPicPr>
            <p:cNvPr id="26" name="Graphic 25" descr="Checkbox Checked outline">
              <a:extLst>
                <a:ext uri="{FF2B5EF4-FFF2-40B4-BE49-F238E27FC236}">
                  <a16:creationId xmlns:a16="http://schemas.microsoft.com/office/drawing/2014/main" id="{782DC560-85EA-E32F-BBDB-E9972452080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90407" y="2482296"/>
              <a:ext cx="424142" cy="426795"/>
            </a:xfrm>
            <a:prstGeom prst="rect">
              <a:avLst/>
            </a:prstGeom>
          </p:spPr>
        </p:pic>
        <p:pic>
          <p:nvPicPr>
            <p:cNvPr id="2053" name="Picture 2" descr="Flag of Liberia - Wikipedia">
              <a:extLst>
                <a:ext uri="{FF2B5EF4-FFF2-40B4-BE49-F238E27FC236}">
                  <a16:creationId xmlns:a16="http://schemas.microsoft.com/office/drawing/2014/main" id="{1F5CE12A-A113-F1B4-DD00-3B5D79F72F0E}"/>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2" name="Image 2" descr="Une image contenant texte, Graphique, Police, graphisme&#10;&#10;Description générée automatiquement">
            <a:extLst>
              <a:ext uri="{FF2B5EF4-FFF2-40B4-BE49-F238E27FC236}">
                <a16:creationId xmlns:a16="http://schemas.microsoft.com/office/drawing/2014/main" id="{C288A67C-D4A8-8CDA-7ABB-183BFDA67C44}"/>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8" name="object 4">
            <a:extLst>
              <a:ext uri="{FF2B5EF4-FFF2-40B4-BE49-F238E27FC236}">
                <a16:creationId xmlns:a16="http://schemas.microsoft.com/office/drawing/2014/main" id="{3A820494-4CE5-E909-4AB7-8247E1B3D115}"/>
              </a:ext>
            </a:extLst>
          </p:cNvPr>
          <p:cNvPicPr/>
          <p:nvPr/>
        </p:nvPicPr>
        <p:blipFill>
          <a:blip r:embed="rId3" cstate="print">
            <a:alphaModFix amt="50000"/>
          </a:blip>
          <a:stretch>
            <a:fillRect/>
          </a:stretch>
        </p:blipFill>
        <p:spPr>
          <a:xfrm rot="10800000">
            <a:off x="-23805" y="4413953"/>
            <a:ext cx="2505591" cy="2465992"/>
          </a:xfrm>
          <a:prstGeom prst="rect">
            <a:avLst/>
          </a:prstGeom>
        </p:spPr>
      </p:pic>
      <p:grpSp>
        <p:nvGrpSpPr>
          <p:cNvPr id="9" name="object 4">
            <a:extLst>
              <a:ext uri="{FF2B5EF4-FFF2-40B4-BE49-F238E27FC236}">
                <a16:creationId xmlns:a16="http://schemas.microsoft.com/office/drawing/2014/main" id="{0E0D328E-0C5F-FA0B-C816-E6810A591EF7}"/>
              </a:ext>
            </a:extLst>
          </p:cNvPr>
          <p:cNvGrpSpPr/>
          <p:nvPr/>
        </p:nvGrpSpPr>
        <p:grpSpPr>
          <a:xfrm>
            <a:off x="5113020" y="6628821"/>
            <a:ext cx="1965960" cy="45719"/>
            <a:chOff x="4363177" y="6975805"/>
            <a:chExt cx="1965960" cy="127000"/>
          </a:xfrm>
        </p:grpSpPr>
        <p:sp>
          <p:nvSpPr>
            <p:cNvPr id="10" name="object 5">
              <a:extLst>
                <a:ext uri="{FF2B5EF4-FFF2-40B4-BE49-F238E27FC236}">
                  <a16:creationId xmlns:a16="http://schemas.microsoft.com/office/drawing/2014/main" id="{90371141-8CA1-718C-BB9D-5099E429F93A}"/>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1" name="object 6">
              <a:extLst>
                <a:ext uri="{FF2B5EF4-FFF2-40B4-BE49-F238E27FC236}">
                  <a16:creationId xmlns:a16="http://schemas.microsoft.com/office/drawing/2014/main" id="{916678B1-A8F0-A095-C3FD-B03AAABABF11}"/>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2" name="object 7">
              <a:extLst>
                <a:ext uri="{FF2B5EF4-FFF2-40B4-BE49-F238E27FC236}">
                  <a16:creationId xmlns:a16="http://schemas.microsoft.com/office/drawing/2014/main" id="{57D1BC9C-EA6E-BB39-DC4C-509E4B7396B8}"/>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25" name="Arrow: Curved Down 24">
            <a:extLst>
              <a:ext uri="{FF2B5EF4-FFF2-40B4-BE49-F238E27FC236}">
                <a16:creationId xmlns:a16="http://schemas.microsoft.com/office/drawing/2014/main" id="{F41C576B-FA9B-D8F8-E627-A22DDBBA8E28}"/>
              </a:ext>
            </a:extLst>
          </p:cNvPr>
          <p:cNvSpPr/>
          <p:nvPr/>
        </p:nvSpPr>
        <p:spPr>
          <a:xfrm flipH="1" flipV="1">
            <a:off x="6095999" y="7100587"/>
            <a:ext cx="5280161" cy="777594"/>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7" name="TextBox 26">
            <a:extLst>
              <a:ext uri="{FF2B5EF4-FFF2-40B4-BE49-F238E27FC236}">
                <a16:creationId xmlns:a16="http://schemas.microsoft.com/office/drawing/2014/main" id="{F50CDA72-838C-AB9D-7245-9F46843DEEDE}"/>
              </a:ext>
            </a:extLst>
          </p:cNvPr>
          <p:cNvSpPr txBox="1"/>
          <p:nvPr/>
        </p:nvSpPr>
        <p:spPr>
          <a:xfrm>
            <a:off x="7436694" y="7993319"/>
            <a:ext cx="2762924" cy="369332"/>
          </a:xfrm>
          <a:prstGeom prst="rect">
            <a:avLst/>
          </a:prstGeom>
          <a:noFill/>
        </p:spPr>
        <p:txBody>
          <a:bodyPr wrap="square" rtlCol="0">
            <a:spAutoFit/>
          </a:bodyPr>
          <a:lstStyle/>
          <a:p>
            <a:pPr algn="ctr"/>
            <a:r>
              <a:rPr lang="nl-BE"/>
              <a:t>ROC MS 2</a:t>
            </a:r>
          </a:p>
        </p:txBody>
      </p:sp>
    </p:spTree>
    <p:extLst>
      <p:ext uri="{BB962C8B-B14F-4D97-AF65-F5344CB8AC3E}">
        <p14:creationId xmlns:p14="http://schemas.microsoft.com/office/powerpoint/2010/main" val="39683168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34" name="TextBox 33">
            <a:extLst>
              <a:ext uri="{FF2B5EF4-FFF2-40B4-BE49-F238E27FC236}">
                <a16:creationId xmlns:a16="http://schemas.microsoft.com/office/drawing/2014/main" id="{17E84A6C-CDE3-6D12-96F5-141A4E126B0D}"/>
              </a:ext>
            </a:extLst>
          </p:cNvPr>
          <p:cNvSpPr txBox="1"/>
          <p:nvPr/>
        </p:nvSpPr>
        <p:spPr>
          <a:xfrm>
            <a:off x="8715696" y="1321531"/>
            <a:ext cx="2762924" cy="369332"/>
          </a:xfrm>
          <a:prstGeom prst="rect">
            <a:avLst/>
          </a:prstGeom>
          <a:noFill/>
        </p:spPr>
        <p:txBody>
          <a:bodyPr wrap="square" rtlCol="0">
            <a:spAutoFit/>
          </a:bodyPr>
          <a:lstStyle/>
          <a:p>
            <a:pPr algn="ctr"/>
            <a:r>
              <a:rPr lang="nl-BE"/>
              <a:t>SMS 2</a:t>
            </a:r>
          </a:p>
        </p:txBody>
      </p:sp>
      <p:grpSp>
        <p:nvGrpSpPr>
          <p:cNvPr id="42" name="Group 41">
            <a:extLst>
              <a:ext uri="{FF2B5EF4-FFF2-40B4-BE49-F238E27FC236}">
                <a16:creationId xmlns:a16="http://schemas.microsoft.com/office/drawing/2014/main" id="{F469AC07-6798-904A-F2CA-A40BF9DEC9F4}"/>
              </a:ext>
            </a:extLst>
          </p:cNvPr>
          <p:cNvGrpSpPr/>
          <p:nvPr/>
        </p:nvGrpSpPr>
        <p:grpSpPr>
          <a:xfrm>
            <a:off x="10400944" y="2417486"/>
            <a:ext cx="1791056" cy="1884128"/>
            <a:chOff x="723900" y="2781300"/>
            <a:chExt cx="1333500" cy="1402795"/>
          </a:xfrm>
        </p:grpSpPr>
        <p:pic>
          <p:nvPicPr>
            <p:cNvPr id="43" name="Graphic 42" descr="Building outline">
              <a:extLst>
                <a:ext uri="{FF2B5EF4-FFF2-40B4-BE49-F238E27FC236}">
                  <a16:creationId xmlns:a16="http://schemas.microsoft.com/office/drawing/2014/main" id="{EEDCD2CC-9B15-B871-1C10-6F87C9E77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44" name="TextBox 43">
              <a:extLst>
                <a:ext uri="{FF2B5EF4-FFF2-40B4-BE49-F238E27FC236}">
                  <a16:creationId xmlns:a16="http://schemas.microsoft.com/office/drawing/2014/main" id="{1B9527EB-DFBE-F234-71C2-99DCAC012F3B}"/>
                </a:ext>
              </a:extLst>
            </p:cNvPr>
            <p:cNvSpPr txBox="1"/>
            <p:nvPr/>
          </p:nvSpPr>
          <p:spPr>
            <a:xfrm>
              <a:off x="723900" y="3886200"/>
              <a:ext cx="1333500" cy="297895"/>
            </a:xfrm>
            <a:prstGeom prst="rect">
              <a:avLst/>
            </a:prstGeom>
            <a:noFill/>
          </p:spPr>
          <p:txBody>
            <a:bodyPr wrap="square" rtlCol="0">
              <a:spAutoFit/>
            </a:bodyPr>
            <a:lstStyle/>
            <a:p>
              <a:pPr algn="ctr"/>
              <a:r>
                <a:rPr lang="nl-BE" sz="2000"/>
                <a:t>ISM 2</a:t>
              </a:r>
            </a:p>
          </p:txBody>
        </p:sp>
      </p:grpSp>
      <p:sp>
        <p:nvSpPr>
          <p:cNvPr id="57" name="Arrow: Curved Down 56">
            <a:extLst>
              <a:ext uri="{FF2B5EF4-FFF2-40B4-BE49-F238E27FC236}">
                <a16:creationId xmlns:a16="http://schemas.microsoft.com/office/drawing/2014/main" id="{C12C3D17-4937-5A29-EBC2-D175086540F7}"/>
              </a:ext>
            </a:extLst>
          </p:cNvPr>
          <p:cNvSpPr/>
          <p:nvPr/>
        </p:nvSpPr>
        <p:spPr>
          <a:xfrm flipH="1">
            <a:off x="8818156"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8" name="Arrow: Curved Down 57">
            <a:extLst>
              <a:ext uri="{FF2B5EF4-FFF2-40B4-BE49-F238E27FC236}">
                <a16:creationId xmlns:a16="http://schemas.microsoft.com/office/drawing/2014/main" id="{FE81F13D-55AB-6C18-556F-FF37EA46D872}"/>
              </a:ext>
            </a:extLst>
          </p:cNvPr>
          <p:cNvSpPr/>
          <p:nvPr/>
        </p:nvSpPr>
        <p:spPr>
          <a:xfrm flipV="1">
            <a:off x="914399"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0" name="TextBox 59">
            <a:extLst>
              <a:ext uri="{FF2B5EF4-FFF2-40B4-BE49-F238E27FC236}">
                <a16:creationId xmlns:a16="http://schemas.microsoft.com/office/drawing/2014/main" id="{46519E57-C783-3B6F-6424-3EC45D9684FF}"/>
              </a:ext>
            </a:extLst>
          </p:cNvPr>
          <p:cNvSpPr txBox="1"/>
          <p:nvPr/>
        </p:nvSpPr>
        <p:spPr>
          <a:xfrm>
            <a:off x="1940199" y="5319378"/>
            <a:ext cx="2762924" cy="369332"/>
          </a:xfrm>
          <a:prstGeom prst="rect">
            <a:avLst/>
          </a:prstGeom>
          <a:noFill/>
        </p:spPr>
        <p:txBody>
          <a:bodyPr wrap="square" rtlCol="0">
            <a:spAutoFit/>
          </a:bodyPr>
          <a:lstStyle/>
          <a:p>
            <a:pPr algn="ctr"/>
            <a:r>
              <a:rPr lang="nl-BE"/>
              <a:t>ROC management</a:t>
            </a:r>
          </a:p>
        </p:txBody>
      </p:sp>
      <p:grpSp>
        <p:nvGrpSpPr>
          <p:cNvPr id="13" name="Group 12">
            <a:extLst>
              <a:ext uri="{FF2B5EF4-FFF2-40B4-BE49-F238E27FC236}">
                <a16:creationId xmlns:a16="http://schemas.microsoft.com/office/drawing/2014/main" id="{E3F017C2-6153-F01D-C7C1-332C5E0733A4}"/>
              </a:ext>
            </a:extLst>
          </p:cNvPr>
          <p:cNvGrpSpPr/>
          <p:nvPr/>
        </p:nvGrpSpPr>
        <p:grpSpPr>
          <a:xfrm>
            <a:off x="8236501" y="2589156"/>
            <a:ext cx="1267676" cy="1512403"/>
            <a:chOff x="7176819" y="2847620"/>
            <a:chExt cx="1104900" cy="1318203"/>
          </a:xfrm>
        </p:grpSpPr>
        <p:pic>
          <p:nvPicPr>
            <p:cNvPr id="16" name="Graphic 15" descr="Freight outline">
              <a:extLst>
                <a:ext uri="{FF2B5EF4-FFF2-40B4-BE49-F238E27FC236}">
                  <a16:creationId xmlns:a16="http://schemas.microsoft.com/office/drawing/2014/main" id="{E91B09B8-C9B1-80CC-A63F-B092C15EEF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76819" y="2847620"/>
              <a:ext cx="1104900" cy="1104900"/>
            </a:xfrm>
            <a:prstGeom prst="rect">
              <a:avLst/>
            </a:prstGeom>
          </p:spPr>
        </p:pic>
        <p:pic>
          <p:nvPicPr>
            <p:cNvPr id="18" name="Picture 2" descr="Flag of South Korea - Wikipedia">
              <a:extLst>
                <a:ext uri="{FF2B5EF4-FFF2-40B4-BE49-F238E27FC236}">
                  <a16:creationId xmlns:a16="http://schemas.microsoft.com/office/drawing/2014/main" id="{7BAC0D2A-6F13-116B-11A1-0134657FA1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id="{C884FD1A-513C-A9BF-3C3E-69F0E57AD1AC}"/>
              </a:ext>
            </a:extLst>
          </p:cNvPr>
          <p:cNvGrpSpPr/>
          <p:nvPr/>
        </p:nvGrpSpPr>
        <p:grpSpPr>
          <a:xfrm>
            <a:off x="4112844" y="3019821"/>
            <a:ext cx="1215108" cy="646331"/>
            <a:chOff x="7970244" y="4763557"/>
            <a:chExt cx="1215108" cy="646331"/>
          </a:xfrm>
        </p:grpSpPr>
        <p:pic>
          <p:nvPicPr>
            <p:cNvPr id="48" name="Graphic 47" descr="Wireless with solid fill">
              <a:extLst>
                <a:ext uri="{FF2B5EF4-FFF2-40B4-BE49-F238E27FC236}">
                  <a16:creationId xmlns:a16="http://schemas.microsoft.com/office/drawing/2014/main" id="{8951BB03-045E-03C4-12F8-BE1C441D4B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49" name="Graphic 48" descr="Wireless with solid fill">
              <a:extLst>
                <a:ext uri="{FF2B5EF4-FFF2-40B4-BE49-F238E27FC236}">
                  <a16:creationId xmlns:a16="http://schemas.microsoft.com/office/drawing/2014/main" id="{ED9D645C-34D0-607D-ED21-40944FDF86B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sp>
          <p:nvSpPr>
            <p:cNvPr id="54" name="TextBox 53">
              <a:extLst>
                <a:ext uri="{FF2B5EF4-FFF2-40B4-BE49-F238E27FC236}">
                  <a16:creationId xmlns:a16="http://schemas.microsoft.com/office/drawing/2014/main" id="{65ABC068-247C-3C5D-9D02-5993406FB6FF}"/>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55" name="Group 54">
            <a:extLst>
              <a:ext uri="{FF2B5EF4-FFF2-40B4-BE49-F238E27FC236}">
                <a16:creationId xmlns:a16="http://schemas.microsoft.com/office/drawing/2014/main" id="{7817CB1B-2916-61A8-6AD2-C34025CA2128}"/>
              </a:ext>
            </a:extLst>
          </p:cNvPr>
          <p:cNvGrpSpPr/>
          <p:nvPr/>
        </p:nvGrpSpPr>
        <p:grpSpPr>
          <a:xfrm>
            <a:off x="1268961" y="2483113"/>
            <a:ext cx="424142" cy="668596"/>
            <a:chOff x="1268961" y="2483113"/>
            <a:chExt cx="424142" cy="668596"/>
          </a:xfrm>
        </p:grpSpPr>
        <p:grpSp>
          <p:nvGrpSpPr>
            <p:cNvPr id="56" name="Group 55">
              <a:extLst>
                <a:ext uri="{FF2B5EF4-FFF2-40B4-BE49-F238E27FC236}">
                  <a16:creationId xmlns:a16="http://schemas.microsoft.com/office/drawing/2014/main" id="{88607449-99EC-9E8F-1487-76E10E666FD0}"/>
                </a:ext>
              </a:extLst>
            </p:cNvPr>
            <p:cNvGrpSpPr/>
            <p:nvPr/>
          </p:nvGrpSpPr>
          <p:grpSpPr>
            <a:xfrm>
              <a:off x="1268961" y="2483113"/>
              <a:ext cx="424142" cy="668596"/>
              <a:chOff x="9658634" y="2561901"/>
              <a:chExt cx="914400" cy="1432453"/>
            </a:xfrm>
          </p:grpSpPr>
          <p:pic>
            <p:nvPicPr>
              <p:cNvPr id="2048" name="Graphic 2047" descr="Checkbox Checked outline">
                <a:extLst>
                  <a:ext uri="{FF2B5EF4-FFF2-40B4-BE49-F238E27FC236}">
                    <a16:creationId xmlns:a16="http://schemas.microsoft.com/office/drawing/2014/main" id="{19ECA945-EAC7-8689-EEE5-05E6DA1F8D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2049" name="TextBox 2048">
                <a:extLst>
                  <a:ext uri="{FF2B5EF4-FFF2-40B4-BE49-F238E27FC236}">
                    <a16:creationId xmlns:a16="http://schemas.microsoft.com/office/drawing/2014/main" id="{E7F20A69-8DB6-813F-F81A-004A2B69E509}"/>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63" name="Picture 2">
              <a:extLst>
                <a:ext uri="{FF2B5EF4-FFF2-40B4-BE49-F238E27FC236}">
                  <a16:creationId xmlns:a16="http://schemas.microsoft.com/office/drawing/2014/main" id="{E9403294-BDD2-4C28-6339-F0CA176575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2052" name="Group 2051">
            <a:extLst>
              <a:ext uri="{FF2B5EF4-FFF2-40B4-BE49-F238E27FC236}">
                <a16:creationId xmlns:a16="http://schemas.microsoft.com/office/drawing/2014/main" id="{939C54AF-B637-B8A4-E0B1-D53253F353D6}"/>
              </a:ext>
            </a:extLst>
          </p:cNvPr>
          <p:cNvGrpSpPr/>
          <p:nvPr/>
        </p:nvGrpSpPr>
        <p:grpSpPr>
          <a:xfrm>
            <a:off x="10570492" y="2483113"/>
            <a:ext cx="467066" cy="668596"/>
            <a:chOff x="10570492" y="2483113"/>
            <a:chExt cx="467066" cy="668596"/>
          </a:xfrm>
        </p:grpSpPr>
        <p:grpSp>
          <p:nvGrpSpPr>
            <p:cNvPr id="22" name="Group 21">
              <a:extLst>
                <a:ext uri="{FF2B5EF4-FFF2-40B4-BE49-F238E27FC236}">
                  <a16:creationId xmlns:a16="http://schemas.microsoft.com/office/drawing/2014/main" id="{1FC8F3B7-9BAD-39AC-C014-6C6477088051}"/>
                </a:ext>
              </a:extLst>
            </p:cNvPr>
            <p:cNvGrpSpPr/>
            <p:nvPr/>
          </p:nvGrpSpPr>
          <p:grpSpPr>
            <a:xfrm>
              <a:off x="10570492" y="2483113"/>
              <a:ext cx="467066" cy="668596"/>
              <a:chOff x="9612365" y="2561901"/>
              <a:chExt cx="1006939" cy="1432453"/>
            </a:xfrm>
          </p:grpSpPr>
          <p:pic>
            <p:nvPicPr>
              <p:cNvPr id="23" name="Graphic 22" descr="Checkbox Checked outline">
                <a:extLst>
                  <a:ext uri="{FF2B5EF4-FFF2-40B4-BE49-F238E27FC236}">
                    <a16:creationId xmlns:a16="http://schemas.microsoft.com/office/drawing/2014/main" id="{06611985-42DB-3D41-AD2E-A2E87778F63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24" name="TextBox 23">
                <a:extLst>
                  <a:ext uri="{FF2B5EF4-FFF2-40B4-BE49-F238E27FC236}">
                    <a16:creationId xmlns:a16="http://schemas.microsoft.com/office/drawing/2014/main" id="{1D51525F-ED31-35DE-70D7-8260B4E52F09}"/>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2051" name="Picture 2" descr="Flag of South Korea - Wikipedia">
              <a:extLst>
                <a:ext uri="{FF2B5EF4-FFF2-40B4-BE49-F238E27FC236}">
                  <a16:creationId xmlns:a16="http://schemas.microsoft.com/office/drawing/2014/main" id="{9F6DBAEE-6580-3DFE-7B34-870E37F7AD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2054" name="Group 2053">
            <a:extLst>
              <a:ext uri="{FF2B5EF4-FFF2-40B4-BE49-F238E27FC236}">
                <a16:creationId xmlns:a16="http://schemas.microsoft.com/office/drawing/2014/main" id="{C3BEFB42-C4A3-CD26-D67B-20B78F3F8697}"/>
              </a:ext>
            </a:extLst>
          </p:cNvPr>
          <p:cNvGrpSpPr/>
          <p:nvPr/>
        </p:nvGrpSpPr>
        <p:grpSpPr>
          <a:xfrm>
            <a:off x="10290407" y="2482296"/>
            <a:ext cx="424142" cy="501865"/>
            <a:chOff x="10290407" y="2482296"/>
            <a:chExt cx="424142" cy="501865"/>
          </a:xfrm>
        </p:grpSpPr>
        <p:pic>
          <p:nvPicPr>
            <p:cNvPr id="26" name="Graphic 25" descr="Checkbox Checked outline">
              <a:extLst>
                <a:ext uri="{FF2B5EF4-FFF2-40B4-BE49-F238E27FC236}">
                  <a16:creationId xmlns:a16="http://schemas.microsoft.com/office/drawing/2014/main" id="{782DC560-85EA-E32F-BBDB-E9972452080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90407" y="2482296"/>
              <a:ext cx="424142" cy="426795"/>
            </a:xfrm>
            <a:prstGeom prst="rect">
              <a:avLst/>
            </a:prstGeom>
          </p:spPr>
        </p:pic>
        <p:pic>
          <p:nvPicPr>
            <p:cNvPr id="2053" name="Picture 2" descr="Flag of Liberia - Wikipedia">
              <a:extLst>
                <a:ext uri="{FF2B5EF4-FFF2-40B4-BE49-F238E27FC236}">
                  <a16:creationId xmlns:a16="http://schemas.microsoft.com/office/drawing/2014/main" id="{1F5CE12A-A113-F1B4-DD00-3B5D79F72F0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2" name="Image 2" descr="Une image contenant texte, Graphique, Police, graphisme&#10;&#10;Description générée automatiquement">
            <a:extLst>
              <a:ext uri="{FF2B5EF4-FFF2-40B4-BE49-F238E27FC236}">
                <a16:creationId xmlns:a16="http://schemas.microsoft.com/office/drawing/2014/main" id="{C288A67C-D4A8-8CDA-7ABB-183BFDA67C44}"/>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3" name="object 4">
            <a:extLst>
              <a:ext uri="{FF2B5EF4-FFF2-40B4-BE49-F238E27FC236}">
                <a16:creationId xmlns:a16="http://schemas.microsoft.com/office/drawing/2014/main" id="{2F61B44B-5000-C40E-5CE6-DB3A76FF0903}"/>
              </a:ext>
            </a:extLst>
          </p:cNvPr>
          <p:cNvPicPr/>
          <p:nvPr/>
        </p:nvPicPr>
        <p:blipFill>
          <a:blip r:embed="rId19" cstate="print">
            <a:alphaModFix amt="50000"/>
          </a:blip>
          <a:stretch>
            <a:fillRect/>
          </a:stretch>
        </p:blipFill>
        <p:spPr>
          <a:xfrm>
            <a:off x="9679538" y="12"/>
            <a:ext cx="2505591" cy="2465992"/>
          </a:xfrm>
          <a:prstGeom prst="rect">
            <a:avLst/>
          </a:prstGeom>
        </p:spPr>
      </p:pic>
      <p:pic>
        <p:nvPicPr>
          <p:cNvPr id="8" name="object 4">
            <a:extLst>
              <a:ext uri="{FF2B5EF4-FFF2-40B4-BE49-F238E27FC236}">
                <a16:creationId xmlns:a16="http://schemas.microsoft.com/office/drawing/2014/main" id="{3A820494-4CE5-E909-4AB7-8247E1B3D115}"/>
              </a:ext>
            </a:extLst>
          </p:cNvPr>
          <p:cNvPicPr/>
          <p:nvPr/>
        </p:nvPicPr>
        <p:blipFill>
          <a:blip r:embed="rId19" cstate="print">
            <a:alphaModFix amt="50000"/>
          </a:blip>
          <a:stretch>
            <a:fillRect/>
          </a:stretch>
        </p:blipFill>
        <p:spPr>
          <a:xfrm rot="10800000">
            <a:off x="-23805" y="4413953"/>
            <a:ext cx="2505591" cy="2465992"/>
          </a:xfrm>
          <a:prstGeom prst="rect">
            <a:avLst/>
          </a:prstGeom>
        </p:spPr>
      </p:pic>
      <p:grpSp>
        <p:nvGrpSpPr>
          <p:cNvPr id="9" name="object 4">
            <a:extLst>
              <a:ext uri="{FF2B5EF4-FFF2-40B4-BE49-F238E27FC236}">
                <a16:creationId xmlns:a16="http://schemas.microsoft.com/office/drawing/2014/main" id="{0E0D328E-0C5F-FA0B-C816-E6810A591EF7}"/>
              </a:ext>
            </a:extLst>
          </p:cNvPr>
          <p:cNvGrpSpPr/>
          <p:nvPr/>
        </p:nvGrpSpPr>
        <p:grpSpPr>
          <a:xfrm>
            <a:off x="5113020" y="6628821"/>
            <a:ext cx="1965960" cy="45719"/>
            <a:chOff x="4363177" y="6975805"/>
            <a:chExt cx="1965960" cy="127000"/>
          </a:xfrm>
        </p:grpSpPr>
        <p:sp>
          <p:nvSpPr>
            <p:cNvPr id="10" name="object 5">
              <a:extLst>
                <a:ext uri="{FF2B5EF4-FFF2-40B4-BE49-F238E27FC236}">
                  <a16:creationId xmlns:a16="http://schemas.microsoft.com/office/drawing/2014/main" id="{90371141-8CA1-718C-BB9D-5099E429F93A}"/>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1" name="object 6">
              <a:extLst>
                <a:ext uri="{FF2B5EF4-FFF2-40B4-BE49-F238E27FC236}">
                  <a16:creationId xmlns:a16="http://schemas.microsoft.com/office/drawing/2014/main" id="{916678B1-A8F0-A095-C3FD-B03AAABABF11}"/>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2" name="object 7">
              <a:extLst>
                <a:ext uri="{FF2B5EF4-FFF2-40B4-BE49-F238E27FC236}">
                  <a16:creationId xmlns:a16="http://schemas.microsoft.com/office/drawing/2014/main" id="{57D1BC9C-EA6E-BB39-DC4C-509E4B7396B8}"/>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25" name="Arrow: Curved Down 24">
            <a:extLst>
              <a:ext uri="{FF2B5EF4-FFF2-40B4-BE49-F238E27FC236}">
                <a16:creationId xmlns:a16="http://schemas.microsoft.com/office/drawing/2014/main" id="{383039F7-2BCF-615F-F31C-C43932887319}"/>
              </a:ext>
            </a:extLst>
          </p:cNvPr>
          <p:cNvSpPr/>
          <p:nvPr/>
        </p:nvSpPr>
        <p:spPr>
          <a:xfrm flipH="1" flipV="1">
            <a:off x="6095999" y="4440515"/>
            <a:ext cx="5280161" cy="777594"/>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7" name="TextBox 26">
            <a:extLst>
              <a:ext uri="{FF2B5EF4-FFF2-40B4-BE49-F238E27FC236}">
                <a16:creationId xmlns:a16="http://schemas.microsoft.com/office/drawing/2014/main" id="{18357EC1-E154-C087-399A-CFADAF2531A5}"/>
              </a:ext>
            </a:extLst>
          </p:cNvPr>
          <p:cNvSpPr txBox="1"/>
          <p:nvPr/>
        </p:nvSpPr>
        <p:spPr>
          <a:xfrm>
            <a:off x="7436694" y="5333247"/>
            <a:ext cx="2762924" cy="369332"/>
          </a:xfrm>
          <a:prstGeom prst="rect">
            <a:avLst/>
          </a:prstGeom>
          <a:noFill/>
        </p:spPr>
        <p:txBody>
          <a:bodyPr wrap="square" rtlCol="0">
            <a:spAutoFit/>
          </a:bodyPr>
          <a:lstStyle/>
          <a:p>
            <a:pPr algn="ctr"/>
            <a:r>
              <a:rPr lang="nl-BE"/>
              <a:t>ROC management 2</a:t>
            </a:r>
          </a:p>
        </p:txBody>
      </p:sp>
    </p:spTree>
    <p:extLst>
      <p:ext uri="{BB962C8B-B14F-4D97-AF65-F5344CB8AC3E}">
        <p14:creationId xmlns:p14="http://schemas.microsoft.com/office/powerpoint/2010/main" val="28402472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34" name="TextBox 33">
            <a:extLst>
              <a:ext uri="{FF2B5EF4-FFF2-40B4-BE49-F238E27FC236}">
                <a16:creationId xmlns:a16="http://schemas.microsoft.com/office/drawing/2014/main" id="{17E84A6C-CDE3-6D12-96F5-141A4E126B0D}"/>
              </a:ext>
            </a:extLst>
          </p:cNvPr>
          <p:cNvSpPr txBox="1"/>
          <p:nvPr/>
        </p:nvSpPr>
        <p:spPr>
          <a:xfrm>
            <a:off x="8715696" y="1321531"/>
            <a:ext cx="2762924" cy="369332"/>
          </a:xfrm>
          <a:prstGeom prst="rect">
            <a:avLst/>
          </a:prstGeom>
          <a:noFill/>
        </p:spPr>
        <p:txBody>
          <a:bodyPr wrap="square" rtlCol="0">
            <a:spAutoFit/>
          </a:bodyPr>
          <a:lstStyle/>
          <a:p>
            <a:pPr algn="ctr"/>
            <a:r>
              <a:rPr lang="nl-BE"/>
              <a:t>SMS 2</a:t>
            </a:r>
          </a:p>
        </p:txBody>
      </p:sp>
      <p:grpSp>
        <p:nvGrpSpPr>
          <p:cNvPr id="42" name="Group 41">
            <a:extLst>
              <a:ext uri="{FF2B5EF4-FFF2-40B4-BE49-F238E27FC236}">
                <a16:creationId xmlns:a16="http://schemas.microsoft.com/office/drawing/2014/main" id="{F469AC07-6798-904A-F2CA-A40BF9DEC9F4}"/>
              </a:ext>
            </a:extLst>
          </p:cNvPr>
          <p:cNvGrpSpPr/>
          <p:nvPr/>
        </p:nvGrpSpPr>
        <p:grpSpPr>
          <a:xfrm>
            <a:off x="10400944" y="2417486"/>
            <a:ext cx="1791056" cy="1884128"/>
            <a:chOff x="723900" y="2781300"/>
            <a:chExt cx="1333500" cy="1402795"/>
          </a:xfrm>
        </p:grpSpPr>
        <p:pic>
          <p:nvPicPr>
            <p:cNvPr id="43" name="Graphic 42" descr="Building outline">
              <a:extLst>
                <a:ext uri="{FF2B5EF4-FFF2-40B4-BE49-F238E27FC236}">
                  <a16:creationId xmlns:a16="http://schemas.microsoft.com/office/drawing/2014/main" id="{EEDCD2CC-9B15-B871-1C10-6F87C9E77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44" name="TextBox 43">
              <a:extLst>
                <a:ext uri="{FF2B5EF4-FFF2-40B4-BE49-F238E27FC236}">
                  <a16:creationId xmlns:a16="http://schemas.microsoft.com/office/drawing/2014/main" id="{1B9527EB-DFBE-F234-71C2-99DCAC012F3B}"/>
                </a:ext>
              </a:extLst>
            </p:cNvPr>
            <p:cNvSpPr txBox="1"/>
            <p:nvPr/>
          </p:nvSpPr>
          <p:spPr>
            <a:xfrm>
              <a:off x="723900" y="3886200"/>
              <a:ext cx="1333500" cy="297895"/>
            </a:xfrm>
            <a:prstGeom prst="rect">
              <a:avLst/>
            </a:prstGeom>
            <a:noFill/>
          </p:spPr>
          <p:txBody>
            <a:bodyPr wrap="square" rtlCol="0">
              <a:spAutoFit/>
            </a:bodyPr>
            <a:lstStyle/>
            <a:p>
              <a:pPr algn="ctr"/>
              <a:r>
                <a:rPr lang="nl-BE" sz="2000"/>
                <a:t>ISM 2</a:t>
              </a:r>
            </a:p>
          </p:txBody>
        </p:sp>
      </p:grpSp>
      <p:sp>
        <p:nvSpPr>
          <p:cNvPr id="57" name="Arrow: Curved Down 56">
            <a:extLst>
              <a:ext uri="{FF2B5EF4-FFF2-40B4-BE49-F238E27FC236}">
                <a16:creationId xmlns:a16="http://schemas.microsoft.com/office/drawing/2014/main" id="{C12C3D17-4937-5A29-EBC2-D175086540F7}"/>
              </a:ext>
            </a:extLst>
          </p:cNvPr>
          <p:cNvSpPr/>
          <p:nvPr/>
        </p:nvSpPr>
        <p:spPr>
          <a:xfrm flipH="1">
            <a:off x="8818156"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8" name="Arrow: Curved Down 57">
            <a:extLst>
              <a:ext uri="{FF2B5EF4-FFF2-40B4-BE49-F238E27FC236}">
                <a16:creationId xmlns:a16="http://schemas.microsoft.com/office/drawing/2014/main" id="{FE81F13D-55AB-6C18-556F-FF37EA46D872}"/>
              </a:ext>
            </a:extLst>
          </p:cNvPr>
          <p:cNvSpPr/>
          <p:nvPr/>
        </p:nvSpPr>
        <p:spPr>
          <a:xfrm flipV="1">
            <a:off x="914399"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0" name="TextBox 59">
            <a:extLst>
              <a:ext uri="{FF2B5EF4-FFF2-40B4-BE49-F238E27FC236}">
                <a16:creationId xmlns:a16="http://schemas.microsoft.com/office/drawing/2014/main" id="{46519E57-C783-3B6F-6424-3EC45D9684FF}"/>
              </a:ext>
            </a:extLst>
          </p:cNvPr>
          <p:cNvSpPr txBox="1"/>
          <p:nvPr/>
        </p:nvSpPr>
        <p:spPr>
          <a:xfrm>
            <a:off x="1940199" y="5319378"/>
            <a:ext cx="2762924" cy="369332"/>
          </a:xfrm>
          <a:prstGeom prst="rect">
            <a:avLst/>
          </a:prstGeom>
          <a:noFill/>
        </p:spPr>
        <p:txBody>
          <a:bodyPr wrap="square" rtlCol="0">
            <a:spAutoFit/>
          </a:bodyPr>
          <a:lstStyle/>
          <a:p>
            <a:pPr algn="ctr"/>
            <a:r>
              <a:rPr lang="nl-BE"/>
              <a:t>ROC management</a:t>
            </a:r>
          </a:p>
        </p:txBody>
      </p:sp>
      <p:grpSp>
        <p:nvGrpSpPr>
          <p:cNvPr id="13" name="Group 12">
            <a:extLst>
              <a:ext uri="{FF2B5EF4-FFF2-40B4-BE49-F238E27FC236}">
                <a16:creationId xmlns:a16="http://schemas.microsoft.com/office/drawing/2014/main" id="{7F6ADDFD-E386-CCBB-8D5C-E512FBBE8287}"/>
              </a:ext>
            </a:extLst>
          </p:cNvPr>
          <p:cNvGrpSpPr/>
          <p:nvPr/>
        </p:nvGrpSpPr>
        <p:grpSpPr>
          <a:xfrm>
            <a:off x="8236501" y="2589156"/>
            <a:ext cx="1267676" cy="1512403"/>
            <a:chOff x="7176819" y="2847620"/>
            <a:chExt cx="1104900" cy="1318203"/>
          </a:xfrm>
        </p:grpSpPr>
        <p:pic>
          <p:nvPicPr>
            <p:cNvPr id="16" name="Graphic 15" descr="Freight outline">
              <a:extLst>
                <a:ext uri="{FF2B5EF4-FFF2-40B4-BE49-F238E27FC236}">
                  <a16:creationId xmlns:a16="http://schemas.microsoft.com/office/drawing/2014/main" id="{BF3C6DD0-6C0B-A51A-243C-23E72DD7FD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76819" y="2847620"/>
              <a:ext cx="1104900" cy="1104900"/>
            </a:xfrm>
            <a:prstGeom prst="rect">
              <a:avLst/>
            </a:prstGeom>
          </p:spPr>
        </p:pic>
        <p:pic>
          <p:nvPicPr>
            <p:cNvPr id="18" name="Picture 2" descr="Flag of South Korea - Wikipedia">
              <a:extLst>
                <a:ext uri="{FF2B5EF4-FFF2-40B4-BE49-F238E27FC236}">
                  <a16:creationId xmlns:a16="http://schemas.microsoft.com/office/drawing/2014/main" id="{067C831F-F020-928D-4974-0E7A81EFEB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2" name="Arrow: Curved Down 21">
            <a:extLst>
              <a:ext uri="{FF2B5EF4-FFF2-40B4-BE49-F238E27FC236}">
                <a16:creationId xmlns:a16="http://schemas.microsoft.com/office/drawing/2014/main" id="{B2D968A1-995B-1805-F9A9-D5D66072AEA9}"/>
              </a:ext>
            </a:extLst>
          </p:cNvPr>
          <p:cNvSpPr/>
          <p:nvPr/>
        </p:nvSpPr>
        <p:spPr>
          <a:xfrm flipH="1" flipV="1">
            <a:off x="6095999" y="7046555"/>
            <a:ext cx="5280161" cy="777594"/>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TextBox 22">
            <a:extLst>
              <a:ext uri="{FF2B5EF4-FFF2-40B4-BE49-F238E27FC236}">
                <a16:creationId xmlns:a16="http://schemas.microsoft.com/office/drawing/2014/main" id="{7779DE14-0079-23AE-C420-2C69EF504F7F}"/>
              </a:ext>
            </a:extLst>
          </p:cNvPr>
          <p:cNvSpPr txBox="1"/>
          <p:nvPr/>
        </p:nvSpPr>
        <p:spPr>
          <a:xfrm>
            <a:off x="7436694" y="7939287"/>
            <a:ext cx="2762924" cy="369332"/>
          </a:xfrm>
          <a:prstGeom prst="rect">
            <a:avLst/>
          </a:prstGeom>
          <a:noFill/>
        </p:spPr>
        <p:txBody>
          <a:bodyPr wrap="square" rtlCol="0">
            <a:spAutoFit/>
          </a:bodyPr>
          <a:lstStyle/>
          <a:p>
            <a:pPr algn="ctr"/>
            <a:r>
              <a:rPr lang="nl-BE"/>
              <a:t>ROC SMS 2</a:t>
            </a:r>
          </a:p>
        </p:txBody>
      </p:sp>
      <p:grpSp>
        <p:nvGrpSpPr>
          <p:cNvPr id="33" name="Group 32">
            <a:extLst>
              <a:ext uri="{FF2B5EF4-FFF2-40B4-BE49-F238E27FC236}">
                <a16:creationId xmlns:a16="http://schemas.microsoft.com/office/drawing/2014/main" id="{9F63F074-64BC-E29B-ADDA-48AE71337F3E}"/>
              </a:ext>
            </a:extLst>
          </p:cNvPr>
          <p:cNvGrpSpPr/>
          <p:nvPr/>
        </p:nvGrpSpPr>
        <p:grpSpPr>
          <a:xfrm>
            <a:off x="4112844" y="3019821"/>
            <a:ext cx="1215108" cy="646331"/>
            <a:chOff x="7970244" y="4763557"/>
            <a:chExt cx="1215108" cy="646331"/>
          </a:xfrm>
        </p:grpSpPr>
        <p:pic>
          <p:nvPicPr>
            <p:cNvPr id="35" name="Graphic 34" descr="Wireless with solid fill">
              <a:extLst>
                <a:ext uri="{FF2B5EF4-FFF2-40B4-BE49-F238E27FC236}">
                  <a16:creationId xmlns:a16="http://schemas.microsoft.com/office/drawing/2014/main" id="{33599AFD-2DA0-DBBF-AA05-C82F83180D6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40" name="Graphic 39" descr="Wireless with solid fill">
              <a:extLst>
                <a:ext uri="{FF2B5EF4-FFF2-40B4-BE49-F238E27FC236}">
                  <a16:creationId xmlns:a16="http://schemas.microsoft.com/office/drawing/2014/main" id="{BCBA1C49-B935-DB57-BC8D-BDF6D0813F3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sp>
          <p:nvSpPr>
            <p:cNvPr id="41" name="TextBox 40">
              <a:extLst>
                <a:ext uri="{FF2B5EF4-FFF2-40B4-BE49-F238E27FC236}">
                  <a16:creationId xmlns:a16="http://schemas.microsoft.com/office/drawing/2014/main" id="{3B99B2E9-BECB-286C-B89D-1C0A6D7917F0}"/>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47" name="Group 46">
            <a:extLst>
              <a:ext uri="{FF2B5EF4-FFF2-40B4-BE49-F238E27FC236}">
                <a16:creationId xmlns:a16="http://schemas.microsoft.com/office/drawing/2014/main" id="{C9F68FCF-C1DF-5ACB-7381-44B4A3BB944D}"/>
              </a:ext>
            </a:extLst>
          </p:cNvPr>
          <p:cNvGrpSpPr/>
          <p:nvPr/>
        </p:nvGrpSpPr>
        <p:grpSpPr>
          <a:xfrm>
            <a:off x="6957069" y="3019821"/>
            <a:ext cx="1215108" cy="646331"/>
            <a:chOff x="6957069" y="3019821"/>
            <a:chExt cx="1215108" cy="646331"/>
          </a:xfrm>
        </p:grpSpPr>
        <p:grpSp>
          <p:nvGrpSpPr>
            <p:cNvPr id="45" name="Group 44">
              <a:extLst>
                <a:ext uri="{FF2B5EF4-FFF2-40B4-BE49-F238E27FC236}">
                  <a16:creationId xmlns:a16="http://schemas.microsoft.com/office/drawing/2014/main" id="{9A0B238E-2E89-1473-B2E9-E5EFC3FF925D}"/>
                </a:ext>
              </a:extLst>
            </p:cNvPr>
            <p:cNvGrpSpPr/>
            <p:nvPr/>
          </p:nvGrpSpPr>
          <p:grpSpPr>
            <a:xfrm>
              <a:off x="6957069" y="3114000"/>
              <a:ext cx="1215108" cy="457201"/>
              <a:chOff x="7970244" y="4857527"/>
              <a:chExt cx="1215108" cy="457201"/>
            </a:xfrm>
          </p:grpSpPr>
          <p:pic>
            <p:nvPicPr>
              <p:cNvPr id="8" name="Graphic 7" descr="Wireless with solid fill">
                <a:extLst>
                  <a:ext uri="{FF2B5EF4-FFF2-40B4-BE49-F238E27FC236}">
                    <a16:creationId xmlns:a16="http://schemas.microsoft.com/office/drawing/2014/main" id="{819BCC7D-BA96-C6D1-D2B0-048A38C8D5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9" name="Graphic 8" descr="Wireless with solid fill">
                <a:extLst>
                  <a:ext uri="{FF2B5EF4-FFF2-40B4-BE49-F238E27FC236}">
                    <a16:creationId xmlns:a16="http://schemas.microsoft.com/office/drawing/2014/main" id="{948CEAE6-C8D2-A462-0D5A-36352A39DC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grpSp>
        <p:sp>
          <p:nvSpPr>
            <p:cNvPr id="46" name="TextBox 45">
              <a:extLst>
                <a:ext uri="{FF2B5EF4-FFF2-40B4-BE49-F238E27FC236}">
                  <a16:creationId xmlns:a16="http://schemas.microsoft.com/office/drawing/2014/main" id="{0A7284C0-FAE2-0872-EDED-BCB8EAB7359B}"/>
                </a:ext>
              </a:extLst>
            </p:cNvPr>
            <p:cNvSpPr txBox="1"/>
            <p:nvPr/>
          </p:nvSpPr>
          <p:spPr>
            <a:xfrm>
              <a:off x="7237650" y="3019821"/>
              <a:ext cx="634776" cy="646331"/>
            </a:xfrm>
            <a:prstGeom prst="rect">
              <a:avLst/>
            </a:prstGeom>
            <a:noFill/>
          </p:spPr>
          <p:txBody>
            <a:bodyPr wrap="square" rtlCol="0">
              <a:spAutoFit/>
            </a:bodyPr>
            <a:lstStyle/>
            <a:p>
              <a:pPr algn="ctr"/>
              <a:r>
                <a:rPr lang="nl-BE" err="1"/>
                <a:t>RemOps</a:t>
              </a:r>
              <a:endParaRPr lang="nl-BE"/>
            </a:p>
          </p:txBody>
        </p:sp>
      </p:grpSp>
      <p:grpSp>
        <p:nvGrpSpPr>
          <p:cNvPr id="48" name="Group 47">
            <a:extLst>
              <a:ext uri="{FF2B5EF4-FFF2-40B4-BE49-F238E27FC236}">
                <a16:creationId xmlns:a16="http://schemas.microsoft.com/office/drawing/2014/main" id="{D2614B72-F0D7-D9BC-4500-F8AF83170E30}"/>
              </a:ext>
            </a:extLst>
          </p:cNvPr>
          <p:cNvGrpSpPr/>
          <p:nvPr/>
        </p:nvGrpSpPr>
        <p:grpSpPr>
          <a:xfrm>
            <a:off x="1268961" y="2483113"/>
            <a:ext cx="424142" cy="668596"/>
            <a:chOff x="1268961" y="2483113"/>
            <a:chExt cx="424142" cy="668596"/>
          </a:xfrm>
        </p:grpSpPr>
        <p:grpSp>
          <p:nvGrpSpPr>
            <p:cNvPr id="49" name="Group 48">
              <a:extLst>
                <a:ext uri="{FF2B5EF4-FFF2-40B4-BE49-F238E27FC236}">
                  <a16:creationId xmlns:a16="http://schemas.microsoft.com/office/drawing/2014/main" id="{F1D55A0C-3A34-E47E-9A07-D711B4540DC7}"/>
                </a:ext>
              </a:extLst>
            </p:cNvPr>
            <p:cNvGrpSpPr/>
            <p:nvPr/>
          </p:nvGrpSpPr>
          <p:grpSpPr>
            <a:xfrm>
              <a:off x="1268961" y="2483113"/>
              <a:ext cx="424142" cy="668596"/>
              <a:chOff x="9658634" y="2561901"/>
              <a:chExt cx="914400" cy="1432453"/>
            </a:xfrm>
          </p:grpSpPr>
          <p:pic>
            <p:nvPicPr>
              <p:cNvPr id="55" name="Graphic 54" descr="Checkbox Checked outline">
                <a:extLst>
                  <a:ext uri="{FF2B5EF4-FFF2-40B4-BE49-F238E27FC236}">
                    <a16:creationId xmlns:a16="http://schemas.microsoft.com/office/drawing/2014/main" id="{03A24E66-E066-1536-A62A-612719216C6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56" name="TextBox 55">
                <a:extLst>
                  <a:ext uri="{FF2B5EF4-FFF2-40B4-BE49-F238E27FC236}">
                    <a16:creationId xmlns:a16="http://schemas.microsoft.com/office/drawing/2014/main" id="{0BAD5671-6562-FD47-B6B2-75D5542C96D7}"/>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54" name="Picture 2">
              <a:extLst>
                <a:ext uri="{FF2B5EF4-FFF2-40B4-BE49-F238E27FC236}">
                  <a16:creationId xmlns:a16="http://schemas.microsoft.com/office/drawing/2014/main" id="{041DFD0A-3EC1-D054-8819-DA42811F98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1E80F504-D688-8A5F-FB8F-38EED69EBEFE}"/>
              </a:ext>
            </a:extLst>
          </p:cNvPr>
          <p:cNvGrpSpPr/>
          <p:nvPr/>
        </p:nvGrpSpPr>
        <p:grpSpPr>
          <a:xfrm>
            <a:off x="10570492" y="2483113"/>
            <a:ext cx="467066" cy="668596"/>
            <a:chOff x="10570492" y="2483113"/>
            <a:chExt cx="467066" cy="668596"/>
          </a:xfrm>
        </p:grpSpPr>
        <p:grpSp>
          <p:nvGrpSpPr>
            <p:cNvPr id="2048" name="Group 2047">
              <a:extLst>
                <a:ext uri="{FF2B5EF4-FFF2-40B4-BE49-F238E27FC236}">
                  <a16:creationId xmlns:a16="http://schemas.microsoft.com/office/drawing/2014/main" id="{4E7FEE9A-9102-BD0B-86B3-A00727F919A3}"/>
                </a:ext>
              </a:extLst>
            </p:cNvPr>
            <p:cNvGrpSpPr/>
            <p:nvPr/>
          </p:nvGrpSpPr>
          <p:grpSpPr>
            <a:xfrm>
              <a:off x="10570492" y="2483113"/>
              <a:ext cx="467066" cy="668596"/>
              <a:chOff x="9612365" y="2561901"/>
              <a:chExt cx="1006939" cy="1432453"/>
            </a:xfrm>
          </p:grpSpPr>
          <p:pic>
            <p:nvPicPr>
              <p:cNvPr id="2051" name="Graphic 2050" descr="Checkbox Checked outline">
                <a:extLst>
                  <a:ext uri="{FF2B5EF4-FFF2-40B4-BE49-F238E27FC236}">
                    <a16:creationId xmlns:a16="http://schemas.microsoft.com/office/drawing/2014/main" id="{DDF987A0-04E3-FA9B-D60D-5DB7DDA493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2052" name="TextBox 2051">
                <a:extLst>
                  <a:ext uri="{FF2B5EF4-FFF2-40B4-BE49-F238E27FC236}">
                    <a16:creationId xmlns:a16="http://schemas.microsoft.com/office/drawing/2014/main" id="{EC717FBF-563D-B5F5-8CC4-9582D66089A2}"/>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2049" name="Picture 2" descr="Flag of South Korea - Wikipedia">
              <a:extLst>
                <a:ext uri="{FF2B5EF4-FFF2-40B4-BE49-F238E27FC236}">
                  <a16:creationId xmlns:a16="http://schemas.microsoft.com/office/drawing/2014/main" id="{2A438FE7-5BF7-B5B4-53B4-EE70A44BC6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2053" name="Group 2052">
            <a:extLst>
              <a:ext uri="{FF2B5EF4-FFF2-40B4-BE49-F238E27FC236}">
                <a16:creationId xmlns:a16="http://schemas.microsoft.com/office/drawing/2014/main" id="{FE30DD3C-B812-5E95-C1F9-3F0CCB1B6BC2}"/>
              </a:ext>
            </a:extLst>
          </p:cNvPr>
          <p:cNvGrpSpPr/>
          <p:nvPr/>
        </p:nvGrpSpPr>
        <p:grpSpPr>
          <a:xfrm>
            <a:off x="10290407" y="2482296"/>
            <a:ext cx="424142" cy="501865"/>
            <a:chOff x="10290407" y="2482296"/>
            <a:chExt cx="424142" cy="501865"/>
          </a:xfrm>
        </p:grpSpPr>
        <p:pic>
          <p:nvPicPr>
            <p:cNvPr id="2054" name="Graphic 2053" descr="Checkbox Checked outline">
              <a:extLst>
                <a:ext uri="{FF2B5EF4-FFF2-40B4-BE49-F238E27FC236}">
                  <a16:creationId xmlns:a16="http://schemas.microsoft.com/office/drawing/2014/main" id="{8E4A27D8-C917-2445-6AF9-69E0BCAC76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90407" y="2482296"/>
              <a:ext cx="424142" cy="426795"/>
            </a:xfrm>
            <a:prstGeom prst="rect">
              <a:avLst/>
            </a:prstGeom>
          </p:spPr>
        </p:pic>
        <p:pic>
          <p:nvPicPr>
            <p:cNvPr id="2055" name="Picture 2" descr="Flag of Liberia - Wikipedia">
              <a:extLst>
                <a:ext uri="{FF2B5EF4-FFF2-40B4-BE49-F238E27FC236}">
                  <a16:creationId xmlns:a16="http://schemas.microsoft.com/office/drawing/2014/main" id="{F0F58081-B225-CFE6-8971-11427DD6622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2" name="Image 2" descr="Une image contenant texte, Graphique, Police, graphisme&#10;&#10;Description générée automatiquement">
            <a:extLst>
              <a:ext uri="{FF2B5EF4-FFF2-40B4-BE49-F238E27FC236}">
                <a16:creationId xmlns:a16="http://schemas.microsoft.com/office/drawing/2014/main" id="{E40EF030-607D-051D-728E-EC4874308D43}"/>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3" name="object 4">
            <a:extLst>
              <a:ext uri="{FF2B5EF4-FFF2-40B4-BE49-F238E27FC236}">
                <a16:creationId xmlns:a16="http://schemas.microsoft.com/office/drawing/2014/main" id="{759252F3-0D73-CAB7-426D-384C5F4EB88D}"/>
              </a:ext>
            </a:extLst>
          </p:cNvPr>
          <p:cNvPicPr/>
          <p:nvPr/>
        </p:nvPicPr>
        <p:blipFill>
          <a:blip r:embed="rId19" cstate="print">
            <a:alphaModFix amt="50000"/>
          </a:blip>
          <a:stretch>
            <a:fillRect/>
          </a:stretch>
        </p:blipFill>
        <p:spPr>
          <a:xfrm>
            <a:off x="9679538" y="12"/>
            <a:ext cx="2505591" cy="2465992"/>
          </a:xfrm>
          <a:prstGeom prst="rect">
            <a:avLst/>
          </a:prstGeom>
        </p:spPr>
      </p:pic>
      <p:pic>
        <p:nvPicPr>
          <p:cNvPr id="10" name="object 4">
            <a:extLst>
              <a:ext uri="{FF2B5EF4-FFF2-40B4-BE49-F238E27FC236}">
                <a16:creationId xmlns:a16="http://schemas.microsoft.com/office/drawing/2014/main" id="{0EC95D3A-A47E-B1D9-6316-CBE2F84B4E5D}"/>
              </a:ext>
            </a:extLst>
          </p:cNvPr>
          <p:cNvPicPr/>
          <p:nvPr/>
        </p:nvPicPr>
        <p:blipFill>
          <a:blip r:embed="rId19" cstate="print">
            <a:alphaModFix amt="50000"/>
          </a:blip>
          <a:stretch>
            <a:fillRect/>
          </a:stretch>
        </p:blipFill>
        <p:spPr>
          <a:xfrm rot="10800000">
            <a:off x="-23805" y="4413953"/>
            <a:ext cx="2505591" cy="2465992"/>
          </a:xfrm>
          <a:prstGeom prst="rect">
            <a:avLst/>
          </a:prstGeom>
        </p:spPr>
      </p:pic>
      <p:grpSp>
        <p:nvGrpSpPr>
          <p:cNvPr id="11" name="object 4">
            <a:extLst>
              <a:ext uri="{FF2B5EF4-FFF2-40B4-BE49-F238E27FC236}">
                <a16:creationId xmlns:a16="http://schemas.microsoft.com/office/drawing/2014/main" id="{1EA817E6-349B-9B50-1EC1-3C3B0AFE25DB}"/>
              </a:ext>
            </a:extLst>
          </p:cNvPr>
          <p:cNvGrpSpPr/>
          <p:nvPr/>
        </p:nvGrpSpPr>
        <p:grpSpPr>
          <a:xfrm>
            <a:off x="5113020" y="6628821"/>
            <a:ext cx="1965960" cy="45719"/>
            <a:chOff x="4363177" y="6975805"/>
            <a:chExt cx="1965960" cy="127000"/>
          </a:xfrm>
        </p:grpSpPr>
        <p:sp>
          <p:nvSpPr>
            <p:cNvPr id="12" name="object 5">
              <a:extLst>
                <a:ext uri="{FF2B5EF4-FFF2-40B4-BE49-F238E27FC236}">
                  <a16:creationId xmlns:a16="http://schemas.microsoft.com/office/drawing/2014/main" id="{6A42C16C-A0DA-53C0-56D3-FAAD1DE2B46C}"/>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9F4D7CF6-ECC9-F3C9-59A6-6900BDEA6AAC}"/>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25" name="object 7">
              <a:extLst>
                <a:ext uri="{FF2B5EF4-FFF2-40B4-BE49-F238E27FC236}">
                  <a16:creationId xmlns:a16="http://schemas.microsoft.com/office/drawing/2014/main" id="{E8224E2B-3063-F10A-3A13-13A1F87D3585}"/>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26" name="Arrow: Curved Down 25">
            <a:extLst>
              <a:ext uri="{FF2B5EF4-FFF2-40B4-BE49-F238E27FC236}">
                <a16:creationId xmlns:a16="http://schemas.microsoft.com/office/drawing/2014/main" id="{E9E27E9F-05AB-C74C-0306-1A23F84D9520}"/>
              </a:ext>
            </a:extLst>
          </p:cNvPr>
          <p:cNvSpPr/>
          <p:nvPr/>
        </p:nvSpPr>
        <p:spPr>
          <a:xfrm flipH="1" flipV="1">
            <a:off x="6095999" y="4440515"/>
            <a:ext cx="5280161" cy="777594"/>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7" name="TextBox 26">
            <a:extLst>
              <a:ext uri="{FF2B5EF4-FFF2-40B4-BE49-F238E27FC236}">
                <a16:creationId xmlns:a16="http://schemas.microsoft.com/office/drawing/2014/main" id="{80B39206-EA36-A96B-4FB3-BBD676390708}"/>
              </a:ext>
            </a:extLst>
          </p:cNvPr>
          <p:cNvSpPr txBox="1"/>
          <p:nvPr/>
        </p:nvSpPr>
        <p:spPr>
          <a:xfrm>
            <a:off x="7436694" y="5333247"/>
            <a:ext cx="2762924" cy="369332"/>
          </a:xfrm>
          <a:prstGeom prst="rect">
            <a:avLst/>
          </a:prstGeom>
          <a:noFill/>
        </p:spPr>
        <p:txBody>
          <a:bodyPr wrap="square" rtlCol="0">
            <a:spAutoFit/>
          </a:bodyPr>
          <a:lstStyle/>
          <a:p>
            <a:pPr algn="ctr"/>
            <a:r>
              <a:rPr lang="nl-BE"/>
              <a:t>ROC management 2</a:t>
            </a:r>
          </a:p>
        </p:txBody>
      </p:sp>
    </p:spTree>
    <p:extLst>
      <p:ext uri="{BB962C8B-B14F-4D97-AF65-F5344CB8AC3E}">
        <p14:creationId xmlns:p14="http://schemas.microsoft.com/office/powerpoint/2010/main" val="37646982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34" name="TextBox 33">
            <a:extLst>
              <a:ext uri="{FF2B5EF4-FFF2-40B4-BE49-F238E27FC236}">
                <a16:creationId xmlns:a16="http://schemas.microsoft.com/office/drawing/2014/main" id="{17E84A6C-CDE3-6D12-96F5-141A4E126B0D}"/>
              </a:ext>
            </a:extLst>
          </p:cNvPr>
          <p:cNvSpPr txBox="1"/>
          <p:nvPr/>
        </p:nvSpPr>
        <p:spPr>
          <a:xfrm>
            <a:off x="8715696" y="1321531"/>
            <a:ext cx="2762924" cy="369332"/>
          </a:xfrm>
          <a:prstGeom prst="rect">
            <a:avLst/>
          </a:prstGeom>
          <a:noFill/>
        </p:spPr>
        <p:txBody>
          <a:bodyPr wrap="square" rtlCol="0">
            <a:spAutoFit/>
          </a:bodyPr>
          <a:lstStyle/>
          <a:p>
            <a:pPr algn="ctr"/>
            <a:r>
              <a:rPr lang="nl-BE"/>
              <a:t>SMS 2</a:t>
            </a:r>
          </a:p>
        </p:txBody>
      </p:sp>
      <p:grpSp>
        <p:nvGrpSpPr>
          <p:cNvPr id="42" name="Group 41">
            <a:extLst>
              <a:ext uri="{FF2B5EF4-FFF2-40B4-BE49-F238E27FC236}">
                <a16:creationId xmlns:a16="http://schemas.microsoft.com/office/drawing/2014/main" id="{F469AC07-6798-904A-F2CA-A40BF9DEC9F4}"/>
              </a:ext>
            </a:extLst>
          </p:cNvPr>
          <p:cNvGrpSpPr/>
          <p:nvPr/>
        </p:nvGrpSpPr>
        <p:grpSpPr>
          <a:xfrm>
            <a:off x="10400944" y="2417486"/>
            <a:ext cx="1791056" cy="1884128"/>
            <a:chOff x="723900" y="2781300"/>
            <a:chExt cx="1333500" cy="1402795"/>
          </a:xfrm>
        </p:grpSpPr>
        <p:pic>
          <p:nvPicPr>
            <p:cNvPr id="43" name="Graphic 42" descr="Building outline">
              <a:extLst>
                <a:ext uri="{FF2B5EF4-FFF2-40B4-BE49-F238E27FC236}">
                  <a16:creationId xmlns:a16="http://schemas.microsoft.com/office/drawing/2014/main" id="{EEDCD2CC-9B15-B871-1C10-6F87C9E77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44" name="TextBox 43">
              <a:extLst>
                <a:ext uri="{FF2B5EF4-FFF2-40B4-BE49-F238E27FC236}">
                  <a16:creationId xmlns:a16="http://schemas.microsoft.com/office/drawing/2014/main" id="{1B9527EB-DFBE-F234-71C2-99DCAC012F3B}"/>
                </a:ext>
              </a:extLst>
            </p:cNvPr>
            <p:cNvSpPr txBox="1"/>
            <p:nvPr/>
          </p:nvSpPr>
          <p:spPr>
            <a:xfrm>
              <a:off x="723900" y="3886200"/>
              <a:ext cx="1333500" cy="297895"/>
            </a:xfrm>
            <a:prstGeom prst="rect">
              <a:avLst/>
            </a:prstGeom>
            <a:noFill/>
          </p:spPr>
          <p:txBody>
            <a:bodyPr wrap="square" rtlCol="0">
              <a:spAutoFit/>
            </a:bodyPr>
            <a:lstStyle/>
            <a:p>
              <a:pPr algn="ctr"/>
              <a:r>
                <a:rPr lang="nl-BE" sz="2000"/>
                <a:t>ISM 2</a:t>
              </a:r>
            </a:p>
          </p:txBody>
        </p:sp>
      </p:grpSp>
      <p:sp>
        <p:nvSpPr>
          <p:cNvPr id="57" name="Arrow: Curved Down 56">
            <a:extLst>
              <a:ext uri="{FF2B5EF4-FFF2-40B4-BE49-F238E27FC236}">
                <a16:creationId xmlns:a16="http://schemas.microsoft.com/office/drawing/2014/main" id="{C12C3D17-4937-5A29-EBC2-D175086540F7}"/>
              </a:ext>
            </a:extLst>
          </p:cNvPr>
          <p:cNvSpPr/>
          <p:nvPr/>
        </p:nvSpPr>
        <p:spPr>
          <a:xfrm flipH="1">
            <a:off x="8818156"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8" name="Arrow: Curved Down 57">
            <a:extLst>
              <a:ext uri="{FF2B5EF4-FFF2-40B4-BE49-F238E27FC236}">
                <a16:creationId xmlns:a16="http://schemas.microsoft.com/office/drawing/2014/main" id="{FE81F13D-55AB-6C18-556F-FF37EA46D872}"/>
              </a:ext>
            </a:extLst>
          </p:cNvPr>
          <p:cNvSpPr/>
          <p:nvPr/>
        </p:nvSpPr>
        <p:spPr>
          <a:xfrm flipV="1">
            <a:off x="914399"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9" name="Arrow: Curved Down 58">
            <a:extLst>
              <a:ext uri="{FF2B5EF4-FFF2-40B4-BE49-F238E27FC236}">
                <a16:creationId xmlns:a16="http://schemas.microsoft.com/office/drawing/2014/main" id="{08A4D211-B28D-417E-FF9A-3F3627F13067}"/>
              </a:ext>
            </a:extLst>
          </p:cNvPr>
          <p:cNvSpPr/>
          <p:nvPr/>
        </p:nvSpPr>
        <p:spPr>
          <a:xfrm flipH="1" flipV="1">
            <a:off x="6095999" y="4440515"/>
            <a:ext cx="5280161" cy="777594"/>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0" name="TextBox 59">
            <a:extLst>
              <a:ext uri="{FF2B5EF4-FFF2-40B4-BE49-F238E27FC236}">
                <a16:creationId xmlns:a16="http://schemas.microsoft.com/office/drawing/2014/main" id="{46519E57-C783-3B6F-6424-3EC45D9684FF}"/>
              </a:ext>
            </a:extLst>
          </p:cNvPr>
          <p:cNvSpPr txBox="1"/>
          <p:nvPr/>
        </p:nvSpPr>
        <p:spPr>
          <a:xfrm>
            <a:off x="1940199" y="5319378"/>
            <a:ext cx="2762924" cy="369332"/>
          </a:xfrm>
          <a:prstGeom prst="rect">
            <a:avLst/>
          </a:prstGeom>
          <a:noFill/>
        </p:spPr>
        <p:txBody>
          <a:bodyPr wrap="square" rtlCol="0">
            <a:spAutoFit/>
          </a:bodyPr>
          <a:lstStyle/>
          <a:p>
            <a:pPr algn="ctr"/>
            <a:r>
              <a:rPr lang="nl-BE"/>
              <a:t>ROC management</a:t>
            </a:r>
          </a:p>
        </p:txBody>
      </p:sp>
      <p:sp>
        <p:nvSpPr>
          <p:cNvPr id="61" name="TextBox 60">
            <a:extLst>
              <a:ext uri="{FF2B5EF4-FFF2-40B4-BE49-F238E27FC236}">
                <a16:creationId xmlns:a16="http://schemas.microsoft.com/office/drawing/2014/main" id="{73D46F92-C28E-C707-60E6-EC9A77415141}"/>
              </a:ext>
            </a:extLst>
          </p:cNvPr>
          <p:cNvSpPr txBox="1"/>
          <p:nvPr/>
        </p:nvSpPr>
        <p:spPr>
          <a:xfrm>
            <a:off x="7436694" y="5333247"/>
            <a:ext cx="2762924" cy="369332"/>
          </a:xfrm>
          <a:prstGeom prst="rect">
            <a:avLst/>
          </a:prstGeom>
          <a:noFill/>
        </p:spPr>
        <p:txBody>
          <a:bodyPr wrap="square" rtlCol="0">
            <a:spAutoFit/>
          </a:bodyPr>
          <a:lstStyle/>
          <a:p>
            <a:pPr algn="ctr"/>
            <a:r>
              <a:rPr lang="nl-BE"/>
              <a:t>ROC management 2</a:t>
            </a:r>
          </a:p>
        </p:txBody>
      </p:sp>
      <p:pic>
        <p:nvPicPr>
          <p:cNvPr id="62" name="Graphic 61" descr="No sign with solid fill">
            <a:extLst>
              <a:ext uri="{FF2B5EF4-FFF2-40B4-BE49-F238E27FC236}">
                <a16:creationId xmlns:a16="http://schemas.microsoft.com/office/drawing/2014/main" id="{D1FAE3B7-7C3A-E38C-55C5-15E6BD996E1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38801" y="4833838"/>
            <a:ext cx="914400" cy="914400"/>
          </a:xfrm>
          <a:prstGeom prst="rect">
            <a:avLst/>
          </a:prstGeom>
        </p:spPr>
      </p:pic>
      <p:grpSp>
        <p:nvGrpSpPr>
          <p:cNvPr id="13" name="Group 12">
            <a:extLst>
              <a:ext uri="{FF2B5EF4-FFF2-40B4-BE49-F238E27FC236}">
                <a16:creationId xmlns:a16="http://schemas.microsoft.com/office/drawing/2014/main" id="{7F6ADDFD-E386-CCBB-8D5C-E512FBBE8287}"/>
              </a:ext>
            </a:extLst>
          </p:cNvPr>
          <p:cNvGrpSpPr/>
          <p:nvPr/>
        </p:nvGrpSpPr>
        <p:grpSpPr>
          <a:xfrm>
            <a:off x="8236501" y="2589156"/>
            <a:ext cx="1267676" cy="1512403"/>
            <a:chOff x="7176819" y="2847620"/>
            <a:chExt cx="1104900" cy="1318203"/>
          </a:xfrm>
        </p:grpSpPr>
        <p:pic>
          <p:nvPicPr>
            <p:cNvPr id="16" name="Graphic 15" descr="Freight outline">
              <a:extLst>
                <a:ext uri="{FF2B5EF4-FFF2-40B4-BE49-F238E27FC236}">
                  <a16:creationId xmlns:a16="http://schemas.microsoft.com/office/drawing/2014/main" id="{BF3C6DD0-6C0B-A51A-243C-23E72DD7FD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76819" y="2847620"/>
              <a:ext cx="1104900" cy="1104900"/>
            </a:xfrm>
            <a:prstGeom prst="rect">
              <a:avLst/>
            </a:prstGeom>
          </p:spPr>
        </p:pic>
        <p:pic>
          <p:nvPicPr>
            <p:cNvPr id="18" name="Picture 2" descr="Flag of South Korea - Wikipedia">
              <a:extLst>
                <a:ext uri="{FF2B5EF4-FFF2-40B4-BE49-F238E27FC236}">
                  <a16:creationId xmlns:a16="http://schemas.microsoft.com/office/drawing/2014/main" id="{067C831F-F020-928D-4974-0E7A81EFEB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4F1BF23-E3B2-D572-F741-E9D0B5C109F1}"/>
              </a:ext>
            </a:extLst>
          </p:cNvPr>
          <p:cNvGrpSpPr/>
          <p:nvPr/>
        </p:nvGrpSpPr>
        <p:grpSpPr>
          <a:xfrm>
            <a:off x="5430589" y="7481592"/>
            <a:ext cx="1372968" cy="1678894"/>
            <a:chOff x="5027995" y="4261974"/>
            <a:chExt cx="995083" cy="1216810"/>
          </a:xfrm>
        </p:grpSpPr>
        <p:pic>
          <p:nvPicPr>
            <p:cNvPr id="3" name="Graphic 2" descr="Building outline">
              <a:extLst>
                <a:ext uri="{FF2B5EF4-FFF2-40B4-BE49-F238E27FC236}">
                  <a16:creationId xmlns:a16="http://schemas.microsoft.com/office/drawing/2014/main" id="{450386E7-F6EA-A785-CC1B-0D72126D0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8337" y="4261974"/>
              <a:ext cx="914400" cy="914400"/>
            </a:xfrm>
            <a:prstGeom prst="rect">
              <a:avLst/>
            </a:prstGeom>
          </p:spPr>
        </p:pic>
        <p:sp>
          <p:nvSpPr>
            <p:cNvPr id="11" name="TextBox 10">
              <a:extLst>
                <a:ext uri="{FF2B5EF4-FFF2-40B4-BE49-F238E27FC236}">
                  <a16:creationId xmlns:a16="http://schemas.microsoft.com/office/drawing/2014/main" id="{83BD6A1A-5B51-7207-4A2C-D685A9461EB8}"/>
                </a:ext>
              </a:extLst>
            </p:cNvPr>
            <p:cNvSpPr txBox="1"/>
            <p:nvPr/>
          </p:nvSpPr>
          <p:spPr>
            <a:xfrm>
              <a:off x="5027995" y="5109452"/>
              <a:ext cx="995083" cy="369332"/>
            </a:xfrm>
            <a:prstGeom prst="rect">
              <a:avLst/>
            </a:prstGeom>
            <a:noFill/>
          </p:spPr>
          <p:txBody>
            <a:bodyPr wrap="square" rtlCol="0">
              <a:spAutoFit/>
            </a:bodyPr>
            <a:lstStyle/>
            <a:p>
              <a:pPr algn="ctr"/>
              <a:r>
                <a:rPr lang="nl-BE"/>
                <a:t>ROM</a:t>
              </a:r>
            </a:p>
          </p:txBody>
        </p:sp>
      </p:grpSp>
      <p:grpSp>
        <p:nvGrpSpPr>
          <p:cNvPr id="30" name="Group 29">
            <a:extLst>
              <a:ext uri="{FF2B5EF4-FFF2-40B4-BE49-F238E27FC236}">
                <a16:creationId xmlns:a16="http://schemas.microsoft.com/office/drawing/2014/main" id="{A101FDA2-61B1-BDEC-2FD4-E379DE8D8FB7}"/>
              </a:ext>
            </a:extLst>
          </p:cNvPr>
          <p:cNvGrpSpPr/>
          <p:nvPr/>
        </p:nvGrpSpPr>
        <p:grpSpPr>
          <a:xfrm>
            <a:off x="4110912" y="3014038"/>
            <a:ext cx="1215108" cy="646331"/>
            <a:chOff x="7970244" y="4763557"/>
            <a:chExt cx="1215108" cy="646331"/>
          </a:xfrm>
        </p:grpSpPr>
        <p:pic>
          <p:nvPicPr>
            <p:cNvPr id="31" name="Graphic 30" descr="Wireless with solid fill">
              <a:extLst>
                <a:ext uri="{FF2B5EF4-FFF2-40B4-BE49-F238E27FC236}">
                  <a16:creationId xmlns:a16="http://schemas.microsoft.com/office/drawing/2014/main" id="{EA9B6FDA-FAC6-0C92-F4E6-8F7FB30C7E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8100000">
              <a:off x="7970244" y="4857527"/>
              <a:ext cx="457200" cy="457200"/>
            </a:xfrm>
            <a:prstGeom prst="rect">
              <a:avLst/>
            </a:prstGeom>
          </p:spPr>
        </p:pic>
        <p:pic>
          <p:nvPicPr>
            <p:cNvPr id="32" name="Graphic 31" descr="Wireless with solid fill">
              <a:extLst>
                <a:ext uri="{FF2B5EF4-FFF2-40B4-BE49-F238E27FC236}">
                  <a16:creationId xmlns:a16="http://schemas.microsoft.com/office/drawing/2014/main" id="{F2044649-97FB-41AD-1A04-9D1E3998F06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900000">
              <a:off x="8728152" y="4857528"/>
              <a:ext cx="457200" cy="457200"/>
            </a:xfrm>
            <a:prstGeom prst="rect">
              <a:avLst/>
            </a:prstGeom>
          </p:spPr>
        </p:pic>
        <p:sp>
          <p:nvSpPr>
            <p:cNvPr id="33" name="TextBox 32">
              <a:extLst>
                <a:ext uri="{FF2B5EF4-FFF2-40B4-BE49-F238E27FC236}">
                  <a16:creationId xmlns:a16="http://schemas.microsoft.com/office/drawing/2014/main" id="{61CC6A0F-8127-55FD-B3D1-EB0F9E18BE94}"/>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35" name="Group 34">
            <a:extLst>
              <a:ext uri="{FF2B5EF4-FFF2-40B4-BE49-F238E27FC236}">
                <a16:creationId xmlns:a16="http://schemas.microsoft.com/office/drawing/2014/main" id="{73DCAF31-86B5-8AC8-3713-22274077D6B9}"/>
              </a:ext>
            </a:extLst>
          </p:cNvPr>
          <p:cNvGrpSpPr/>
          <p:nvPr/>
        </p:nvGrpSpPr>
        <p:grpSpPr>
          <a:xfrm>
            <a:off x="6957069" y="3019821"/>
            <a:ext cx="1215108" cy="646331"/>
            <a:chOff x="6957069" y="3019821"/>
            <a:chExt cx="1215108" cy="646331"/>
          </a:xfrm>
        </p:grpSpPr>
        <p:grpSp>
          <p:nvGrpSpPr>
            <p:cNvPr id="39" name="Group 38">
              <a:extLst>
                <a:ext uri="{FF2B5EF4-FFF2-40B4-BE49-F238E27FC236}">
                  <a16:creationId xmlns:a16="http://schemas.microsoft.com/office/drawing/2014/main" id="{659978C9-8C69-8B20-C485-9A95848B45E7}"/>
                </a:ext>
              </a:extLst>
            </p:cNvPr>
            <p:cNvGrpSpPr/>
            <p:nvPr/>
          </p:nvGrpSpPr>
          <p:grpSpPr>
            <a:xfrm>
              <a:off x="6957069" y="3114000"/>
              <a:ext cx="1215108" cy="457201"/>
              <a:chOff x="7970244" y="4857527"/>
              <a:chExt cx="1215108" cy="457201"/>
            </a:xfrm>
          </p:grpSpPr>
          <p:pic>
            <p:nvPicPr>
              <p:cNvPr id="41" name="Graphic 40" descr="Wireless with solid fill">
                <a:extLst>
                  <a:ext uri="{FF2B5EF4-FFF2-40B4-BE49-F238E27FC236}">
                    <a16:creationId xmlns:a16="http://schemas.microsoft.com/office/drawing/2014/main" id="{483FB64F-71F7-85A8-4125-17EB1EEC53D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8100000">
                <a:off x="7970244" y="4857527"/>
                <a:ext cx="457200" cy="457200"/>
              </a:xfrm>
              <a:prstGeom prst="rect">
                <a:avLst/>
              </a:prstGeom>
            </p:spPr>
          </p:pic>
          <p:pic>
            <p:nvPicPr>
              <p:cNvPr id="46" name="Graphic 45" descr="Wireless with solid fill">
                <a:extLst>
                  <a:ext uri="{FF2B5EF4-FFF2-40B4-BE49-F238E27FC236}">
                    <a16:creationId xmlns:a16="http://schemas.microsoft.com/office/drawing/2014/main" id="{DB997129-1D49-8D53-99BB-4425CB09243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900000">
                <a:off x="8728152" y="4857528"/>
                <a:ext cx="457200" cy="457200"/>
              </a:xfrm>
              <a:prstGeom prst="rect">
                <a:avLst/>
              </a:prstGeom>
            </p:spPr>
          </p:pic>
        </p:grpSp>
        <p:sp>
          <p:nvSpPr>
            <p:cNvPr id="40" name="TextBox 39">
              <a:extLst>
                <a:ext uri="{FF2B5EF4-FFF2-40B4-BE49-F238E27FC236}">
                  <a16:creationId xmlns:a16="http://schemas.microsoft.com/office/drawing/2014/main" id="{6538EC10-D313-E575-2569-EE7D5CBE3B0A}"/>
                </a:ext>
              </a:extLst>
            </p:cNvPr>
            <p:cNvSpPr txBox="1"/>
            <p:nvPr/>
          </p:nvSpPr>
          <p:spPr>
            <a:xfrm>
              <a:off x="7237650" y="3019821"/>
              <a:ext cx="634776" cy="646331"/>
            </a:xfrm>
            <a:prstGeom prst="rect">
              <a:avLst/>
            </a:prstGeom>
            <a:noFill/>
          </p:spPr>
          <p:txBody>
            <a:bodyPr wrap="square" rtlCol="0">
              <a:spAutoFit/>
            </a:bodyPr>
            <a:lstStyle/>
            <a:p>
              <a:pPr algn="ctr"/>
              <a:r>
                <a:rPr lang="nl-BE" err="1"/>
                <a:t>RemOps</a:t>
              </a:r>
              <a:endParaRPr lang="nl-BE"/>
            </a:p>
          </p:txBody>
        </p:sp>
      </p:grpSp>
      <p:grpSp>
        <p:nvGrpSpPr>
          <p:cNvPr id="47" name="Group 46">
            <a:extLst>
              <a:ext uri="{FF2B5EF4-FFF2-40B4-BE49-F238E27FC236}">
                <a16:creationId xmlns:a16="http://schemas.microsoft.com/office/drawing/2014/main" id="{981BB7AA-9321-3494-BCF6-B65E756EA443}"/>
              </a:ext>
            </a:extLst>
          </p:cNvPr>
          <p:cNvGrpSpPr/>
          <p:nvPr/>
        </p:nvGrpSpPr>
        <p:grpSpPr>
          <a:xfrm>
            <a:off x="1268961" y="2483113"/>
            <a:ext cx="424142" cy="668596"/>
            <a:chOff x="1268961" y="2483113"/>
            <a:chExt cx="424142" cy="668596"/>
          </a:xfrm>
        </p:grpSpPr>
        <p:grpSp>
          <p:nvGrpSpPr>
            <p:cNvPr id="48" name="Group 47">
              <a:extLst>
                <a:ext uri="{FF2B5EF4-FFF2-40B4-BE49-F238E27FC236}">
                  <a16:creationId xmlns:a16="http://schemas.microsoft.com/office/drawing/2014/main" id="{D27A7746-6BF1-2DBB-6D56-C4F904A2F3FA}"/>
                </a:ext>
              </a:extLst>
            </p:cNvPr>
            <p:cNvGrpSpPr/>
            <p:nvPr/>
          </p:nvGrpSpPr>
          <p:grpSpPr>
            <a:xfrm>
              <a:off x="1268961" y="2483113"/>
              <a:ext cx="424142" cy="668596"/>
              <a:chOff x="9658634" y="2561901"/>
              <a:chExt cx="914400" cy="1432453"/>
            </a:xfrm>
          </p:grpSpPr>
          <p:pic>
            <p:nvPicPr>
              <p:cNvPr id="54" name="Graphic 53" descr="Checkbox Checked outline">
                <a:extLst>
                  <a:ext uri="{FF2B5EF4-FFF2-40B4-BE49-F238E27FC236}">
                    <a16:creationId xmlns:a16="http://schemas.microsoft.com/office/drawing/2014/main" id="{E0794F74-ADF6-2DFD-4730-0E7E6081DA6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58634" y="2561901"/>
                <a:ext cx="914400" cy="914400"/>
              </a:xfrm>
              <a:prstGeom prst="rect">
                <a:avLst/>
              </a:prstGeom>
            </p:spPr>
          </p:pic>
          <p:sp>
            <p:nvSpPr>
              <p:cNvPr id="55" name="TextBox 54">
                <a:extLst>
                  <a:ext uri="{FF2B5EF4-FFF2-40B4-BE49-F238E27FC236}">
                    <a16:creationId xmlns:a16="http://schemas.microsoft.com/office/drawing/2014/main" id="{4051A95A-7D2A-A027-1287-D93EC637FA82}"/>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49" name="Picture 2">
              <a:extLst>
                <a:ext uri="{FF2B5EF4-FFF2-40B4-BE49-F238E27FC236}">
                  <a16:creationId xmlns:a16="http://schemas.microsoft.com/office/drawing/2014/main" id="{8F84B7FE-8CB3-A3EF-33DE-6182A4E2A8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B45C48A2-6715-E866-C5D1-873BDF0D3325}"/>
              </a:ext>
            </a:extLst>
          </p:cNvPr>
          <p:cNvGrpSpPr/>
          <p:nvPr/>
        </p:nvGrpSpPr>
        <p:grpSpPr>
          <a:xfrm>
            <a:off x="10570492" y="2483113"/>
            <a:ext cx="467066" cy="668596"/>
            <a:chOff x="10570492" y="2483113"/>
            <a:chExt cx="467066" cy="668596"/>
          </a:xfrm>
        </p:grpSpPr>
        <p:grpSp>
          <p:nvGrpSpPr>
            <p:cNvPr id="63" name="Group 62">
              <a:extLst>
                <a:ext uri="{FF2B5EF4-FFF2-40B4-BE49-F238E27FC236}">
                  <a16:creationId xmlns:a16="http://schemas.microsoft.com/office/drawing/2014/main" id="{855BBA80-3103-3B70-30BC-6950222926F2}"/>
                </a:ext>
              </a:extLst>
            </p:cNvPr>
            <p:cNvGrpSpPr/>
            <p:nvPr/>
          </p:nvGrpSpPr>
          <p:grpSpPr>
            <a:xfrm>
              <a:off x="10570492" y="2483113"/>
              <a:ext cx="467066" cy="668596"/>
              <a:chOff x="9612365" y="2561901"/>
              <a:chExt cx="1006939" cy="1432453"/>
            </a:xfrm>
          </p:grpSpPr>
          <p:pic>
            <p:nvPicPr>
              <p:cNvPr id="65" name="Graphic 64" descr="Checkbox Checked outline">
                <a:extLst>
                  <a:ext uri="{FF2B5EF4-FFF2-40B4-BE49-F238E27FC236}">
                    <a16:creationId xmlns:a16="http://schemas.microsoft.com/office/drawing/2014/main" id="{645F11A6-449F-FD2C-523C-495F4BCF49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58634" y="2561901"/>
                <a:ext cx="914400" cy="914400"/>
              </a:xfrm>
              <a:prstGeom prst="rect">
                <a:avLst/>
              </a:prstGeom>
            </p:spPr>
          </p:pic>
          <p:sp>
            <p:nvSpPr>
              <p:cNvPr id="66" name="TextBox 65">
                <a:extLst>
                  <a:ext uri="{FF2B5EF4-FFF2-40B4-BE49-F238E27FC236}">
                    <a16:creationId xmlns:a16="http://schemas.microsoft.com/office/drawing/2014/main" id="{3FF2FCD0-9FC2-21F1-D9BD-EF6873BFCBBB}"/>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64" name="Picture 2" descr="Flag of South Korea - Wikipedia">
              <a:extLst>
                <a:ext uri="{FF2B5EF4-FFF2-40B4-BE49-F238E27FC236}">
                  <a16:creationId xmlns:a16="http://schemas.microsoft.com/office/drawing/2014/main" id="{61E98CAF-E397-5D37-0890-174F2387B7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7" name="Group 66">
            <a:extLst>
              <a:ext uri="{FF2B5EF4-FFF2-40B4-BE49-F238E27FC236}">
                <a16:creationId xmlns:a16="http://schemas.microsoft.com/office/drawing/2014/main" id="{E37868B6-7208-3629-3361-87C2886770ED}"/>
              </a:ext>
            </a:extLst>
          </p:cNvPr>
          <p:cNvGrpSpPr/>
          <p:nvPr/>
        </p:nvGrpSpPr>
        <p:grpSpPr>
          <a:xfrm>
            <a:off x="10290407" y="2482296"/>
            <a:ext cx="424142" cy="501865"/>
            <a:chOff x="10290407" y="2482296"/>
            <a:chExt cx="424142" cy="501865"/>
          </a:xfrm>
        </p:grpSpPr>
        <p:pic>
          <p:nvPicPr>
            <p:cNvPr id="68" name="Graphic 67" descr="Checkbox Checked outline">
              <a:extLst>
                <a:ext uri="{FF2B5EF4-FFF2-40B4-BE49-F238E27FC236}">
                  <a16:creationId xmlns:a16="http://schemas.microsoft.com/office/drawing/2014/main" id="{11C5B30D-066D-1D33-5F05-B2F69C22D3B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90407" y="2482296"/>
              <a:ext cx="424142" cy="426795"/>
            </a:xfrm>
            <a:prstGeom prst="rect">
              <a:avLst/>
            </a:prstGeom>
          </p:spPr>
        </p:pic>
        <p:pic>
          <p:nvPicPr>
            <p:cNvPr id="69" name="Picture 2" descr="Flag of Liberia - Wikipedia">
              <a:extLst>
                <a:ext uri="{FF2B5EF4-FFF2-40B4-BE49-F238E27FC236}">
                  <a16:creationId xmlns:a16="http://schemas.microsoft.com/office/drawing/2014/main" id="{7C4944E1-B8F1-9E96-9965-6D758DD1347D}"/>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8" name="Image 2" descr="Une image contenant texte, Graphique, Police, graphisme&#10;&#10;Description générée automatiquement">
            <a:extLst>
              <a:ext uri="{FF2B5EF4-FFF2-40B4-BE49-F238E27FC236}">
                <a16:creationId xmlns:a16="http://schemas.microsoft.com/office/drawing/2014/main" id="{E002BEAC-5D85-1F0E-5553-BE0FF0EDA6CD}"/>
              </a:ext>
            </a:extLst>
          </p:cNvPr>
          <p:cNvPicPr/>
          <p:nvPr/>
        </p:nvPicPr>
        <p:blipFill>
          <a:blip r:embed="rId20"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9" name="object 4">
            <a:extLst>
              <a:ext uri="{FF2B5EF4-FFF2-40B4-BE49-F238E27FC236}">
                <a16:creationId xmlns:a16="http://schemas.microsoft.com/office/drawing/2014/main" id="{104076AF-632B-3A2D-B981-7C77FB138526}"/>
              </a:ext>
            </a:extLst>
          </p:cNvPr>
          <p:cNvPicPr/>
          <p:nvPr/>
        </p:nvPicPr>
        <p:blipFill>
          <a:blip r:embed="rId21" cstate="print">
            <a:alphaModFix amt="50000"/>
          </a:blip>
          <a:stretch>
            <a:fillRect/>
          </a:stretch>
        </p:blipFill>
        <p:spPr>
          <a:xfrm>
            <a:off x="9679538" y="12"/>
            <a:ext cx="2505591" cy="2465992"/>
          </a:xfrm>
          <a:prstGeom prst="rect">
            <a:avLst/>
          </a:prstGeom>
        </p:spPr>
      </p:pic>
      <p:pic>
        <p:nvPicPr>
          <p:cNvPr id="10" name="object 4">
            <a:extLst>
              <a:ext uri="{FF2B5EF4-FFF2-40B4-BE49-F238E27FC236}">
                <a16:creationId xmlns:a16="http://schemas.microsoft.com/office/drawing/2014/main" id="{0B30A6D9-BFDD-7CDE-CB04-57C1AC8751D0}"/>
              </a:ext>
            </a:extLst>
          </p:cNvPr>
          <p:cNvPicPr/>
          <p:nvPr/>
        </p:nvPicPr>
        <p:blipFill>
          <a:blip r:embed="rId21" cstate="print">
            <a:alphaModFix amt="50000"/>
          </a:blip>
          <a:stretch>
            <a:fillRect/>
          </a:stretch>
        </p:blipFill>
        <p:spPr>
          <a:xfrm rot="10800000">
            <a:off x="-23805" y="4413953"/>
            <a:ext cx="2505591" cy="2465992"/>
          </a:xfrm>
          <a:prstGeom prst="rect">
            <a:avLst/>
          </a:prstGeom>
        </p:spPr>
      </p:pic>
      <p:grpSp>
        <p:nvGrpSpPr>
          <p:cNvPr id="12" name="object 4">
            <a:extLst>
              <a:ext uri="{FF2B5EF4-FFF2-40B4-BE49-F238E27FC236}">
                <a16:creationId xmlns:a16="http://schemas.microsoft.com/office/drawing/2014/main" id="{5319670C-AC2C-F9E7-DCF7-53FB52BFD819}"/>
              </a:ext>
            </a:extLst>
          </p:cNvPr>
          <p:cNvGrpSpPr/>
          <p:nvPr/>
        </p:nvGrpSpPr>
        <p:grpSpPr>
          <a:xfrm>
            <a:off x="5113020" y="6628821"/>
            <a:ext cx="1965750" cy="45719"/>
            <a:chOff x="4363177" y="6975805"/>
            <a:chExt cx="1965750" cy="127000"/>
          </a:xfrm>
        </p:grpSpPr>
        <p:sp>
          <p:nvSpPr>
            <p:cNvPr id="22" name="object 5">
              <a:extLst>
                <a:ext uri="{FF2B5EF4-FFF2-40B4-BE49-F238E27FC236}">
                  <a16:creationId xmlns:a16="http://schemas.microsoft.com/office/drawing/2014/main" id="{2346F7C0-6F95-5F40-4A86-F1E6D0C63E11}"/>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23" name="object 6">
              <a:extLst>
                <a:ext uri="{FF2B5EF4-FFF2-40B4-BE49-F238E27FC236}">
                  <a16:creationId xmlns:a16="http://schemas.microsoft.com/office/drawing/2014/main" id="{481B8B6F-04CF-39D9-5892-C09D624C03BF}"/>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24" name="object 7">
              <a:extLst>
                <a:ext uri="{FF2B5EF4-FFF2-40B4-BE49-F238E27FC236}">
                  <a16:creationId xmlns:a16="http://schemas.microsoft.com/office/drawing/2014/main" id="{8BC2A0CF-4D27-9F91-521C-EF80D665EB33}"/>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Tree>
    <p:extLst>
      <p:ext uri="{BB962C8B-B14F-4D97-AF65-F5344CB8AC3E}">
        <p14:creationId xmlns:p14="http://schemas.microsoft.com/office/powerpoint/2010/main" val="13244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4">
            <a:extLst>
              <a:ext uri="{FF2B5EF4-FFF2-40B4-BE49-F238E27FC236}">
                <a16:creationId xmlns:a16="http://schemas.microsoft.com/office/drawing/2014/main" id="{739CDE5E-3D28-3463-2EC1-2553BAFAB84D}"/>
              </a:ext>
            </a:extLst>
          </p:cNvPr>
          <p:cNvGrpSpPr/>
          <p:nvPr/>
        </p:nvGrpSpPr>
        <p:grpSpPr>
          <a:xfrm>
            <a:off x="5113020" y="6628821"/>
            <a:ext cx="1965750" cy="45719"/>
            <a:chOff x="4363177" y="6975805"/>
            <a:chExt cx="1965750" cy="127000"/>
          </a:xfrm>
        </p:grpSpPr>
        <p:sp>
          <p:nvSpPr>
            <p:cNvPr id="11" name="object 5">
              <a:extLst>
                <a:ext uri="{FF2B5EF4-FFF2-40B4-BE49-F238E27FC236}">
                  <a16:creationId xmlns:a16="http://schemas.microsoft.com/office/drawing/2014/main" id="{561CA324-D9ED-B4C0-CB70-8B72E71A387B}"/>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2" name="object 6">
              <a:extLst>
                <a:ext uri="{FF2B5EF4-FFF2-40B4-BE49-F238E27FC236}">
                  <a16:creationId xmlns:a16="http://schemas.microsoft.com/office/drawing/2014/main" id="{86B87271-D663-C919-EED3-EFB42AC501A3}"/>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3" name="object 7">
              <a:extLst>
                <a:ext uri="{FF2B5EF4-FFF2-40B4-BE49-F238E27FC236}">
                  <a16:creationId xmlns:a16="http://schemas.microsoft.com/office/drawing/2014/main" id="{1CD36A06-FD04-F877-54C7-F8627535E07C}"/>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34" name="TextBox 33">
            <a:extLst>
              <a:ext uri="{FF2B5EF4-FFF2-40B4-BE49-F238E27FC236}">
                <a16:creationId xmlns:a16="http://schemas.microsoft.com/office/drawing/2014/main" id="{17E84A6C-CDE3-6D12-96F5-141A4E126B0D}"/>
              </a:ext>
            </a:extLst>
          </p:cNvPr>
          <p:cNvSpPr txBox="1"/>
          <p:nvPr/>
        </p:nvSpPr>
        <p:spPr>
          <a:xfrm>
            <a:off x="8715696" y="1321531"/>
            <a:ext cx="2762924" cy="369332"/>
          </a:xfrm>
          <a:prstGeom prst="rect">
            <a:avLst/>
          </a:prstGeom>
          <a:noFill/>
        </p:spPr>
        <p:txBody>
          <a:bodyPr wrap="square" rtlCol="0">
            <a:spAutoFit/>
          </a:bodyPr>
          <a:lstStyle/>
          <a:p>
            <a:pPr algn="ctr"/>
            <a:r>
              <a:rPr lang="nl-BE"/>
              <a:t>SMS 2</a:t>
            </a:r>
          </a:p>
        </p:txBody>
      </p:sp>
      <p:grpSp>
        <p:nvGrpSpPr>
          <p:cNvPr id="30" name="Group 29">
            <a:extLst>
              <a:ext uri="{FF2B5EF4-FFF2-40B4-BE49-F238E27FC236}">
                <a16:creationId xmlns:a16="http://schemas.microsoft.com/office/drawing/2014/main" id="{F5C36988-2890-6558-9605-E1923B32D966}"/>
              </a:ext>
            </a:extLst>
          </p:cNvPr>
          <p:cNvGrpSpPr/>
          <p:nvPr/>
        </p:nvGrpSpPr>
        <p:grpSpPr>
          <a:xfrm>
            <a:off x="5409522" y="5156042"/>
            <a:ext cx="1372968" cy="1678894"/>
            <a:chOff x="5027995" y="4261974"/>
            <a:chExt cx="995083" cy="1216810"/>
          </a:xfrm>
        </p:grpSpPr>
        <p:pic>
          <p:nvPicPr>
            <p:cNvPr id="28" name="Graphic 27" descr="Building outline">
              <a:extLst>
                <a:ext uri="{FF2B5EF4-FFF2-40B4-BE49-F238E27FC236}">
                  <a16:creationId xmlns:a16="http://schemas.microsoft.com/office/drawing/2014/main" id="{CE17E4F9-04D0-BF60-5933-959D85FBDA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8337" y="4261974"/>
              <a:ext cx="914400" cy="914400"/>
            </a:xfrm>
            <a:prstGeom prst="rect">
              <a:avLst/>
            </a:prstGeom>
          </p:spPr>
        </p:pic>
        <p:sp>
          <p:nvSpPr>
            <p:cNvPr id="29" name="TextBox 28">
              <a:extLst>
                <a:ext uri="{FF2B5EF4-FFF2-40B4-BE49-F238E27FC236}">
                  <a16:creationId xmlns:a16="http://schemas.microsoft.com/office/drawing/2014/main" id="{531572E0-98AB-2D91-6901-0002422456BB}"/>
                </a:ext>
              </a:extLst>
            </p:cNvPr>
            <p:cNvSpPr txBox="1"/>
            <p:nvPr/>
          </p:nvSpPr>
          <p:spPr>
            <a:xfrm>
              <a:off x="5027995" y="5109452"/>
              <a:ext cx="995083" cy="369332"/>
            </a:xfrm>
            <a:prstGeom prst="rect">
              <a:avLst/>
            </a:prstGeom>
            <a:noFill/>
          </p:spPr>
          <p:txBody>
            <a:bodyPr wrap="square" rtlCol="0">
              <a:spAutoFit/>
            </a:bodyPr>
            <a:lstStyle/>
            <a:p>
              <a:pPr algn="ctr"/>
              <a:r>
                <a:rPr lang="nl-BE"/>
                <a:t>ROM</a:t>
              </a:r>
            </a:p>
          </p:txBody>
        </p:sp>
      </p:grpSp>
      <p:grpSp>
        <p:nvGrpSpPr>
          <p:cNvPr id="42" name="Group 41">
            <a:extLst>
              <a:ext uri="{FF2B5EF4-FFF2-40B4-BE49-F238E27FC236}">
                <a16:creationId xmlns:a16="http://schemas.microsoft.com/office/drawing/2014/main" id="{F469AC07-6798-904A-F2CA-A40BF9DEC9F4}"/>
              </a:ext>
            </a:extLst>
          </p:cNvPr>
          <p:cNvGrpSpPr/>
          <p:nvPr/>
        </p:nvGrpSpPr>
        <p:grpSpPr>
          <a:xfrm>
            <a:off x="10400944" y="2417486"/>
            <a:ext cx="1791056" cy="1884128"/>
            <a:chOff x="723900" y="2781300"/>
            <a:chExt cx="1333500" cy="1402795"/>
          </a:xfrm>
        </p:grpSpPr>
        <p:pic>
          <p:nvPicPr>
            <p:cNvPr id="43" name="Graphic 42" descr="Building outline">
              <a:extLst>
                <a:ext uri="{FF2B5EF4-FFF2-40B4-BE49-F238E27FC236}">
                  <a16:creationId xmlns:a16="http://schemas.microsoft.com/office/drawing/2014/main" id="{EEDCD2CC-9B15-B871-1C10-6F87C9E77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44" name="TextBox 43">
              <a:extLst>
                <a:ext uri="{FF2B5EF4-FFF2-40B4-BE49-F238E27FC236}">
                  <a16:creationId xmlns:a16="http://schemas.microsoft.com/office/drawing/2014/main" id="{1B9527EB-DFBE-F234-71C2-99DCAC012F3B}"/>
                </a:ext>
              </a:extLst>
            </p:cNvPr>
            <p:cNvSpPr txBox="1"/>
            <p:nvPr/>
          </p:nvSpPr>
          <p:spPr>
            <a:xfrm>
              <a:off x="723900" y="3886200"/>
              <a:ext cx="1333500" cy="297895"/>
            </a:xfrm>
            <a:prstGeom prst="rect">
              <a:avLst/>
            </a:prstGeom>
            <a:noFill/>
          </p:spPr>
          <p:txBody>
            <a:bodyPr wrap="square" rtlCol="0">
              <a:spAutoFit/>
            </a:bodyPr>
            <a:lstStyle/>
            <a:p>
              <a:pPr algn="ctr"/>
              <a:r>
                <a:rPr lang="nl-BE" sz="2000"/>
                <a:t>ISM 2</a:t>
              </a:r>
            </a:p>
          </p:txBody>
        </p:sp>
      </p:grpSp>
      <p:sp>
        <p:nvSpPr>
          <p:cNvPr id="57" name="Arrow: Curved Down 56">
            <a:extLst>
              <a:ext uri="{FF2B5EF4-FFF2-40B4-BE49-F238E27FC236}">
                <a16:creationId xmlns:a16="http://schemas.microsoft.com/office/drawing/2014/main" id="{C12C3D17-4937-5A29-EBC2-D175086540F7}"/>
              </a:ext>
            </a:extLst>
          </p:cNvPr>
          <p:cNvSpPr/>
          <p:nvPr/>
        </p:nvSpPr>
        <p:spPr>
          <a:xfrm flipH="1">
            <a:off x="8818156"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 name="Group 15">
            <a:extLst>
              <a:ext uri="{FF2B5EF4-FFF2-40B4-BE49-F238E27FC236}">
                <a16:creationId xmlns:a16="http://schemas.microsoft.com/office/drawing/2014/main" id="{1A2B5557-F458-2C74-D5F4-A3D8BDD62831}"/>
              </a:ext>
            </a:extLst>
          </p:cNvPr>
          <p:cNvGrpSpPr/>
          <p:nvPr/>
        </p:nvGrpSpPr>
        <p:grpSpPr>
          <a:xfrm>
            <a:off x="8236501" y="2589156"/>
            <a:ext cx="1267676" cy="1512403"/>
            <a:chOff x="7176819" y="2847620"/>
            <a:chExt cx="1104900" cy="1318203"/>
          </a:xfrm>
        </p:grpSpPr>
        <p:pic>
          <p:nvPicPr>
            <p:cNvPr id="18" name="Graphic 17" descr="Freight outline">
              <a:extLst>
                <a:ext uri="{FF2B5EF4-FFF2-40B4-BE49-F238E27FC236}">
                  <a16:creationId xmlns:a16="http://schemas.microsoft.com/office/drawing/2014/main" id="{2B6A5172-C8EF-4F9D-C907-0B1256D68E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76819" y="2847620"/>
              <a:ext cx="1104900" cy="1104900"/>
            </a:xfrm>
            <a:prstGeom prst="rect">
              <a:avLst/>
            </a:prstGeom>
          </p:spPr>
        </p:pic>
        <p:pic>
          <p:nvPicPr>
            <p:cNvPr id="22" name="Picture 2" descr="Flag of South Korea - Wikipedia">
              <a:extLst>
                <a:ext uri="{FF2B5EF4-FFF2-40B4-BE49-F238E27FC236}">
                  <a16:creationId xmlns:a16="http://schemas.microsoft.com/office/drawing/2014/main" id="{67810307-1BF0-7FF4-CB3D-00172B7B5A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4" name="Arrow: Curved Down 23">
            <a:extLst>
              <a:ext uri="{FF2B5EF4-FFF2-40B4-BE49-F238E27FC236}">
                <a16:creationId xmlns:a16="http://schemas.microsoft.com/office/drawing/2014/main" id="{D2D4E776-642E-6193-5B53-B241171EAB34}"/>
              </a:ext>
            </a:extLst>
          </p:cNvPr>
          <p:cNvSpPr/>
          <p:nvPr/>
        </p:nvSpPr>
        <p:spPr>
          <a:xfrm flipV="1">
            <a:off x="914399"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5" name="Arrow: Curved Down 24">
            <a:extLst>
              <a:ext uri="{FF2B5EF4-FFF2-40B4-BE49-F238E27FC236}">
                <a16:creationId xmlns:a16="http://schemas.microsoft.com/office/drawing/2014/main" id="{F8ECC352-DBBE-B503-9197-2DF6C253E299}"/>
              </a:ext>
            </a:extLst>
          </p:cNvPr>
          <p:cNvSpPr/>
          <p:nvPr/>
        </p:nvSpPr>
        <p:spPr>
          <a:xfrm flipH="1" flipV="1">
            <a:off x="6095999" y="4440515"/>
            <a:ext cx="5280161" cy="777594"/>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6" name="TextBox 25">
            <a:extLst>
              <a:ext uri="{FF2B5EF4-FFF2-40B4-BE49-F238E27FC236}">
                <a16:creationId xmlns:a16="http://schemas.microsoft.com/office/drawing/2014/main" id="{490A6E78-C21C-71FF-06E8-20ACBADD63D9}"/>
              </a:ext>
            </a:extLst>
          </p:cNvPr>
          <p:cNvSpPr txBox="1"/>
          <p:nvPr/>
        </p:nvSpPr>
        <p:spPr>
          <a:xfrm>
            <a:off x="1940199" y="5319378"/>
            <a:ext cx="2762924" cy="369332"/>
          </a:xfrm>
          <a:prstGeom prst="rect">
            <a:avLst/>
          </a:prstGeom>
          <a:noFill/>
        </p:spPr>
        <p:txBody>
          <a:bodyPr wrap="square" rtlCol="0">
            <a:spAutoFit/>
          </a:bodyPr>
          <a:lstStyle/>
          <a:p>
            <a:pPr algn="ctr"/>
            <a:r>
              <a:rPr lang="nl-BE"/>
              <a:t>ROC management</a:t>
            </a:r>
          </a:p>
        </p:txBody>
      </p:sp>
      <p:sp>
        <p:nvSpPr>
          <p:cNvPr id="27" name="TextBox 26">
            <a:extLst>
              <a:ext uri="{FF2B5EF4-FFF2-40B4-BE49-F238E27FC236}">
                <a16:creationId xmlns:a16="http://schemas.microsoft.com/office/drawing/2014/main" id="{0AC57F3A-3B92-C04E-8EED-DE06FC4F0D3D}"/>
              </a:ext>
            </a:extLst>
          </p:cNvPr>
          <p:cNvSpPr txBox="1"/>
          <p:nvPr/>
        </p:nvSpPr>
        <p:spPr>
          <a:xfrm>
            <a:off x="7436694" y="5333247"/>
            <a:ext cx="2762924" cy="369332"/>
          </a:xfrm>
          <a:prstGeom prst="rect">
            <a:avLst/>
          </a:prstGeom>
          <a:noFill/>
        </p:spPr>
        <p:txBody>
          <a:bodyPr wrap="square" rtlCol="0">
            <a:spAutoFit/>
          </a:bodyPr>
          <a:lstStyle/>
          <a:p>
            <a:pPr algn="ctr"/>
            <a:r>
              <a:rPr lang="nl-BE"/>
              <a:t>ROC management 2</a:t>
            </a:r>
          </a:p>
        </p:txBody>
      </p:sp>
      <p:grpSp>
        <p:nvGrpSpPr>
          <p:cNvPr id="54" name="Group 53">
            <a:extLst>
              <a:ext uri="{FF2B5EF4-FFF2-40B4-BE49-F238E27FC236}">
                <a16:creationId xmlns:a16="http://schemas.microsoft.com/office/drawing/2014/main" id="{38C080C8-090B-56A7-C0B2-EFDDE0BD686E}"/>
              </a:ext>
            </a:extLst>
          </p:cNvPr>
          <p:cNvGrpSpPr/>
          <p:nvPr/>
        </p:nvGrpSpPr>
        <p:grpSpPr>
          <a:xfrm>
            <a:off x="4110912" y="3014038"/>
            <a:ext cx="1215108" cy="646331"/>
            <a:chOff x="7970244" y="4763557"/>
            <a:chExt cx="1215108" cy="646331"/>
          </a:xfrm>
        </p:grpSpPr>
        <p:pic>
          <p:nvPicPr>
            <p:cNvPr id="55" name="Graphic 54" descr="Wireless with solid fill">
              <a:extLst>
                <a:ext uri="{FF2B5EF4-FFF2-40B4-BE49-F238E27FC236}">
                  <a16:creationId xmlns:a16="http://schemas.microsoft.com/office/drawing/2014/main" id="{BE77EA60-F887-71E1-4780-B5D9CADB9CC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56" name="Graphic 55" descr="Wireless with solid fill">
              <a:extLst>
                <a:ext uri="{FF2B5EF4-FFF2-40B4-BE49-F238E27FC236}">
                  <a16:creationId xmlns:a16="http://schemas.microsoft.com/office/drawing/2014/main" id="{488E3454-EBBA-3312-D986-17BA7FD9093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sp>
          <p:nvSpPr>
            <p:cNvPr id="58" name="TextBox 57">
              <a:extLst>
                <a:ext uri="{FF2B5EF4-FFF2-40B4-BE49-F238E27FC236}">
                  <a16:creationId xmlns:a16="http://schemas.microsoft.com/office/drawing/2014/main" id="{21CB8F0F-6771-33AE-A716-4C66ED38920C}"/>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59" name="Group 58">
            <a:extLst>
              <a:ext uri="{FF2B5EF4-FFF2-40B4-BE49-F238E27FC236}">
                <a16:creationId xmlns:a16="http://schemas.microsoft.com/office/drawing/2014/main" id="{0FA65F8C-C52E-5621-B600-CC323DC4C924}"/>
              </a:ext>
            </a:extLst>
          </p:cNvPr>
          <p:cNvGrpSpPr/>
          <p:nvPr/>
        </p:nvGrpSpPr>
        <p:grpSpPr>
          <a:xfrm>
            <a:off x="6957069" y="3019821"/>
            <a:ext cx="1215108" cy="646331"/>
            <a:chOff x="6957069" y="3019821"/>
            <a:chExt cx="1215108" cy="646331"/>
          </a:xfrm>
        </p:grpSpPr>
        <p:grpSp>
          <p:nvGrpSpPr>
            <p:cNvPr id="60" name="Group 59">
              <a:extLst>
                <a:ext uri="{FF2B5EF4-FFF2-40B4-BE49-F238E27FC236}">
                  <a16:creationId xmlns:a16="http://schemas.microsoft.com/office/drawing/2014/main" id="{B3DAD90F-95C9-56A8-CC59-619AB8557DBC}"/>
                </a:ext>
              </a:extLst>
            </p:cNvPr>
            <p:cNvGrpSpPr/>
            <p:nvPr/>
          </p:nvGrpSpPr>
          <p:grpSpPr>
            <a:xfrm>
              <a:off x="6957069" y="3114000"/>
              <a:ext cx="1215108" cy="457201"/>
              <a:chOff x="7970244" y="4857527"/>
              <a:chExt cx="1215108" cy="457201"/>
            </a:xfrm>
          </p:grpSpPr>
          <p:pic>
            <p:nvPicPr>
              <p:cNvPr id="62" name="Graphic 61" descr="Wireless with solid fill">
                <a:extLst>
                  <a:ext uri="{FF2B5EF4-FFF2-40B4-BE49-F238E27FC236}">
                    <a16:creationId xmlns:a16="http://schemas.microsoft.com/office/drawing/2014/main" id="{9E5E49D2-6045-B503-4D26-71F92DD2DD7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63" name="Graphic 62" descr="Wireless with solid fill">
                <a:extLst>
                  <a:ext uri="{FF2B5EF4-FFF2-40B4-BE49-F238E27FC236}">
                    <a16:creationId xmlns:a16="http://schemas.microsoft.com/office/drawing/2014/main" id="{EDAC986E-BC9F-89A0-A66E-B13A6BD4D8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grpSp>
        <p:sp>
          <p:nvSpPr>
            <p:cNvPr id="61" name="TextBox 60">
              <a:extLst>
                <a:ext uri="{FF2B5EF4-FFF2-40B4-BE49-F238E27FC236}">
                  <a16:creationId xmlns:a16="http://schemas.microsoft.com/office/drawing/2014/main" id="{66D1546E-7DEB-BC71-6FF7-7A2A0307BD38}"/>
                </a:ext>
              </a:extLst>
            </p:cNvPr>
            <p:cNvSpPr txBox="1"/>
            <p:nvPr/>
          </p:nvSpPr>
          <p:spPr>
            <a:xfrm>
              <a:off x="7237650" y="3019821"/>
              <a:ext cx="634776" cy="646331"/>
            </a:xfrm>
            <a:prstGeom prst="rect">
              <a:avLst/>
            </a:prstGeom>
            <a:noFill/>
          </p:spPr>
          <p:txBody>
            <a:bodyPr wrap="square" rtlCol="0">
              <a:spAutoFit/>
            </a:bodyPr>
            <a:lstStyle/>
            <a:p>
              <a:pPr algn="ctr"/>
              <a:r>
                <a:rPr lang="nl-BE" err="1"/>
                <a:t>RemOps</a:t>
              </a:r>
              <a:endParaRPr lang="nl-BE"/>
            </a:p>
          </p:txBody>
        </p:sp>
      </p:grpSp>
      <p:grpSp>
        <p:nvGrpSpPr>
          <p:cNvPr id="2048" name="Group 2047">
            <a:extLst>
              <a:ext uri="{FF2B5EF4-FFF2-40B4-BE49-F238E27FC236}">
                <a16:creationId xmlns:a16="http://schemas.microsoft.com/office/drawing/2014/main" id="{4E5CAA77-7337-178B-2A8F-7A6197CC0748}"/>
              </a:ext>
            </a:extLst>
          </p:cNvPr>
          <p:cNvGrpSpPr/>
          <p:nvPr/>
        </p:nvGrpSpPr>
        <p:grpSpPr>
          <a:xfrm>
            <a:off x="6330511" y="8104295"/>
            <a:ext cx="424142" cy="471649"/>
            <a:chOff x="9658634" y="2561901"/>
            <a:chExt cx="914400" cy="1010498"/>
          </a:xfrm>
        </p:grpSpPr>
        <p:pic>
          <p:nvPicPr>
            <p:cNvPr id="2049" name="Graphic 2048" descr="Checkbox Checked outline">
              <a:extLst>
                <a:ext uri="{FF2B5EF4-FFF2-40B4-BE49-F238E27FC236}">
                  <a16:creationId xmlns:a16="http://schemas.microsoft.com/office/drawing/2014/main" id="{BFA7FF6A-1826-97FE-DDB8-65C085AA91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2051" name="TextBox 2050">
              <a:extLst>
                <a:ext uri="{FF2B5EF4-FFF2-40B4-BE49-F238E27FC236}">
                  <a16:creationId xmlns:a16="http://schemas.microsoft.com/office/drawing/2014/main" id="{1555208E-7FA4-960A-E872-BF22A68B35D6}"/>
                </a:ext>
              </a:extLst>
            </p:cNvPr>
            <p:cNvSpPr txBox="1"/>
            <p:nvPr/>
          </p:nvSpPr>
          <p:spPr>
            <a:xfrm>
              <a:off x="9658634" y="3203067"/>
              <a:ext cx="914400" cy="369332"/>
            </a:xfrm>
            <a:prstGeom prst="rect">
              <a:avLst/>
            </a:prstGeom>
            <a:noFill/>
          </p:spPr>
          <p:txBody>
            <a:bodyPr wrap="square" rtlCol="0">
              <a:spAutoFit/>
            </a:bodyPr>
            <a:lstStyle/>
            <a:p>
              <a:pPr algn="ctr"/>
              <a:r>
                <a:rPr lang="nl-BE"/>
                <a:t>BE</a:t>
              </a:r>
            </a:p>
          </p:txBody>
        </p:sp>
      </p:grpSp>
      <p:grpSp>
        <p:nvGrpSpPr>
          <p:cNvPr id="2052" name="Group 2051">
            <a:extLst>
              <a:ext uri="{FF2B5EF4-FFF2-40B4-BE49-F238E27FC236}">
                <a16:creationId xmlns:a16="http://schemas.microsoft.com/office/drawing/2014/main" id="{522D1F8F-B5C0-F6AF-D755-6CAD795E7701}"/>
              </a:ext>
            </a:extLst>
          </p:cNvPr>
          <p:cNvGrpSpPr/>
          <p:nvPr/>
        </p:nvGrpSpPr>
        <p:grpSpPr>
          <a:xfrm>
            <a:off x="6915468" y="8105112"/>
            <a:ext cx="467066" cy="668596"/>
            <a:chOff x="9612365" y="2561901"/>
            <a:chExt cx="1006939" cy="1432453"/>
          </a:xfrm>
        </p:grpSpPr>
        <p:pic>
          <p:nvPicPr>
            <p:cNvPr id="2053" name="Graphic 2052" descr="Checkbox Checked outline">
              <a:extLst>
                <a:ext uri="{FF2B5EF4-FFF2-40B4-BE49-F238E27FC236}">
                  <a16:creationId xmlns:a16="http://schemas.microsoft.com/office/drawing/2014/main" id="{B8FB9FED-15EA-80AF-F09F-55E54C8A317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2054" name="TextBox 2053">
              <a:extLst>
                <a:ext uri="{FF2B5EF4-FFF2-40B4-BE49-F238E27FC236}">
                  <a16:creationId xmlns:a16="http://schemas.microsoft.com/office/drawing/2014/main" id="{B4F24071-59A0-139F-3CBD-00DC15B28730}"/>
                </a:ext>
              </a:extLst>
            </p:cNvPr>
            <p:cNvSpPr txBox="1"/>
            <p:nvPr/>
          </p:nvSpPr>
          <p:spPr>
            <a:xfrm>
              <a:off x="9612365" y="3203068"/>
              <a:ext cx="1006939" cy="791286"/>
            </a:xfrm>
            <a:prstGeom prst="rect">
              <a:avLst/>
            </a:prstGeom>
            <a:noFill/>
          </p:spPr>
          <p:txBody>
            <a:bodyPr wrap="square" rtlCol="0">
              <a:spAutoFit/>
            </a:bodyPr>
            <a:lstStyle/>
            <a:p>
              <a:pPr algn="ctr"/>
              <a:r>
                <a:rPr lang="nl-BE"/>
                <a:t>KR</a:t>
              </a:r>
            </a:p>
          </p:txBody>
        </p:sp>
      </p:grpSp>
      <p:grpSp>
        <p:nvGrpSpPr>
          <p:cNvPr id="2055" name="Group 2054">
            <a:extLst>
              <a:ext uri="{FF2B5EF4-FFF2-40B4-BE49-F238E27FC236}">
                <a16:creationId xmlns:a16="http://schemas.microsoft.com/office/drawing/2014/main" id="{6FBD966F-8088-0EDB-7C58-AB4DADD1658E}"/>
              </a:ext>
            </a:extLst>
          </p:cNvPr>
          <p:cNvGrpSpPr/>
          <p:nvPr/>
        </p:nvGrpSpPr>
        <p:grpSpPr>
          <a:xfrm>
            <a:off x="6635383" y="8104295"/>
            <a:ext cx="424142" cy="668596"/>
            <a:chOff x="9658634" y="2561901"/>
            <a:chExt cx="914400" cy="1432453"/>
          </a:xfrm>
        </p:grpSpPr>
        <p:pic>
          <p:nvPicPr>
            <p:cNvPr id="2056" name="Graphic 2055" descr="Checkbox Checked outline">
              <a:extLst>
                <a:ext uri="{FF2B5EF4-FFF2-40B4-BE49-F238E27FC236}">
                  <a16:creationId xmlns:a16="http://schemas.microsoft.com/office/drawing/2014/main" id="{6F3FB636-98C9-1B5D-36CA-BEC667468A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2057" name="TextBox 2056">
              <a:extLst>
                <a:ext uri="{FF2B5EF4-FFF2-40B4-BE49-F238E27FC236}">
                  <a16:creationId xmlns:a16="http://schemas.microsoft.com/office/drawing/2014/main" id="{DC493B9E-3651-923E-56C3-397E21C07FDB}"/>
                </a:ext>
              </a:extLst>
            </p:cNvPr>
            <p:cNvSpPr txBox="1"/>
            <p:nvPr/>
          </p:nvSpPr>
          <p:spPr>
            <a:xfrm>
              <a:off x="9658634" y="3203068"/>
              <a:ext cx="914400" cy="791286"/>
            </a:xfrm>
            <a:prstGeom prst="rect">
              <a:avLst/>
            </a:prstGeom>
            <a:noFill/>
          </p:spPr>
          <p:txBody>
            <a:bodyPr wrap="square" rtlCol="0">
              <a:spAutoFit/>
            </a:bodyPr>
            <a:lstStyle/>
            <a:p>
              <a:pPr algn="ctr"/>
              <a:r>
                <a:rPr lang="nl-BE"/>
                <a:t>LB</a:t>
              </a:r>
            </a:p>
          </p:txBody>
        </p:sp>
      </p:grpSp>
      <p:grpSp>
        <p:nvGrpSpPr>
          <p:cNvPr id="2058" name="Group 2057">
            <a:extLst>
              <a:ext uri="{FF2B5EF4-FFF2-40B4-BE49-F238E27FC236}">
                <a16:creationId xmlns:a16="http://schemas.microsoft.com/office/drawing/2014/main" id="{25C0D9C4-609F-B32E-C0B8-7B47EA37F36E}"/>
              </a:ext>
            </a:extLst>
          </p:cNvPr>
          <p:cNvGrpSpPr/>
          <p:nvPr/>
        </p:nvGrpSpPr>
        <p:grpSpPr>
          <a:xfrm>
            <a:off x="1268961" y="2483113"/>
            <a:ext cx="424142" cy="668596"/>
            <a:chOff x="1268961" y="2483113"/>
            <a:chExt cx="424142" cy="668596"/>
          </a:xfrm>
        </p:grpSpPr>
        <p:grpSp>
          <p:nvGrpSpPr>
            <p:cNvPr id="2059" name="Group 2058">
              <a:extLst>
                <a:ext uri="{FF2B5EF4-FFF2-40B4-BE49-F238E27FC236}">
                  <a16:creationId xmlns:a16="http://schemas.microsoft.com/office/drawing/2014/main" id="{7F99F2B6-7690-395D-D6B8-23BFB9C2631F}"/>
                </a:ext>
              </a:extLst>
            </p:cNvPr>
            <p:cNvGrpSpPr/>
            <p:nvPr/>
          </p:nvGrpSpPr>
          <p:grpSpPr>
            <a:xfrm>
              <a:off x="1268961" y="2483113"/>
              <a:ext cx="424142" cy="668596"/>
              <a:chOff x="9658634" y="2561901"/>
              <a:chExt cx="914400" cy="1432453"/>
            </a:xfrm>
          </p:grpSpPr>
          <p:pic>
            <p:nvPicPr>
              <p:cNvPr id="2061" name="Graphic 2060" descr="Checkbox Checked outline">
                <a:extLst>
                  <a:ext uri="{FF2B5EF4-FFF2-40B4-BE49-F238E27FC236}">
                    <a16:creationId xmlns:a16="http://schemas.microsoft.com/office/drawing/2014/main" id="{0A25DFF0-D53D-6615-C63E-A744F8152C2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2062" name="TextBox 2061">
                <a:extLst>
                  <a:ext uri="{FF2B5EF4-FFF2-40B4-BE49-F238E27FC236}">
                    <a16:creationId xmlns:a16="http://schemas.microsoft.com/office/drawing/2014/main" id="{1F400C8F-E9EB-6A79-A017-6DF4606FE1DB}"/>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2060" name="Picture 2">
              <a:extLst>
                <a:ext uri="{FF2B5EF4-FFF2-40B4-BE49-F238E27FC236}">
                  <a16:creationId xmlns:a16="http://schemas.microsoft.com/office/drawing/2014/main" id="{A097DF0D-AEAE-BD1E-BDDB-E532084EEA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2063" name="Group 2062">
            <a:extLst>
              <a:ext uri="{FF2B5EF4-FFF2-40B4-BE49-F238E27FC236}">
                <a16:creationId xmlns:a16="http://schemas.microsoft.com/office/drawing/2014/main" id="{46DC2074-AF3C-F833-4DD8-9213D7F9E4EB}"/>
              </a:ext>
            </a:extLst>
          </p:cNvPr>
          <p:cNvGrpSpPr/>
          <p:nvPr/>
        </p:nvGrpSpPr>
        <p:grpSpPr>
          <a:xfrm>
            <a:off x="10570492" y="2483113"/>
            <a:ext cx="467066" cy="668596"/>
            <a:chOff x="10570492" y="2483113"/>
            <a:chExt cx="467066" cy="668596"/>
          </a:xfrm>
        </p:grpSpPr>
        <p:grpSp>
          <p:nvGrpSpPr>
            <p:cNvPr id="2064" name="Group 2063">
              <a:extLst>
                <a:ext uri="{FF2B5EF4-FFF2-40B4-BE49-F238E27FC236}">
                  <a16:creationId xmlns:a16="http://schemas.microsoft.com/office/drawing/2014/main" id="{172C8CD3-B39A-5474-D43A-D85FF2C3C6CC}"/>
                </a:ext>
              </a:extLst>
            </p:cNvPr>
            <p:cNvGrpSpPr/>
            <p:nvPr/>
          </p:nvGrpSpPr>
          <p:grpSpPr>
            <a:xfrm>
              <a:off x="10570492" y="2483113"/>
              <a:ext cx="467066" cy="668596"/>
              <a:chOff x="9612365" y="2561901"/>
              <a:chExt cx="1006939" cy="1432453"/>
            </a:xfrm>
          </p:grpSpPr>
          <p:pic>
            <p:nvPicPr>
              <p:cNvPr id="2066" name="Graphic 2065" descr="Checkbox Checked outline">
                <a:extLst>
                  <a:ext uri="{FF2B5EF4-FFF2-40B4-BE49-F238E27FC236}">
                    <a16:creationId xmlns:a16="http://schemas.microsoft.com/office/drawing/2014/main" id="{BE0C77D8-FD89-FECD-112C-9C747D65E60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2067" name="TextBox 2066">
                <a:extLst>
                  <a:ext uri="{FF2B5EF4-FFF2-40B4-BE49-F238E27FC236}">
                    <a16:creationId xmlns:a16="http://schemas.microsoft.com/office/drawing/2014/main" id="{352929DB-5721-22FF-59B4-11E2164CB988}"/>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2065" name="Picture 2" descr="Flag of South Korea - Wikipedia">
              <a:extLst>
                <a:ext uri="{FF2B5EF4-FFF2-40B4-BE49-F238E27FC236}">
                  <a16:creationId xmlns:a16="http://schemas.microsoft.com/office/drawing/2014/main" id="{854966A5-D2FE-EE8C-5F7D-647097BC8B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2068" name="Group 2067">
            <a:extLst>
              <a:ext uri="{FF2B5EF4-FFF2-40B4-BE49-F238E27FC236}">
                <a16:creationId xmlns:a16="http://schemas.microsoft.com/office/drawing/2014/main" id="{C6494930-8700-E3C2-352F-DB2517B5A58F}"/>
              </a:ext>
            </a:extLst>
          </p:cNvPr>
          <p:cNvGrpSpPr/>
          <p:nvPr/>
        </p:nvGrpSpPr>
        <p:grpSpPr>
          <a:xfrm>
            <a:off x="10290407" y="2482296"/>
            <a:ext cx="424142" cy="501865"/>
            <a:chOff x="10290407" y="2482296"/>
            <a:chExt cx="424142" cy="501865"/>
          </a:xfrm>
        </p:grpSpPr>
        <p:pic>
          <p:nvPicPr>
            <p:cNvPr id="2069" name="Graphic 2068" descr="Checkbox Checked outline">
              <a:extLst>
                <a:ext uri="{FF2B5EF4-FFF2-40B4-BE49-F238E27FC236}">
                  <a16:creationId xmlns:a16="http://schemas.microsoft.com/office/drawing/2014/main" id="{2BD90150-646D-8480-3338-520FA32808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90407" y="2482296"/>
              <a:ext cx="424142" cy="426795"/>
            </a:xfrm>
            <a:prstGeom prst="rect">
              <a:avLst/>
            </a:prstGeom>
          </p:spPr>
        </p:pic>
        <p:pic>
          <p:nvPicPr>
            <p:cNvPr id="2070" name="Picture 2" descr="Flag of Liberia - Wikipedia">
              <a:extLst>
                <a:ext uri="{FF2B5EF4-FFF2-40B4-BE49-F238E27FC236}">
                  <a16:creationId xmlns:a16="http://schemas.microsoft.com/office/drawing/2014/main" id="{2F68CE74-CE78-707A-111D-DAEE32F79C0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2" name="Image 2" descr="Une image contenant texte, Graphique, Police, graphisme&#10;&#10;Description générée automatiquement">
            <a:extLst>
              <a:ext uri="{FF2B5EF4-FFF2-40B4-BE49-F238E27FC236}">
                <a16:creationId xmlns:a16="http://schemas.microsoft.com/office/drawing/2014/main" id="{95039D8B-1F02-6DC4-8CFE-C5568509B629}"/>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3" name="object 4">
            <a:extLst>
              <a:ext uri="{FF2B5EF4-FFF2-40B4-BE49-F238E27FC236}">
                <a16:creationId xmlns:a16="http://schemas.microsoft.com/office/drawing/2014/main" id="{C8523921-4518-4DCC-486D-6C7EE4A054BC}"/>
              </a:ext>
            </a:extLst>
          </p:cNvPr>
          <p:cNvPicPr/>
          <p:nvPr/>
        </p:nvPicPr>
        <p:blipFill>
          <a:blip r:embed="rId19" cstate="print">
            <a:alphaModFix amt="50000"/>
          </a:blip>
          <a:stretch>
            <a:fillRect/>
          </a:stretch>
        </p:blipFill>
        <p:spPr>
          <a:xfrm>
            <a:off x="9679538" y="12"/>
            <a:ext cx="2505591" cy="2465992"/>
          </a:xfrm>
          <a:prstGeom prst="rect">
            <a:avLst/>
          </a:prstGeom>
        </p:spPr>
      </p:pic>
      <p:pic>
        <p:nvPicPr>
          <p:cNvPr id="9" name="object 4">
            <a:extLst>
              <a:ext uri="{FF2B5EF4-FFF2-40B4-BE49-F238E27FC236}">
                <a16:creationId xmlns:a16="http://schemas.microsoft.com/office/drawing/2014/main" id="{8A13E637-0511-E06D-5B58-A5BB7714A0C6}"/>
              </a:ext>
            </a:extLst>
          </p:cNvPr>
          <p:cNvPicPr/>
          <p:nvPr/>
        </p:nvPicPr>
        <p:blipFill>
          <a:blip r:embed="rId19" cstate="print">
            <a:alphaModFix amt="50000"/>
          </a:blip>
          <a:stretch>
            <a:fillRect/>
          </a:stretch>
        </p:blipFill>
        <p:spPr>
          <a:xfrm rot="10800000">
            <a:off x="-23805" y="4413953"/>
            <a:ext cx="2505591" cy="2465992"/>
          </a:xfrm>
          <a:prstGeom prst="rect">
            <a:avLst/>
          </a:prstGeom>
        </p:spPr>
      </p:pic>
    </p:spTree>
    <p:extLst>
      <p:ext uri="{BB962C8B-B14F-4D97-AF65-F5344CB8AC3E}">
        <p14:creationId xmlns:p14="http://schemas.microsoft.com/office/powerpoint/2010/main" val="13244844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34" name="TextBox 33">
            <a:extLst>
              <a:ext uri="{FF2B5EF4-FFF2-40B4-BE49-F238E27FC236}">
                <a16:creationId xmlns:a16="http://schemas.microsoft.com/office/drawing/2014/main" id="{17E84A6C-CDE3-6D12-96F5-141A4E126B0D}"/>
              </a:ext>
            </a:extLst>
          </p:cNvPr>
          <p:cNvSpPr txBox="1"/>
          <p:nvPr/>
        </p:nvSpPr>
        <p:spPr>
          <a:xfrm>
            <a:off x="8715696" y="1321531"/>
            <a:ext cx="2762924" cy="369332"/>
          </a:xfrm>
          <a:prstGeom prst="rect">
            <a:avLst/>
          </a:prstGeom>
          <a:noFill/>
        </p:spPr>
        <p:txBody>
          <a:bodyPr wrap="square" rtlCol="0">
            <a:spAutoFit/>
          </a:bodyPr>
          <a:lstStyle/>
          <a:p>
            <a:pPr algn="ctr"/>
            <a:r>
              <a:rPr lang="nl-BE"/>
              <a:t>SMS 2</a:t>
            </a:r>
          </a:p>
        </p:txBody>
      </p:sp>
      <p:grpSp>
        <p:nvGrpSpPr>
          <p:cNvPr id="42" name="Group 41">
            <a:extLst>
              <a:ext uri="{FF2B5EF4-FFF2-40B4-BE49-F238E27FC236}">
                <a16:creationId xmlns:a16="http://schemas.microsoft.com/office/drawing/2014/main" id="{F469AC07-6798-904A-F2CA-A40BF9DEC9F4}"/>
              </a:ext>
            </a:extLst>
          </p:cNvPr>
          <p:cNvGrpSpPr/>
          <p:nvPr/>
        </p:nvGrpSpPr>
        <p:grpSpPr>
          <a:xfrm>
            <a:off x="10400944" y="2417486"/>
            <a:ext cx="1791056" cy="1884128"/>
            <a:chOff x="723900" y="2781300"/>
            <a:chExt cx="1333500" cy="1402795"/>
          </a:xfrm>
        </p:grpSpPr>
        <p:pic>
          <p:nvPicPr>
            <p:cNvPr id="43" name="Graphic 42" descr="Building outline">
              <a:extLst>
                <a:ext uri="{FF2B5EF4-FFF2-40B4-BE49-F238E27FC236}">
                  <a16:creationId xmlns:a16="http://schemas.microsoft.com/office/drawing/2014/main" id="{EEDCD2CC-9B15-B871-1C10-6F87C9E77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44" name="TextBox 43">
              <a:extLst>
                <a:ext uri="{FF2B5EF4-FFF2-40B4-BE49-F238E27FC236}">
                  <a16:creationId xmlns:a16="http://schemas.microsoft.com/office/drawing/2014/main" id="{1B9527EB-DFBE-F234-71C2-99DCAC012F3B}"/>
                </a:ext>
              </a:extLst>
            </p:cNvPr>
            <p:cNvSpPr txBox="1"/>
            <p:nvPr/>
          </p:nvSpPr>
          <p:spPr>
            <a:xfrm>
              <a:off x="723900" y="3886200"/>
              <a:ext cx="1333500" cy="297895"/>
            </a:xfrm>
            <a:prstGeom prst="rect">
              <a:avLst/>
            </a:prstGeom>
            <a:noFill/>
          </p:spPr>
          <p:txBody>
            <a:bodyPr wrap="square" rtlCol="0">
              <a:spAutoFit/>
            </a:bodyPr>
            <a:lstStyle/>
            <a:p>
              <a:pPr algn="ctr"/>
              <a:r>
                <a:rPr lang="nl-BE" sz="2000"/>
                <a:t>ISM 2</a:t>
              </a:r>
            </a:p>
          </p:txBody>
        </p:sp>
      </p:grpSp>
      <p:sp>
        <p:nvSpPr>
          <p:cNvPr id="57" name="Arrow: Curved Down 56">
            <a:extLst>
              <a:ext uri="{FF2B5EF4-FFF2-40B4-BE49-F238E27FC236}">
                <a16:creationId xmlns:a16="http://schemas.microsoft.com/office/drawing/2014/main" id="{C12C3D17-4937-5A29-EBC2-D175086540F7}"/>
              </a:ext>
            </a:extLst>
          </p:cNvPr>
          <p:cNvSpPr/>
          <p:nvPr/>
        </p:nvSpPr>
        <p:spPr>
          <a:xfrm flipH="1">
            <a:off x="8818156"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 name="Group 15">
            <a:extLst>
              <a:ext uri="{FF2B5EF4-FFF2-40B4-BE49-F238E27FC236}">
                <a16:creationId xmlns:a16="http://schemas.microsoft.com/office/drawing/2014/main" id="{1A2B5557-F458-2C74-D5F4-A3D8BDD62831}"/>
              </a:ext>
            </a:extLst>
          </p:cNvPr>
          <p:cNvGrpSpPr/>
          <p:nvPr/>
        </p:nvGrpSpPr>
        <p:grpSpPr>
          <a:xfrm>
            <a:off x="8236501" y="2589156"/>
            <a:ext cx="1267676" cy="1512403"/>
            <a:chOff x="7176819" y="2847620"/>
            <a:chExt cx="1104900" cy="1318203"/>
          </a:xfrm>
        </p:grpSpPr>
        <p:pic>
          <p:nvPicPr>
            <p:cNvPr id="18" name="Graphic 17" descr="Freight outline">
              <a:extLst>
                <a:ext uri="{FF2B5EF4-FFF2-40B4-BE49-F238E27FC236}">
                  <a16:creationId xmlns:a16="http://schemas.microsoft.com/office/drawing/2014/main" id="{2B6A5172-C8EF-4F9D-C907-0B1256D68E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76819" y="2847620"/>
              <a:ext cx="1104900" cy="1104900"/>
            </a:xfrm>
            <a:prstGeom prst="rect">
              <a:avLst/>
            </a:prstGeom>
          </p:spPr>
        </p:pic>
        <p:pic>
          <p:nvPicPr>
            <p:cNvPr id="22" name="Picture 2" descr="Flag of South Korea - Wikipedia">
              <a:extLst>
                <a:ext uri="{FF2B5EF4-FFF2-40B4-BE49-F238E27FC236}">
                  <a16:creationId xmlns:a16="http://schemas.microsoft.com/office/drawing/2014/main" id="{67810307-1BF0-7FF4-CB3D-00172B7B5A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0" name="Group 59">
            <a:extLst>
              <a:ext uri="{FF2B5EF4-FFF2-40B4-BE49-F238E27FC236}">
                <a16:creationId xmlns:a16="http://schemas.microsoft.com/office/drawing/2014/main" id="{DE054BB1-0D81-6F27-D31C-6E50349A633B}"/>
              </a:ext>
            </a:extLst>
          </p:cNvPr>
          <p:cNvGrpSpPr/>
          <p:nvPr/>
        </p:nvGrpSpPr>
        <p:grpSpPr>
          <a:xfrm>
            <a:off x="4110912" y="3014038"/>
            <a:ext cx="1215108" cy="646331"/>
            <a:chOff x="7970244" y="4763557"/>
            <a:chExt cx="1215108" cy="646331"/>
          </a:xfrm>
        </p:grpSpPr>
        <p:pic>
          <p:nvPicPr>
            <p:cNvPr id="61" name="Graphic 60" descr="Wireless with solid fill">
              <a:extLst>
                <a:ext uri="{FF2B5EF4-FFF2-40B4-BE49-F238E27FC236}">
                  <a16:creationId xmlns:a16="http://schemas.microsoft.com/office/drawing/2014/main" id="{0F1CA0DD-62AF-0F58-A63E-71E65D48A3D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62" name="Graphic 61" descr="Wireless with solid fill">
              <a:extLst>
                <a:ext uri="{FF2B5EF4-FFF2-40B4-BE49-F238E27FC236}">
                  <a16:creationId xmlns:a16="http://schemas.microsoft.com/office/drawing/2014/main" id="{4DE0B376-FD26-6211-D3C6-CCBDBE8761A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sp>
          <p:nvSpPr>
            <p:cNvPr id="63" name="TextBox 62">
              <a:extLst>
                <a:ext uri="{FF2B5EF4-FFF2-40B4-BE49-F238E27FC236}">
                  <a16:creationId xmlns:a16="http://schemas.microsoft.com/office/drawing/2014/main" id="{C587B352-D1E0-48D9-B9B8-851746AE90C9}"/>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64" name="Group 63">
            <a:extLst>
              <a:ext uri="{FF2B5EF4-FFF2-40B4-BE49-F238E27FC236}">
                <a16:creationId xmlns:a16="http://schemas.microsoft.com/office/drawing/2014/main" id="{A2F611E6-7A4B-9EE6-EBBA-03CCCEF4E476}"/>
              </a:ext>
            </a:extLst>
          </p:cNvPr>
          <p:cNvGrpSpPr/>
          <p:nvPr/>
        </p:nvGrpSpPr>
        <p:grpSpPr>
          <a:xfrm>
            <a:off x="6957069" y="3019821"/>
            <a:ext cx="1215108" cy="646331"/>
            <a:chOff x="6957069" y="3019821"/>
            <a:chExt cx="1215108" cy="646331"/>
          </a:xfrm>
        </p:grpSpPr>
        <p:grpSp>
          <p:nvGrpSpPr>
            <p:cNvPr id="65" name="Group 64">
              <a:extLst>
                <a:ext uri="{FF2B5EF4-FFF2-40B4-BE49-F238E27FC236}">
                  <a16:creationId xmlns:a16="http://schemas.microsoft.com/office/drawing/2014/main" id="{16D1FDCF-AF5D-3022-D4A3-6730442F4A12}"/>
                </a:ext>
              </a:extLst>
            </p:cNvPr>
            <p:cNvGrpSpPr/>
            <p:nvPr/>
          </p:nvGrpSpPr>
          <p:grpSpPr>
            <a:xfrm>
              <a:off x="6957069" y="3114000"/>
              <a:ext cx="1215108" cy="457201"/>
              <a:chOff x="7970244" y="4857527"/>
              <a:chExt cx="1215108" cy="457201"/>
            </a:xfrm>
          </p:grpSpPr>
          <p:pic>
            <p:nvPicPr>
              <p:cNvPr id="67" name="Graphic 66" descr="Wireless with solid fill">
                <a:extLst>
                  <a:ext uri="{FF2B5EF4-FFF2-40B4-BE49-F238E27FC236}">
                    <a16:creationId xmlns:a16="http://schemas.microsoft.com/office/drawing/2014/main" id="{6855C7CF-1BED-479F-DDD8-14A4FA7FC6D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68" name="Graphic 67" descr="Wireless with solid fill">
                <a:extLst>
                  <a:ext uri="{FF2B5EF4-FFF2-40B4-BE49-F238E27FC236}">
                    <a16:creationId xmlns:a16="http://schemas.microsoft.com/office/drawing/2014/main" id="{BA49AAD5-AE6A-2670-869E-03AEEB09C47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grpSp>
        <p:sp>
          <p:nvSpPr>
            <p:cNvPr id="66" name="TextBox 65">
              <a:extLst>
                <a:ext uri="{FF2B5EF4-FFF2-40B4-BE49-F238E27FC236}">
                  <a16:creationId xmlns:a16="http://schemas.microsoft.com/office/drawing/2014/main" id="{65B80691-96F0-FAFE-3CB4-D9F406BFE824}"/>
                </a:ext>
              </a:extLst>
            </p:cNvPr>
            <p:cNvSpPr txBox="1"/>
            <p:nvPr/>
          </p:nvSpPr>
          <p:spPr>
            <a:xfrm>
              <a:off x="7237650" y="3019821"/>
              <a:ext cx="634776" cy="646331"/>
            </a:xfrm>
            <a:prstGeom prst="rect">
              <a:avLst/>
            </a:prstGeom>
            <a:noFill/>
          </p:spPr>
          <p:txBody>
            <a:bodyPr wrap="square" rtlCol="0">
              <a:spAutoFit/>
            </a:bodyPr>
            <a:lstStyle/>
            <a:p>
              <a:pPr algn="ctr"/>
              <a:r>
                <a:rPr lang="nl-BE" err="1"/>
                <a:t>RemOps</a:t>
              </a:r>
              <a:endParaRPr lang="nl-BE"/>
            </a:p>
          </p:txBody>
        </p:sp>
      </p:grpSp>
      <p:sp>
        <p:nvSpPr>
          <p:cNvPr id="69" name="Arrow: Curved Down 68">
            <a:extLst>
              <a:ext uri="{FF2B5EF4-FFF2-40B4-BE49-F238E27FC236}">
                <a16:creationId xmlns:a16="http://schemas.microsoft.com/office/drawing/2014/main" id="{FCAD3908-D271-5351-C21D-CD0F45476EE2}"/>
              </a:ext>
            </a:extLst>
          </p:cNvPr>
          <p:cNvSpPr/>
          <p:nvPr/>
        </p:nvSpPr>
        <p:spPr>
          <a:xfrm flipV="1">
            <a:off x="914399"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0" name="Arrow: Curved Down 69">
            <a:extLst>
              <a:ext uri="{FF2B5EF4-FFF2-40B4-BE49-F238E27FC236}">
                <a16:creationId xmlns:a16="http://schemas.microsoft.com/office/drawing/2014/main" id="{7394AFCC-0BDE-327B-05E9-6C4C637A9F57}"/>
              </a:ext>
            </a:extLst>
          </p:cNvPr>
          <p:cNvSpPr/>
          <p:nvPr/>
        </p:nvSpPr>
        <p:spPr>
          <a:xfrm flipH="1" flipV="1">
            <a:off x="6095999" y="4440515"/>
            <a:ext cx="5280161" cy="777594"/>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1" name="TextBox 70">
            <a:extLst>
              <a:ext uri="{FF2B5EF4-FFF2-40B4-BE49-F238E27FC236}">
                <a16:creationId xmlns:a16="http://schemas.microsoft.com/office/drawing/2014/main" id="{FEBF3FEC-2C0D-3D00-5B3A-896647E46B5C}"/>
              </a:ext>
            </a:extLst>
          </p:cNvPr>
          <p:cNvSpPr txBox="1"/>
          <p:nvPr/>
        </p:nvSpPr>
        <p:spPr>
          <a:xfrm>
            <a:off x="1940199" y="5319378"/>
            <a:ext cx="2762924" cy="369332"/>
          </a:xfrm>
          <a:prstGeom prst="rect">
            <a:avLst/>
          </a:prstGeom>
          <a:noFill/>
        </p:spPr>
        <p:txBody>
          <a:bodyPr wrap="square" rtlCol="0">
            <a:spAutoFit/>
          </a:bodyPr>
          <a:lstStyle/>
          <a:p>
            <a:pPr algn="ctr"/>
            <a:r>
              <a:rPr lang="nl-BE"/>
              <a:t>ROC management</a:t>
            </a:r>
          </a:p>
        </p:txBody>
      </p:sp>
      <p:sp>
        <p:nvSpPr>
          <p:cNvPr id="72" name="TextBox 71">
            <a:extLst>
              <a:ext uri="{FF2B5EF4-FFF2-40B4-BE49-F238E27FC236}">
                <a16:creationId xmlns:a16="http://schemas.microsoft.com/office/drawing/2014/main" id="{8EED7435-AE9A-B28C-C93F-D638FF902A4D}"/>
              </a:ext>
            </a:extLst>
          </p:cNvPr>
          <p:cNvSpPr txBox="1"/>
          <p:nvPr/>
        </p:nvSpPr>
        <p:spPr>
          <a:xfrm>
            <a:off x="7436694" y="5333247"/>
            <a:ext cx="2762924" cy="369332"/>
          </a:xfrm>
          <a:prstGeom prst="rect">
            <a:avLst/>
          </a:prstGeom>
          <a:noFill/>
        </p:spPr>
        <p:txBody>
          <a:bodyPr wrap="square" rtlCol="0">
            <a:spAutoFit/>
          </a:bodyPr>
          <a:lstStyle/>
          <a:p>
            <a:pPr algn="ctr"/>
            <a:r>
              <a:rPr lang="nl-BE"/>
              <a:t>ROC management 2</a:t>
            </a:r>
          </a:p>
        </p:txBody>
      </p:sp>
      <p:grpSp>
        <p:nvGrpSpPr>
          <p:cNvPr id="73" name="Group 72">
            <a:extLst>
              <a:ext uri="{FF2B5EF4-FFF2-40B4-BE49-F238E27FC236}">
                <a16:creationId xmlns:a16="http://schemas.microsoft.com/office/drawing/2014/main" id="{5B10F0E7-B2A9-7E51-5136-9FB7FD033658}"/>
              </a:ext>
            </a:extLst>
          </p:cNvPr>
          <p:cNvGrpSpPr/>
          <p:nvPr/>
        </p:nvGrpSpPr>
        <p:grpSpPr>
          <a:xfrm>
            <a:off x="1268961" y="2483113"/>
            <a:ext cx="424142" cy="668596"/>
            <a:chOff x="1268961" y="2483113"/>
            <a:chExt cx="424142" cy="668596"/>
          </a:xfrm>
        </p:grpSpPr>
        <p:grpSp>
          <p:nvGrpSpPr>
            <p:cNvPr id="74" name="Group 73">
              <a:extLst>
                <a:ext uri="{FF2B5EF4-FFF2-40B4-BE49-F238E27FC236}">
                  <a16:creationId xmlns:a16="http://schemas.microsoft.com/office/drawing/2014/main" id="{5943B817-64EC-53B3-61BD-E7451E2352CD}"/>
                </a:ext>
              </a:extLst>
            </p:cNvPr>
            <p:cNvGrpSpPr/>
            <p:nvPr/>
          </p:nvGrpSpPr>
          <p:grpSpPr>
            <a:xfrm>
              <a:off x="1268961" y="2483113"/>
              <a:ext cx="424142" cy="668596"/>
              <a:chOff x="9658634" y="2561901"/>
              <a:chExt cx="914400" cy="1432453"/>
            </a:xfrm>
          </p:grpSpPr>
          <p:pic>
            <p:nvPicPr>
              <p:cNvPr id="76" name="Graphic 75" descr="Checkbox Checked outline">
                <a:extLst>
                  <a:ext uri="{FF2B5EF4-FFF2-40B4-BE49-F238E27FC236}">
                    <a16:creationId xmlns:a16="http://schemas.microsoft.com/office/drawing/2014/main" id="{DBE4B3B3-9A82-EB61-CFE0-7F41DFCB346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77" name="TextBox 76">
                <a:extLst>
                  <a:ext uri="{FF2B5EF4-FFF2-40B4-BE49-F238E27FC236}">
                    <a16:creationId xmlns:a16="http://schemas.microsoft.com/office/drawing/2014/main" id="{E821B4E4-03F3-4703-3DAB-A855D5BAAC07}"/>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75" name="Picture 2">
              <a:extLst>
                <a:ext uri="{FF2B5EF4-FFF2-40B4-BE49-F238E27FC236}">
                  <a16:creationId xmlns:a16="http://schemas.microsoft.com/office/drawing/2014/main" id="{4B18D3B4-1CC0-F43F-A060-30D82B0F97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B48770E-3C98-30C4-D7FD-1A1F0D7271C9}"/>
              </a:ext>
            </a:extLst>
          </p:cNvPr>
          <p:cNvGrpSpPr/>
          <p:nvPr/>
        </p:nvGrpSpPr>
        <p:grpSpPr>
          <a:xfrm>
            <a:off x="10570492" y="2483113"/>
            <a:ext cx="467066" cy="668596"/>
            <a:chOff x="10570492" y="2483113"/>
            <a:chExt cx="467066" cy="668596"/>
          </a:xfrm>
        </p:grpSpPr>
        <p:grpSp>
          <p:nvGrpSpPr>
            <p:cNvPr id="79" name="Group 78">
              <a:extLst>
                <a:ext uri="{FF2B5EF4-FFF2-40B4-BE49-F238E27FC236}">
                  <a16:creationId xmlns:a16="http://schemas.microsoft.com/office/drawing/2014/main" id="{4E209CBE-F05C-08E1-7A65-3378D212DEC1}"/>
                </a:ext>
              </a:extLst>
            </p:cNvPr>
            <p:cNvGrpSpPr/>
            <p:nvPr/>
          </p:nvGrpSpPr>
          <p:grpSpPr>
            <a:xfrm>
              <a:off x="10570492" y="2483113"/>
              <a:ext cx="467066" cy="668596"/>
              <a:chOff x="9612365" y="2561901"/>
              <a:chExt cx="1006939" cy="1432453"/>
            </a:xfrm>
          </p:grpSpPr>
          <p:pic>
            <p:nvPicPr>
              <p:cNvPr id="81" name="Graphic 80" descr="Checkbox Checked outline">
                <a:extLst>
                  <a:ext uri="{FF2B5EF4-FFF2-40B4-BE49-F238E27FC236}">
                    <a16:creationId xmlns:a16="http://schemas.microsoft.com/office/drawing/2014/main" id="{779887F2-5C92-A864-D654-4CFA9428DF1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82" name="TextBox 81">
                <a:extLst>
                  <a:ext uri="{FF2B5EF4-FFF2-40B4-BE49-F238E27FC236}">
                    <a16:creationId xmlns:a16="http://schemas.microsoft.com/office/drawing/2014/main" id="{770AA9DC-2D72-458D-9769-A20A65CBF715}"/>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80" name="Picture 2" descr="Flag of South Korea - Wikipedia">
              <a:extLst>
                <a:ext uri="{FF2B5EF4-FFF2-40B4-BE49-F238E27FC236}">
                  <a16:creationId xmlns:a16="http://schemas.microsoft.com/office/drawing/2014/main" id="{424DADDF-707B-CEBE-EE51-D26B4DF93F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5585B5B8-FC25-A7AC-34D1-BEFE70666C20}"/>
              </a:ext>
            </a:extLst>
          </p:cNvPr>
          <p:cNvGrpSpPr/>
          <p:nvPr/>
        </p:nvGrpSpPr>
        <p:grpSpPr>
          <a:xfrm>
            <a:off x="10290407" y="2482296"/>
            <a:ext cx="424142" cy="501865"/>
            <a:chOff x="10290407" y="2482296"/>
            <a:chExt cx="424142" cy="501865"/>
          </a:xfrm>
        </p:grpSpPr>
        <p:pic>
          <p:nvPicPr>
            <p:cNvPr id="84" name="Graphic 83" descr="Checkbox Checked outline">
              <a:extLst>
                <a:ext uri="{FF2B5EF4-FFF2-40B4-BE49-F238E27FC236}">
                  <a16:creationId xmlns:a16="http://schemas.microsoft.com/office/drawing/2014/main" id="{CAFACBEF-1E66-6946-BB4B-10F5A0EE66C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90407" y="2482296"/>
              <a:ext cx="424142" cy="426795"/>
            </a:xfrm>
            <a:prstGeom prst="rect">
              <a:avLst/>
            </a:prstGeom>
          </p:spPr>
        </p:pic>
        <p:pic>
          <p:nvPicPr>
            <p:cNvPr id="85" name="Picture 2" descr="Flag of Liberia - Wikipedia">
              <a:extLst>
                <a:ext uri="{FF2B5EF4-FFF2-40B4-BE49-F238E27FC236}">
                  <a16:creationId xmlns:a16="http://schemas.microsoft.com/office/drawing/2014/main" id="{FEB879C7-F6E0-ADDD-F15A-AFB6618993AB}"/>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2" name="Image 2" descr="Une image contenant texte, Graphique, Police, graphisme&#10;&#10;Description générée automatiquement">
            <a:extLst>
              <a:ext uri="{FF2B5EF4-FFF2-40B4-BE49-F238E27FC236}">
                <a16:creationId xmlns:a16="http://schemas.microsoft.com/office/drawing/2014/main" id="{18974532-6D16-C238-2778-139D0B9822AD}"/>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3" name="object 4">
            <a:extLst>
              <a:ext uri="{FF2B5EF4-FFF2-40B4-BE49-F238E27FC236}">
                <a16:creationId xmlns:a16="http://schemas.microsoft.com/office/drawing/2014/main" id="{ECF61FA9-098A-D26B-C3F4-49D3AB68E7D8}"/>
              </a:ext>
            </a:extLst>
          </p:cNvPr>
          <p:cNvPicPr/>
          <p:nvPr/>
        </p:nvPicPr>
        <p:blipFill>
          <a:blip r:embed="rId19" cstate="print">
            <a:alphaModFix amt="50000"/>
          </a:blip>
          <a:stretch>
            <a:fillRect/>
          </a:stretch>
        </p:blipFill>
        <p:spPr>
          <a:xfrm>
            <a:off x="9679538" y="12"/>
            <a:ext cx="2505591" cy="2465992"/>
          </a:xfrm>
          <a:prstGeom prst="rect">
            <a:avLst/>
          </a:prstGeom>
        </p:spPr>
      </p:pic>
      <p:pic>
        <p:nvPicPr>
          <p:cNvPr id="8" name="object 4">
            <a:extLst>
              <a:ext uri="{FF2B5EF4-FFF2-40B4-BE49-F238E27FC236}">
                <a16:creationId xmlns:a16="http://schemas.microsoft.com/office/drawing/2014/main" id="{45C6A153-694B-AE1B-BEAE-7577855E5BDB}"/>
              </a:ext>
            </a:extLst>
          </p:cNvPr>
          <p:cNvPicPr/>
          <p:nvPr/>
        </p:nvPicPr>
        <p:blipFill>
          <a:blip r:embed="rId19" cstate="print">
            <a:alphaModFix amt="50000"/>
          </a:blip>
          <a:stretch>
            <a:fillRect/>
          </a:stretch>
        </p:blipFill>
        <p:spPr>
          <a:xfrm rot="10800000">
            <a:off x="-23805" y="4413953"/>
            <a:ext cx="2505591" cy="2465992"/>
          </a:xfrm>
          <a:prstGeom prst="rect">
            <a:avLst/>
          </a:prstGeom>
        </p:spPr>
      </p:pic>
      <p:grpSp>
        <p:nvGrpSpPr>
          <p:cNvPr id="9" name="object 4">
            <a:extLst>
              <a:ext uri="{FF2B5EF4-FFF2-40B4-BE49-F238E27FC236}">
                <a16:creationId xmlns:a16="http://schemas.microsoft.com/office/drawing/2014/main" id="{C89C72AC-4671-74CE-3B94-FCFFC7D32677}"/>
              </a:ext>
            </a:extLst>
          </p:cNvPr>
          <p:cNvGrpSpPr/>
          <p:nvPr/>
        </p:nvGrpSpPr>
        <p:grpSpPr>
          <a:xfrm>
            <a:off x="5113020" y="6628821"/>
            <a:ext cx="1965750" cy="45719"/>
            <a:chOff x="4363177" y="6975805"/>
            <a:chExt cx="1965750" cy="127000"/>
          </a:xfrm>
        </p:grpSpPr>
        <p:sp>
          <p:nvSpPr>
            <p:cNvPr id="10" name="object 5">
              <a:extLst>
                <a:ext uri="{FF2B5EF4-FFF2-40B4-BE49-F238E27FC236}">
                  <a16:creationId xmlns:a16="http://schemas.microsoft.com/office/drawing/2014/main" id="{44ECB262-9B6E-0218-5813-55AA17A7BF55}"/>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1" name="object 6">
              <a:extLst>
                <a:ext uri="{FF2B5EF4-FFF2-40B4-BE49-F238E27FC236}">
                  <a16:creationId xmlns:a16="http://schemas.microsoft.com/office/drawing/2014/main" id="{B48A65BB-D1B5-E49B-1170-CD6FC0EB733E}"/>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2" name="object 7">
              <a:extLst>
                <a:ext uri="{FF2B5EF4-FFF2-40B4-BE49-F238E27FC236}">
                  <a16:creationId xmlns:a16="http://schemas.microsoft.com/office/drawing/2014/main" id="{EFB1B8F7-BEC4-C5E0-FDEF-5DEF8200B0D5}"/>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13" name="Group 12">
            <a:extLst>
              <a:ext uri="{FF2B5EF4-FFF2-40B4-BE49-F238E27FC236}">
                <a16:creationId xmlns:a16="http://schemas.microsoft.com/office/drawing/2014/main" id="{8F37C0C9-3482-2FD5-585A-7D5F137EBAD7}"/>
              </a:ext>
            </a:extLst>
          </p:cNvPr>
          <p:cNvGrpSpPr/>
          <p:nvPr/>
        </p:nvGrpSpPr>
        <p:grpSpPr>
          <a:xfrm>
            <a:off x="5409522" y="5156042"/>
            <a:ext cx="1372968" cy="1678894"/>
            <a:chOff x="5027995" y="4261974"/>
            <a:chExt cx="995083" cy="1216810"/>
          </a:xfrm>
        </p:grpSpPr>
        <p:pic>
          <p:nvPicPr>
            <p:cNvPr id="23" name="Graphic 22" descr="Building outline">
              <a:extLst>
                <a:ext uri="{FF2B5EF4-FFF2-40B4-BE49-F238E27FC236}">
                  <a16:creationId xmlns:a16="http://schemas.microsoft.com/office/drawing/2014/main" id="{28AC6046-48CB-F57D-30B4-58B59E8774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8337" y="4261974"/>
              <a:ext cx="914400" cy="914400"/>
            </a:xfrm>
            <a:prstGeom prst="rect">
              <a:avLst/>
            </a:prstGeom>
          </p:spPr>
        </p:pic>
        <p:sp>
          <p:nvSpPr>
            <p:cNvPr id="24" name="TextBox 23">
              <a:extLst>
                <a:ext uri="{FF2B5EF4-FFF2-40B4-BE49-F238E27FC236}">
                  <a16:creationId xmlns:a16="http://schemas.microsoft.com/office/drawing/2014/main" id="{37B8C7ED-B834-27BA-D178-29A8C0FD9EE4}"/>
                </a:ext>
              </a:extLst>
            </p:cNvPr>
            <p:cNvSpPr txBox="1"/>
            <p:nvPr/>
          </p:nvSpPr>
          <p:spPr>
            <a:xfrm>
              <a:off x="5027995" y="5109452"/>
              <a:ext cx="995083" cy="369332"/>
            </a:xfrm>
            <a:prstGeom prst="rect">
              <a:avLst/>
            </a:prstGeom>
            <a:noFill/>
          </p:spPr>
          <p:txBody>
            <a:bodyPr wrap="square" rtlCol="0">
              <a:spAutoFit/>
            </a:bodyPr>
            <a:lstStyle/>
            <a:p>
              <a:pPr algn="ctr"/>
              <a:r>
                <a:rPr lang="nl-BE"/>
                <a:t>ROM</a:t>
              </a:r>
            </a:p>
          </p:txBody>
        </p:sp>
      </p:grpSp>
      <p:grpSp>
        <p:nvGrpSpPr>
          <p:cNvPr id="31" name="Group 30">
            <a:extLst>
              <a:ext uri="{FF2B5EF4-FFF2-40B4-BE49-F238E27FC236}">
                <a16:creationId xmlns:a16="http://schemas.microsoft.com/office/drawing/2014/main" id="{611FF9D3-D73B-3DED-91D6-80BA004294F3}"/>
              </a:ext>
            </a:extLst>
          </p:cNvPr>
          <p:cNvGrpSpPr/>
          <p:nvPr/>
        </p:nvGrpSpPr>
        <p:grpSpPr>
          <a:xfrm>
            <a:off x="6329033" y="5181941"/>
            <a:ext cx="424142" cy="668596"/>
            <a:chOff x="1268961" y="2483113"/>
            <a:chExt cx="424142" cy="668596"/>
          </a:xfrm>
        </p:grpSpPr>
        <p:grpSp>
          <p:nvGrpSpPr>
            <p:cNvPr id="32" name="Group 31">
              <a:extLst>
                <a:ext uri="{FF2B5EF4-FFF2-40B4-BE49-F238E27FC236}">
                  <a16:creationId xmlns:a16="http://schemas.microsoft.com/office/drawing/2014/main" id="{D9777202-B275-0198-24EE-37CE36DCF346}"/>
                </a:ext>
              </a:extLst>
            </p:cNvPr>
            <p:cNvGrpSpPr/>
            <p:nvPr/>
          </p:nvGrpSpPr>
          <p:grpSpPr>
            <a:xfrm>
              <a:off x="1268961" y="2483113"/>
              <a:ext cx="424142" cy="668596"/>
              <a:chOff x="9658634" y="2561901"/>
              <a:chExt cx="914400" cy="1432453"/>
            </a:xfrm>
          </p:grpSpPr>
          <p:pic>
            <p:nvPicPr>
              <p:cNvPr id="35" name="Graphic 34" descr="Checkbox Checked outline">
                <a:extLst>
                  <a:ext uri="{FF2B5EF4-FFF2-40B4-BE49-F238E27FC236}">
                    <a16:creationId xmlns:a16="http://schemas.microsoft.com/office/drawing/2014/main" id="{4F4B9057-290C-853B-4EF8-165B03D590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39" name="TextBox 38">
                <a:extLst>
                  <a:ext uri="{FF2B5EF4-FFF2-40B4-BE49-F238E27FC236}">
                    <a16:creationId xmlns:a16="http://schemas.microsoft.com/office/drawing/2014/main" id="{833C8A3F-3855-411C-5372-76C4800B1295}"/>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33" name="Picture 2">
              <a:extLst>
                <a:ext uri="{FF2B5EF4-FFF2-40B4-BE49-F238E27FC236}">
                  <a16:creationId xmlns:a16="http://schemas.microsoft.com/office/drawing/2014/main" id="{4C5E495D-5CD1-3F18-4C45-15AEC95999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9BEC668B-E3AC-7D20-48CB-EE3EE57DF656}"/>
              </a:ext>
            </a:extLst>
          </p:cNvPr>
          <p:cNvGrpSpPr/>
          <p:nvPr/>
        </p:nvGrpSpPr>
        <p:grpSpPr>
          <a:xfrm>
            <a:off x="6903247" y="5185754"/>
            <a:ext cx="467066" cy="668596"/>
            <a:chOff x="10570492" y="2483113"/>
            <a:chExt cx="467066" cy="668596"/>
          </a:xfrm>
        </p:grpSpPr>
        <p:grpSp>
          <p:nvGrpSpPr>
            <p:cNvPr id="41" name="Group 40">
              <a:extLst>
                <a:ext uri="{FF2B5EF4-FFF2-40B4-BE49-F238E27FC236}">
                  <a16:creationId xmlns:a16="http://schemas.microsoft.com/office/drawing/2014/main" id="{B9CC7297-7006-F0C3-5EA3-CC7C53763F0F}"/>
                </a:ext>
              </a:extLst>
            </p:cNvPr>
            <p:cNvGrpSpPr/>
            <p:nvPr/>
          </p:nvGrpSpPr>
          <p:grpSpPr>
            <a:xfrm>
              <a:off x="10570492" y="2483113"/>
              <a:ext cx="467066" cy="668596"/>
              <a:chOff x="9612365" y="2561901"/>
              <a:chExt cx="1006939" cy="1432453"/>
            </a:xfrm>
          </p:grpSpPr>
          <p:pic>
            <p:nvPicPr>
              <p:cNvPr id="46" name="Graphic 45" descr="Checkbox Checked outline">
                <a:extLst>
                  <a:ext uri="{FF2B5EF4-FFF2-40B4-BE49-F238E27FC236}">
                    <a16:creationId xmlns:a16="http://schemas.microsoft.com/office/drawing/2014/main" id="{51004D8F-A9A5-5AD1-CD66-60D2108F2DE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47" name="TextBox 46">
                <a:extLst>
                  <a:ext uri="{FF2B5EF4-FFF2-40B4-BE49-F238E27FC236}">
                    <a16:creationId xmlns:a16="http://schemas.microsoft.com/office/drawing/2014/main" id="{B6C1D7FF-3E03-199F-ECE1-943C464F5521}"/>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45" name="Picture 2" descr="Flag of South Korea - Wikipedia">
              <a:extLst>
                <a:ext uri="{FF2B5EF4-FFF2-40B4-BE49-F238E27FC236}">
                  <a16:creationId xmlns:a16="http://schemas.microsoft.com/office/drawing/2014/main" id="{EF4EC93A-56ED-E3DA-B3E3-115F08A7B0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CB07BD40-0D82-C8D1-9F8F-45DE9C9240B6}"/>
              </a:ext>
            </a:extLst>
          </p:cNvPr>
          <p:cNvGrpSpPr/>
          <p:nvPr/>
        </p:nvGrpSpPr>
        <p:grpSpPr>
          <a:xfrm>
            <a:off x="6623162" y="5184937"/>
            <a:ext cx="424142" cy="501865"/>
            <a:chOff x="10290407" y="2482296"/>
            <a:chExt cx="424142" cy="501865"/>
          </a:xfrm>
        </p:grpSpPr>
        <p:pic>
          <p:nvPicPr>
            <p:cNvPr id="50" name="Graphic 49" descr="Checkbox Checked outline">
              <a:extLst>
                <a:ext uri="{FF2B5EF4-FFF2-40B4-BE49-F238E27FC236}">
                  <a16:creationId xmlns:a16="http://schemas.microsoft.com/office/drawing/2014/main" id="{465A31D8-284D-6159-FF38-CBC5FFB2804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90407" y="2482296"/>
              <a:ext cx="424142" cy="426795"/>
            </a:xfrm>
            <a:prstGeom prst="rect">
              <a:avLst/>
            </a:prstGeom>
          </p:spPr>
        </p:pic>
        <p:pic>
          <p:nvPicPr>
            <p:cNvPr id="51" name="Picture 2" descr="Flag of Liberia - Wikipedia">
              <a:extLst>
                <a:ext uri="{FF2B5EF4-FFF2-40B4-BE49-F238E27FC236}">
                  <a16:creationId xmlns:a16="http://schemas.microsoft.com/office/drawing/2014/main" id="{320E8F55-25BB-04FB-73AB-2EB2C48248A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09258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34" name="TextBox 33">
            <a:extLst>
              <a:ext uri="{FF2B5EF4-FFF2-40B4-BE49-F238E27FC236}">
                <a16:creationId xmlns:a16="http://schemas.microsoft.com/office/drawing/2014/main" id="{17E84A6C-CDE3-6D12-96F5-141A4E126B0D}"/>
              </a:ext>
            </a:extLst>
          </p:cNvPr>
          <p:cNvSpPr txBox="1"/>
          <p:nvPr/>
        </p:nvSpPr>
        <p:spPr>
          <a:xfrm>
            <a:off x="8715696" y="1321531"/>
            <a:ext cx="2762924" cy="369332"/>
          </a:xfrm>
          <a:prstGeom prst="rect">
            <a:avLst/>
          </a:prstGeom>
          <a:noFill/>
        </p:spPr>
        <p:txBody>
          <a:bodyPr wrap="square" rtlCol="0">
            <a:spAutoFit/>
          </a:bodyPr>
          <a:lstStyle/>
          <a:p>
            <a:pPr algn="ctr"/>
            <a:r>
              <a:rPr lang="nl-BE"/>
              <a:t>SMS 2</a:t>
            </a:r>
          </a:p>
        </p:txBody>
      </p:sp>
      <p:grpSp>
        <p:nvGrpSpPr>
          <p:cNvPr id="42" name="Group 41">
            <a:extLst>
              <a:ext uri="{FF2B5EF4-FFF2-40B4-BE49-F238E27FC236}">
                <a16:creationId xmlns:a16="http://schemas.microsoft.com/office/drawing/2014/main" id="{F469AC07-6798-904A-F2CA-A40BF9DEC9F4}"/>
              </a:ext>
            </a:extLst>
          </p:cNvPr>
          <p:cNvGrpSpPr/>
          <p:nvPr/>
        </p:nvGrpSpPr>
        <p:grpSpPr>
          <a:xfrm>
            <a:off x="10400944" y="2417486"/>
            <a:ext cx="1791056" cy="1884128"/>
            <a:chOff x="723900" y="2781300"/>
            <a:chExt cx="1333500" cy="1402795"/>
          </a:xfrm>
        </p:grpSpPr>
        <p:pic>
          <p:nvPicPr>
            <p:cNvPr id="43" name="Graphic 42" descr="Building outline">
              <a:extLst>
                <a:ext uri="{FF2B5EF4-FFF2-40B4-BE49-F238E27FC236}">
                  <a16:creationId xmlns:a16="http://schemas.microsoft.com/office/drawing/2014/main" id="{EEDCD2CC-9B15-B871-1C10-6F87C9E77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44" name="TextBox 43">
              <a:extLst>
                <a:ext uri="{FF2B5EF4-FFF2-40B4-BE49-F238E27FC236}">
                  <a16:creationId xmlns:a16="http://schemas.microsoft.com/office/drawing/2014/main" id="{1B9527EB-DFBE-F234-71C2-99DCAC012F3B}"/>
                </a:ext>
              </a:extLst>
            </p:cNvPr>
            <p:cNvSpPr txBox="1"/>
            <p:nvPr/>
          </p:nvSpPr>
          <p:spPr>
            <a:xfrm>
              <a:off x="723900" y="3886200"/>
              <a:ext cx="1333500" cy="297895"/>
            </a:xfrm>
            <a:prstGeom prst="rect">
              <a:avLst/>
            </a:prstGeom>
            <a:noFill/>
          </p:spPr>
          <p:txBody>
            <a:bodyPr wrap="square" rtlCol="0">
              <a:spAutoFit/>
            </a:bodyPr>
            <a:lstStyle/>
            <a:p>
              <a:pPr algn="ctr"/>
              <a:r>
                <a:rPr lang="nl-BE" sz="2000"/>
                <a:t>ISM 2</a:t>
              </a:r>
            </a:p>
          </p:txBody>
        </p:sp>
      </p:grpSp>
      <p:sp>
        <p:nvSpPr>
          <p:cNvPr id="57" name="Arrow: Curved Down 56">
            <a:extLst>
              <a:ext uri="{FF2B5EF4-FFF2-40B4-BE49-F238E27FC236}">
                <a16:creationId xmlns:a16="http://schemas.microsoft.com/office/drawing/2014/main" id="{C12C3D17-4937-5A29-EBC2-D175086540F7}"/>
              </a:ext>
            </a:extLst>
          </p:cNvPr>
          <p:cNvSpPr/>
          <p:nvPr/>
        </p:nvSpPr>
        <p:spPr>
          <a:xfrm flipH="1">
            <a:off x="8818156"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 name="Group 15">
            <a:extLst>
              <a:ext uri="{FF2B5EF4-FFF2-40B4-BE49-F238E27FC236}">
                <a16:creationId xmlns:a16="http://schemas.microsoft.com/office/drawing/2014/main" id="{1A2B5557-F458-2C74-D5F4-A3D8BDD62831}"/>
              </a:ext>
            </a:extLst>
          </p:cNvPr>
          <p:cNvGrpSpPr/>
          <p:nvPr/>
        </p:nvGrpSpPr>
        <p:grpSpPr>
          <a:xfrm>
            <a:off x="8236501" y="2589156"/>
            <a:ext cx="1267676" cy="1512403"/>
            <a:chOff x="7176819" y="2847620"/>
            <a:chExt cx="1104900" cy="1318203"/>
          </a:xfrm>
        </p:grpSpPr>
        <p:pic>
          <p:nvPicPr>
            <p:cNvPr id="18" name="Graphic 17" descr="Freight outline">
              <a:extLst>
                <a:ext uri="{FF2B5EF4-FFF2-40B4-BE49-F238E27FC236}">
                  <a16:creationId xmlns:a16="http://schemas.microsoft.com/office/drawing/2014/main" id="{2B6A5172-C8EF-4F9D-C907-0B1256D68E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76819" y="2847620"/>
              <a:ext cx="1104900" cy="1104900"/>
            </a:xfrm>
            <a:prstGeom prst="rect">
              <a:avLst/>
            </a:prstGeom>
          </p:spPr>
        </p:pic>
        <p:pic>
          <p:nvPicPr>
            <p:cNvPr id="22" name="Picture 2" descr="Flag of South Korea - Wikipedia">
              <a:extLst>
                <a:ext uri="{FF2B5EF4-FFF2-40B4-BE49-F238E27FC236}">
                  <a16:creationId xmlns:a16="http://schemas.microsoft.com/office/drawing/2014/main" id="{67810307-1BF0-7FF4-CB3D-00172B7B5A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 name="Arrow: Curved Down 1">
            <a:extLst>
              <a:ext uri="{FF2B5EF4-FFF2-40B4-BE49-F238E27FC236}">
                <a16:creationId xmlns:a16="http://schemas.microsoft.com/office/drawing/2014/main" id="{682DF50D-DC0F-229C-1D7B-9273B0F13FF7}"/>
              </a:ext>
            </a:extLst>
          </p:cNvPr>
          <p:cNvSpPr/>
          <p:nvPr/>
        </p:nvSpPr>
        <p:spPr>
          <a:xfrm flipV="1">
            <a:off x="-5715001"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Arrow: Curved Down 2">
            <a:extLst>
              <a:ext uri="{FF2B5EF4-FFF2-40B4-BE49-F238E27FC236}">
                <a16:creationId xmlns:a16="http://schemas.microsoft.com/office/drawing/2014/main" id="{21B596E1-E2B0-ADDD-74C9-EEC3F2E5E0ED}"/>
              </a:ext>
            </a:extLst>
          </p:cNvPr>
          <p:cNvSpPr/>
          <p:nvPr/>
        </p:nvSpPr>
        <p:spPr>
          <a:xfrm flipH="1" flipV="1">
            <a:off x="12572999" y="4440515"/>
            <a:ext cx="5280161" cy="777594"/>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TextBox 10">
            <a:extLst>
              <a:ext uri="{FF2B5EF4-FFF2-40B4-BE49-F238E27FC236}">
                <a16:creationId xmlns:a16="http://schemas.microsoft.com/office/drawing/2014/main" id="{E3ADF7E5-9AF3-3003-DFA5-B6723FDC504C}"/>
              </a:ext>
            </a:extLst>
          </p:cNvPr>
          <p:cNvSpPr txBox="1"/>
          <p:nvPr/>
        </p:nvSpPr>
        <p:spPr>
          <a:xfrm>
            <a:off x="-4689201" y="5319378"/>
            <a:ext cx="2762924" cy="369332"/>
          </a:xfrm>
          <a:prstGeom prst="rect">
            <a:avLst/>
          </a:prstGeom>
          <a:noFill/>
        </p:spPr>
        <p:txBody>
          <a:bodyPr wrap="square" rtlCol="0">
            <a:spAutoFit/>
          </a:bodyPr>
          <a:lstStyle/>
          <a:p>
            <a:pPr algn="ctr"/>
            <a:r>
              <a:rPr lang="nl-BE"/>
              <a:t>ROC MS</a:t>
            </a:r>
          </a:p>
        </p:txBody>
      </p:sp>
      <p:sp>
        <p:nvSpPr>
          <p:cNvPr id="12" name="TextBox 11">
            <a:extLst>
              <a:ext uri="{FF2B5EF4-FFF2-40B4-BE49-F238E27FC236}">
                <a16:creationId xmlns:a16="http://schemas.microsoft.com/office/drawing/2014/main" id="{DEB87922-0167-4404-ACD8-C5EE03425E45}"/>
              </a:ext>
            </a:extLst>
          </p:cNvPr>
          <p:cNvSpPr txBox="1"/>
          <p:nvPr/>
        </p:nvSpPr>
        <p:spPr>
          <a:xfrm>
            <a:off x="13913694" y="5333247"/>
            <a:ext cx="2762924" cy="369332"/>
          </a:xfrm>
          <a:prstGeom prst="rect">
            <a:avLst/>
          </a:prstGeom>
          <a:noFill/>
        </p:spPr>
        <p:txBody>
          <a:bodyPr wrap="square" rtlCol="0">
            <a:spAutoFit/>
          </a:bodyPr>
          <a:lstStyle/>
          <a:p>
            <a:pPr algn="ctr"/>
            <a:r>
              <a:rPr lang="nl-BE"/>
              <a:t>ROC MS 2</a:t>
            </a:r>
          </a:p>
        </p:txBody>
      </p:sp>
      <p:grpSp>
        <p:nvGrpSpPr>
          <p:cNvPr id="8" name="Group 7">
            <a:extLst>
              <a:ext uri="{FF2B5EF4-FFF2-40B4-BE49-F238E27FC236}">
                <a16:creationId xmlns:a16="http://schemas.microsoft.com/office/drawing/2014/main" id="{F40CD0F9-BCB5-71F5-CF36-3B2108B4D06C}"/>
              </a:ext>
            </a:extLst>
          </p:cNvPr>
          <p:cNvGrpSpPr/>
          <p:nvPr/>
        </p:nvGrpSpPr>
        <p:grpSpPr>
          <a:xfrm>
            <a:off x="1268961" y="2483113"/>
            <a:ext cx="424142" cy="668596"/>
            <a:chOff x="1268961" y="2483113"/>
            <a:chExt cx="424142" cy="668596"/>
          </a:xfrm>
        </p:grpSpPr>
        <p:grpSp>
          <p:nvGrpSpPr>
            <p:cNvPr id="9" name="Group 8">
              <a:extLst>
                <a:ext uri="{FF2B5EF4-FFF2-40B4-BE49-F238E27FC236}">
                  <a16:creationId xmlns:a16="http://schemas.microsoft.com/office/drawing/2014/main" id="{D4B5985A-0D72-221D-D851-39501B9F25A3}"/>
                </a:ext>
              </a:extLst>
            </p:cNvPr>
            <p:cNvGrpSpPr/>
            <p:nvPr/>
          </p:nvGrpSpPr>
          <p:grpSpPr>
            <a:xfrm>
              <a:off x="1268961" y="2483113"/>
              <a:ext cx="424142" cy="668596"/>
              <a:chOff x="9658634" y="2561901"/>
              <a:chExt cx="914400" cy="1432453"/>
            </a:xfrm>
          </p:grpSpPr>
          <p:pic>
            <p:nvPicPr>
              <p:cNvPr id="23" name="Graphic 22" descr="Checkbox Checked outline">
                <a:extLst>
                  <a:ext uri="{FF2B5EF4-FFF2-40B4-BE49-F238E27FC236}">
                    <a16:creationId xmlns:a16="http://schemas.microsoft.com/office/drawing/2014/main" id="{298F5C91-079C-7683-985E-996855E35E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58634" y="2561901"/>
                <a:ext cx="914400" cy="914400"/>
              </a:xfrm>
              <a:prstGeom prst="rect">
                <a:avLst/>
              </a:prstGeom>
            </p:spPr>
          </p:pic>
          <p:sp>
            <p:nvSpPr>
              <p:cNvPr id="45" name="TextBox 44">
                <a:extLst>
                  <a:ext uri="{FF2B5EF4-FFF2-40B4-BE49-F238E27FC236}">
                    <a16:creationId xmlns:a16="http://schemas.microsoft.com/office/drawing/2014/main" id="{A5C79B09-8EDA-9D7D-AFF1-74EE1D1C2207}"/>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0" name="Picture 2">
              <a:extLst>
                <a:ext uri="{FF2B5EF4-FFF2-40B4-BE49-F238E27FC236}">
                  <a16:creationId xmlns:a16="http://schemas.microsoft.com/office/drawing/2014/main" id="{5DFB189F-73D0-B8C6-F157-6BAF282B9E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406F34F0-F39C-6A53-F0B5-F24A2C52CC07}"/>
              </a:ext>
            </a:extLst>
          </p:cNvPr>
          <p:cNvGrpSpPr/>
          <p:nvPr/>
        </p:nvGrpSpPr>
        <p:grpSpPr>
          <a:xfrm>
            <a:off x="10570492" y="2483113"/>
            <a:ext cx="467066" cy="668596"/>
            <a:chOff x="10570492" y="2483113"/>
            <a:chExt cx="467066" cy="668596"/>
          </a:xfrm>
        </p:grpSpPr>
        <p:grpSp>
          <p:nvGrpSpPr>
            <p:cNvPr id="51" name="Group 50">
              <a:extLst>
                <a:ext uri="{FF2B5EF4-FFF2-40B4-BE49-F238E27FC236}">
                  <a16:creationId xmlns:a16="http://schemas.microsoft.com/office/drawing/2014/main" id="{E5BE1BAF-55BE-68F1-47A5-3421AE619458}"/>
                </a:ext>
              </a:extLst>
            </p:cNvPr>
            <p:cNvGrpSpPr/>
            <p:nvPr/>
          </p:nvGrpSpPr>
          <p:grpSpPr>
            <a:xfrm>
              <a:off x="10570492" y="2483113"/>
              <a:ext cx="467066" cy="668596"/>
              <a:chOff x="9612365" y="2561901"/>
              <a:chExt cx="1006939" cy="1432453"/>
            </a:xfrm>
          </p:grpSpPr>
          <p:pic>
            <p:nvPicPr>
              <p:cNvPr id="53" name="Graphic 52" descr="Checkbox Checked outline">
                <a:extLst>
                  <a:ext uri="{FF2B5EF4-FFF2-40B4-BE49-F238E27FC236}">
                    <a16:creationId xmlns:a16="http://schemas.microsoft.com/office/drawing/2014/main" id="{10091ED9-7189-6A24-04E3-7B4FCD41CE1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58634" y="2561901"/>
                <a:ext cx="914400" cy="914400"/>
              </a:xfrm>
              <a:prstGeom prst="rect">
                <a:avLst/>
              </a:prstGeom>
            </p:spPr>
          </p:pic>
          <p:sp>
            <p:nvSpPr>
              <p:cNvPr id="69" name="TextBox 68">
                <a:extLst>
                  <a:ext uri="{FF2B5EF4-FFF2-40B4-BE49-F238E27FC236}">
                    <a16:creationId xmlns:a16="http://schemas.microsoft.com/office/drawing/2014/main" id="{C09EF77B-B34D-6FF0-00D0-D234B643729F}"/>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52" name="Picture 2" descr="Flag of South Korea - Wikipedia">
              <a:extLst>
                <a:ext uri="{FF2B5EF4-FFF2-40B4-BE49-F238E27FC236}">
                  <a16:creationId xmlns:a16="http://schemas.microsoft.com/office/drawing/2014/main" id="{A0994553-377E-69F1-B699-E0BFC19F79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70" name="Group 69">
            <a:extLst>
              <a:ext uri="{FF2B5EF4-FFF2-40B4-BE49-F238E27FC236}">
                <a16:creationId xmlns:a16="http://schemas.microsoft.com/office/drawing/2014/main" id="{F9B6E885-58CB-8E14-C40A-441A4FEAC6A8}"/>
              </a:ext>
            </a:extLst>
          </p:cNvPr>
          <p:cNvGrpSpPr/>
          <p:nvPr/>
        </p:nvGrpSpPr>
        <p:grpSpPr>
          <a:xfrm>
            <a:off x="10290407" y="2482296"/>
            <a:ext cx="424142" cy="501865"/>
            <a:chOff x="10290407" y="2482296"/>
            <a:chExt cx="424142" cy="501865"/>
          </a:xfrm>
        </p:grpSpPr>
        <p:pic>
          <p:nvPicPr>
            <p:cNvPr id="71" name="Graphic 70" descr="Checkbox Checked outline">
              <a:extLst>
                <a:ext uri="{FF2B5EF4-FFF2-40B4-BE49-F238E27FC236}">
                  <a16:creationId xmlns:a16="http://schemas.microsoft.com/office/drawing/2014/main" id="{9421CCC2-34BC-11B2-87E7-1595959BE1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90407" y="2482296"/>
              <a:ext cx="424142" cy="426795"/>
            </a:xfrm>
            <a:prstGeom prst="rect">
              <a:avLst/>
            </a:prstGeom>
          </p:spPr>
        </p:pic>
        <p:pic>
          <p:nvPicPr>
            <p:cNvPr id="72" name="Picture 2" descr="Flag of Liberia - Wikipedia">
              <a:extLst>
                <a:ext uri="{FF2B5EF4-FFF2-40B4-BE49-F238E27FC236}">
                  <a16:creationId xmlns:a16="http://schemas.microsoft.com/office/drawing/2014/main" id="{3034899E-652D-B9CE-E4A0-0DE5FC6337DC}"/>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32" name="Image 2" descr="Une image contenant texte, Graphique, Police, graphisme&#10;&#10;Description générée automatiquement">
            <a:extLst>
              <a:ext uri="{FF2B5EF4-FFF2-40B4-BE49-F238E27FC236}">
                <a16:creationId xmlns:a16="http://schemas.microsoft.com/office/drawing/2014/main" id="{6C7F7890-9796-2EFC-9180-24C886BE4FE7}"/>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33" name="object 4">
            <a:extLst>
              <a:ext uri="{FF2B5EF4-FFF2-40B4-BE49-F238E27FC236}">
                <a16:creationId xmlns:a16="http://schemas.microsoft.com/office/drawing/2014/main" id="{7780225D-2FA0-209D-88D5-5AD03C797AAC}"/>
              </a:ext>
            </a:extLst>
          </p:cNvPr>
          <p:cNvPicPr/>
          <p:nvPr/>
        </p:nvPicPr>
        <p:blipFill>
          <a:blip r:embed="rId17" cstate="print">
            <a:alphaModFix amt="50000"/>
          </a:blip>
          <a:stretch>
            <a:fillRect/>
          </a:stretch>
        </p:blipFill>
        <p:spPr>
          <a:xfrm>
            <a:off x="9679538" y="12"/>
            <a:ext cx="2505591" cy="2465992"/>
          </a:xfrm>
          <a:prstGeom prst="rect">
            <a:avLst/>
          </a:prstGeom>
        </p:spPr>
      </p:pic>
      <p:pic>
        <p:nvPicPr>
          <p:cNvPr id="35" name="object 4">
            <a:extLst>
              <a:ext uri="{FF2B5EF4-FFF2-40B4-BE49-F238E27FC236}">
                <a16:creationId xmlns:a16="http://schemas.microsoft.com/office/drawing/2014/main" id="{F7B8862E-4054-61BF-D82E-E19D3FFCD716}"/>
              </a:ext>
            </a:extLst>
          </p:cNvPr>
          <p:cNvPicPr/>
          <p:nvPr/>
        </p:nvPicPr>
        <p:blipFill>
          <a:blip r:embed="rId17" cstate="print">
            <a:alphaModFix amt="50000"/>
          </a:blip>
          <a:stretch>
            <a:fillRect/>
          </a:stretch>
        </p:blipFill>
        <p:spPr>
          <a:xfrm rot="10800000">
            <a:off x="-23805" y="4413953"/>
            <a:ext cx="2505591" cy="2465992"/>
          </a:xfrm>
          <a:prstGeom prst="rect">
            <a:avLst/>
          </a:prstGeom>
        </p:spPr>
      </p:pic>
      <p:grpSp>
        <p:nvGrpSpPr>
          <p:cNvPr id="39" name="object 4">
            <a:extLst>
              <a:ext uri="{FF2B5EF4-FFF2-40B4-BE49-F238E27FC236}">
                <a16:creationId xmlns:a16="http://schemas.microsoft.com/office/drawing/2014/main" id="{ECF111B0-4DB2-B9BA-B19E-9AEC242B9808}"/>
              </a:ext>
            </a:extLst>
          </p:cNvPr>
          <p:cNvGrpSpPr/>
          <p:nvPr/>
        </p:nvGrpSpPr>
        <p:grpSpPr>
          <a:xfrm>
            <a:off x="5113020" y="6628821"/>
            <a:ext cx="1965750" cy="45719"/>
            <a:chOff x="4363177" y="6975805"/>
            <a:chExt cx="1965750" cy="127000"/>
          </a:xfrm>
        </p:grpSpPr>
        <p:sp>
          <p:nvSpPr>
            <p:cNvPr id="40" name="object 5">
              <a:extLst>
                <a:ext uri="{FF2B5EF4-FFF2-40B4-BE49-F238E27FC236}">
                  <a16:creationId xmlns:a16="http://schemas.microsoft.com/office/drawing/2014/main" id="{85471C0A-76D0-D6E2-0B14-E1F89DF694AB}"/>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41" name="object 6">
              <a:extLst>
                <a:ext uri="{FF2B5EF4-FFF2-40B4-BE49-F238E27FC236}">
                  <a16:creationId xmlns:a16="http://schemas.microsoft.com/office/drawing/2014/main" id="{06033037-A381-DDFC-8EB7-7F16CE3DBD3D}"/>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46" name="object 7">
              <a:extLst>
                <a:ext uri="{FF2B5EF4-FFF2-40B4-BE49-F238E27FC236}">
                  <a16:creationId xmlns:a16="http://schemas.microsoft.com/office/drawing/2014/main" id="{249E01B0-4C51-55A8-D05E-ABFA149407FC}"/>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47" name="Group 46">
            <a:extLst>
              <a:ext uri="{FF2B5EF4-FFF2-40B4-BE49-F238E27FC236}">
                <a16:creationId xmlns:a16="http://schemas.microsoft.com/office/drawing/2014/main" id="{FFC09DC2-D517-4407-1C8C-90DB9A11FAE2}"/>
              </a:ext>
            </a:extLst>
          </p:cNvPr>
          <p:cNvGrpSpPr/>
          <p:nvPr/>
        </p:nvGrpSpPr>
        <p:grpSpPr>
          <a:xfrm>
            <a:off x="5409522" y="5156042"/>
            <a:ext cx="1372968" cy="1678894"/>
            <a:chOff x="5027995" y="4261974"/>
            <a:chExt cx="995083" cy="1216810"/>
          </a:xfrm>
        </p:grpSpPr>
        <p:pic>
          <p:nvPicPr>
            <p:cNvPr id="48" name="Graphic 47" descr="Building outline">
              <a:extLst>
                <a:ext uri="{FF2B5EF4-FFF2-40B4-BE49-F238E27FC236}">
                  <a16:creationId xmlns:a16="http://schemas.microsoft.com/office/drawing/2014/main" id="{D114E5F1-E59C-48C8-611E-87DEF63F8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8337" y="4261974"/>
              <a:ext cx="914400" cy="914400"/>
            </a:xfrm>
            <a:prstGeom prst="rect">
              <a:avLst/>
            </a:prstGeom>
          </p:spPr>
        </p:pic>
        <p:sp>
          <p:nvSpPr>
            <p:cNvPr id="73" name="TextBox 72">
              <a:extLst>
                <a:ext uri="{FF2B5EF4-FFF2-40B4-BE49-F238E27FC236}">
                  <a16:creationId xmlns:a16="http://schemas.microsoft.com/office/drawing/2014/main" id="{09C7DD75-E834-34BC-28D2-CBEA98593E2F}"/>
                </a:ext>
              </a:extLst>
            </p:cNvPr>
            <p:cNvSpPr txBox="1"/>
            <p:nvPr/>
          </p:nvSpPr>
          <p:spPr>
            <a:xfrm>
              <a:off x="5027995" y="5109452"/>
              <a:ext cx="995083" cy="369332"/>
            </a:xfrm>
            <a:prstGeom prst="rect">
              <a:avLst/>
            </a:prstGeom>
            <a:noFill/>
          </p:spPr>
          <p:txBody>
            <a:bodyPr wrap="square" rtlCol="0">
              <a:spAutoFit/>
            </a:bodyPr>
            <a:lstStyle/>
            <a:p>
              <a:pPr algn="ctr"/>
              <a:r>
                <a:rPr lang="nl-BE"/>
                <a:t>ROM</a:t>
              </a:r>
            </a:p>
          </p:txBody>
        </p:sp>
      </p:grpSp>
      <p:grpSp>
        <p:nvGrpSpPr>
          <p:cNvPr id="74" name="Group 73">
            <a:extLst>
              <a:ext uri="{FF2B5EF4-FFF2-40B4-BE49-F238E27FC236}">
                <a16:creationId xmlns:a16="http://schemas.microsoft.com/office/drawing/2014/main" id="{BA001A6B-EA63-E0B7-6575-A8BF51CE5E79}"/>
              </a:ext>
            </a:extLst>
          </p:cNvPr>
          <p:cNvGrpSpPr/>
          <p:nvPr/>
        </p:nvGrpSpPr>
        <p:grpSpPr>
          <a:xfrm>
            <a:off x="6329033" y="5181941"/>
            <a:ext cx="424142" cy="668596"/>
            <a:chOff x="1268961" y="2483113"/>
            <a:chExt cx="424142" cy="668596"/>
          </a:xfrm>
        </p:grpSpPr>
        <p:grpSp>
          <p:nvGrpSpPr>
            <p:cNvPr id="75" name="Group 74">
              <a:extLst>
                <a:ext uri="{FF2B5EF4-FFF2-40B4-BE49-F238E27FC236}">
                  <a16:creationId xmlns:a16="http://schemas.microsoft.com/office/drawing/2014/main" id="{9DC7E320-E905-FC62-43AC-185D8F308750}"/>
                </a:ext>
              </a:extLst>
            </p:cNvPr>
            <p:cNvGrpSpPr/>
            <p:nvPr/>
          </p:nvGrpSpPr>
          <p:grpSpPr>
            <a:xfrm>
              <a:off x="1268961" y="2483113"/>
              <a:ext cx="424142" cy="668596"/>
              <a:chOff x="9658634" y="2561901"/>
              <a:chExt cx="914400" cy="1432453"/>
            </a:xfrm>
          </p:grpSpPr>
          <p:pic>
            <p:nvPicPr>
              <p:cNvPr id="77" name="Graphic 76" descr="Checkbox Checked outline">
                <a:extLst>
                  <a:ext uri="{FF2B5EF4-FFF2-40B4-BE49-F238E27FC236}">
                    <a16:creationId xmlns:a16="http://schemas.microsoft.com/office/drawing/2014/main" id="{1F98E2D4-D5A0-DF10-53B3-2C0CD509378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58634" y="2561901"/>
                <a:ext cx="914400" cy="914400"/>
              </a:xfrm>
              <a:prstGeom prst="rect">
                <a:avLst/>
              </a:prstGeom>
            </p:spPr>
          </p:pic>
          <p:sp>
            <p:nvSpPr>
              <p:cNvPr id="78" name="TextBox 77">
                <a:extLst>
                  <a:ext uri="{FF2B5EF4-FFF2-40B4-BE49-F238E27FC236}">
                    <a16:creationId xmlns:a16="http://schemas.microsoft.com/office/drawing/2014/main" id="{DB75866A-1FEC-F7F2-0C25-C51C316D744A}"/>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76" name="Picture 2">
              <a:extLst>
                <a:ext uri="{FF2B5EF4-FFF2-40B4-BE49-F238E27FC236}">
                  <a16:creationId xmlns:a16="http://schemas.microsoft.com/office/drawing/2014/main" id="{7B72A54A-828E-3822-B83C-44D0F23C7D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79" name="Group 78">
            <a:extLst>
              <a:ext uri="{FF2B5EF4-FFF2-40B4-BE49-F238E27FC236}">
                <a16:creationId xmlns:a16="http://schemas.microsoft.com/office/drawing/2014/main" id="{D3199CA3-60E1-9E4E-708F-EB6A3636E2EE}"/>
              </a:ext>
            </a:extLst>
          </p:cNvPr>
          <p:cNvGrpSpPr/>
          <p:nvPr/>
        </p:nvGrpSpPr>
        <p:grpSpPr>
          <a:xfrm>
            <a:off x="6903247" y="5185754"/>
            <a:ext cx="467066" cy="668596"/>
            <a:chOff x="10570492" y="2483113"/>
            <a:chExt cx="467066" cy="668596"/>
          </a:xfrm>
        </p:grpSpPr>
        <p:grpSp>
          <p:nvGrpSpPr>
            <p:cNvPr id="80" name="Group 79">
              <a:extLst>
                <a:ext uri="{FF2B5EF4-FFF2-40B4-BE49-F238E27FC236}">
                  <a16:creationId xmlns:a16="http://schemas.microsoft.com/office/drawing/2014/main" id="{5D052D4E-BCF4-31D3-EE8A-42D104D607F9}"/>
                </a:ext>
              </a:extLst>
            </p:cNvPr>
            <p:cNvGrpSpPr/>
            <p:nvPr/>
          </p:nvGrpSpPr>
          <p:grpSpPr>
            <a:xfrm>
              <a:off x="10570492" y="2483113"/>
              <a:ext cx="467066" cy="668596"/>
              <a:chOff x="9612365" y="2561901"/>
              <a:chExt cx="1006939" cy="1432453"/>
            </a:xfrm>
          </p:grpSpPr>
          <p:pic>
            <p:nvPicPr>
              <p:cNvPr id="82" name="Graphic 81" descr="Checkbox Checked outline">
                <a:extLst>
                  <a:ext uri="{FF2B5EF4-FFF2-40B4-BE49-F238E27FC236}">
                    <a16:creationId xmlns:a16="http://schemas.microsoft.com/office/drawing/2014/main" id="{E7574D2F-C5AA-3D28-78E5-FC8BB5D8FDA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58634" y="2561901"/>
                <a:ext cx="914400" cy="914400"/>
              </a:xfrm>
              <a:prstGeom prst="rect">
                <a:avLst/>
              </a:prstGeom>
            </p:spPr>
          </p:pic>
          <p:sp>
            <p:nvSpPr>
              <p:cNvPr id="83" name="TextBox 82">
                <a:extLst>
                  <a:ext uri="{FF2B5EF4-FFF2-40B4-BE49-F238E27FC236}">
                    <a16:creationId xmlns:a16="http://schemas.microsoft.com/office/drawing/2014/main" id="{5B7C8CAC-2706-38FA-5185-6729C635D4E6}"/>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81" name="Picture 2" descr="Flag of South Korea - Wikipedia">
              <a:extLst>
                <a:ext uri="{FF2B5EF4-FFF2-40B4-BE49-F238E27FC236}">
                  <a16:creationId xmlns:a16="http://schemas.microsoft.com/office/drawing/2014/main" id="{28AE9189-769F-6C0A-AC4B-CC327E9766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84" name="Group 83">
            <a:extLst>
              <a:ext uri="{FF2B5EF4-FFF2-40B4-BE49-F238E27FC236}">
                <a16:creationId xmlns:a16="http://schemas.microsoft.com/office/drawing/2014/main" id="{FF9ACE02-06F4-CE4D-A4D1-7F9E3C60EFD2}"/>
              </a:ext>
            </a:extLst>
          </p:cNvPr>
          <p:cNvGrpSpPr/>
          <p:nvPr/>
        </p:nvGrpSpPr>
        <p:grpSpPr>
          <a:xfrm>
            <a:off x="6623162" y="5184937"/>
            <a:ext cx="424142" cy="501865"/>
            <a:chOff x="10290407" y="2482296"/>
            <a:chExt cx="424142" cy="501865"/>
          </a:xfrm>
        </p:grpSpPr>
        <p:pic>
          <p:nvPicPr>
            <p:cNvPr id="85" name="Graphic 84" descr="Checkbox Checked outline">
              <a:extLst>
                <a:ext uri="{FF2B5EF4-FFF2-40B4-BE49-F238E27FC236}">
                  <a16:creationId xmlns:a16="http://schemas.microsoft.com/office/drawing/2014/main" id="{CAB4DF11-A757-B602-28D0-AE6D95CC74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90407" y="2482296"/>
              <a:ext cx="424142" cy="426795"/>
            </a:xfrm>
            <a:prstGeom prst="rect">
              <a:avLst/>
            </a:prstGeom>
          </p:spPr>
        </p:pic>
        <p:pic>
          <p:nvPicPr>
            <p:cNvPr id="86" name="Picture 2" descr="Flag of Liberia - Wikipedia">
              <a:extLst>
                <a:ext uri="{FF2B5EF4-FFF2-40B4-BE49-F238E27FC236}">
                  <a16:creationId xmlns:a16="http://schemas.microsoft.com/office/drawing/2014/main" id="{26B3AC39-DBED-4E0A-4FB5-27E76C9BFC4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6928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C9F02-733B-DE3D-433F-20F891006AAB}"/>
              </a:ext>
            </a:extLst>
          </p:cNvPr>
          <p:cNvSpPr/>
          <p:nvPr/>
        </p:nvSpPr>
        <p:spPr>
          <a:xfrm>
            <a:off x="-1325880" y="-1082040"/>
            <a:ext cx="4008120" cy="9464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xtBox 4">
            <a:extLst>
              <a:ext uri="{FF2B5EF4-FFF2-40B4-BE49-F238E27FC236}">
                <a16:creationId xmlns:a16="http://schemas.microsoft.com/office/drawing/2014/main" id="{E0BAE2E2-498E-A9D0-B70E-FEE481CCD1A7}"/>
              </a:ext>
            </a:extLst>
          </p:cNvPr>
          <p:cNvSpPr txBox="1"/>
          <p:nvPr/>
        </p:nvSpPr>
        <p:spPr>
          <a:xfrm rot="16200000">
            <a:off x="-1012120" y="2998113"/>
            <a:ext cx="4254103" cy="861774"/>
          </a:xfrm>
          <a:prstGeom prst="rect">
            <a:avLst/>
          </a:prstGeom>
          <a:noFill/>
        </p:spPr>
        <p:txBody>
          <a:bodyPr wrap="square" rtlCol="0">
            <a:spAutoFit/>
          </a:bodyPr>
          <a:lstStyle/>
          <a:p>
            <a:pPr algn="ctr"/>
            <a:r>
              <a:rPr lang="nl-BE" sz="5000">
                <a:solidFill>
                  <a:srgbClr val="003399"/>
                </a:solidFill>
                <a:latin typeface="Montserrat Black" panose="00000A00000000000000" pitchFamily="2" charset="0"/>
                <a:ea typeface="+mj-ea"/>
                <a:cs typeface="+mj-cs"/>
              </a:rPr>
              <a:t>INDEX</a:t>
            </a:r>
          </a:p>
        </p:txBody>
      </p:sp>
      <p:sp>
        <p:nvSpPr>
          <p:cNvPr id="6" name="TextBox 5">
            <a:extLst>
              <a:ext uri="{FF2B5EF4-FFF2-40B4-BE49-F238E27FC236}">
                <a16:creationId xmlns:a16="http://schemas.microsoft.com/office/drawing/2014/main" id="{7F19BD51-579C-42A1-486C-4CBDA8F3F98C}"/>
              </a:ext>
            </a:extLst>
          </p:cNvPr>
          <p:cNvSpPr txBox="1"/>
          <p:nvPr/>
        </p:nvSpPr>
        <p:spPr>
          <a:xfrm>
            <a:off x="1950720" y="938510"/>
            <a:ext cx="7744448" cy="4980979"/>
          </a:xfrm>
          <a:prstGeom prst="rect">
            <a:avLst/>
          </a:prstGeom>
          <a:noFill/>
        </p:spPr>
        <p:txBody>
          <a:bodyPr wrap="square" rtlCol="0">
            <a:spAutoFit/>
          </a:bodyPr>
          <a:lstStyle/>
          <a:p>
            <a:pPr>
              <a:lnSpc>
                <a:spcPct val="150000"/>
              </a:lnSpc>
            </a:pPr>
            <a:r>
              <a:rPr lang="nl-BE" sz="3600" b="1">
                <a:solidFill>
                  <a:srgbClr val="003399"/>
                </a:solidFill>
                <a:latin typeface="Raleway SemiBold" pitchFamily="2" charset="0"/>
              </a:rPr>
              <a:t>1.	</a:t>
            </a:r>
            <a:r>
              <a:rPr lang="nl-BE" sz="3600" b="1">
                <a:solidFill>
                  <a:schemeClr val="bg1"/>
                </a:solidFill>
                <a:latin typeface="Raleway SemiBold" pitchFamily="2" charset="0"/>
              </a:rPr>
              <a:t>Concept </a:t>
            </a:r>
            <a:r>
              <a:rPr lang="nl-BE" sz="3600" b="1" err="1">
                <a:solidFill>
                  <a:schemeClr val="bg1"/>
                </a:solidFill>
                <a:latin typeface="Raleway SemiBold" pitchFamily="2" charset="0"/>
              </a:rPr>
              <a:t>build</a:t>
            </a:r>
            <a:r>
              <a:rPr lang="nl-BE" sz="3600" b="1">
                <a:solidFill>
                  <a:schemeClr val="bg1"/>
                </a:solidFill>
                <a:latin typeface="Raleway SemiBold" pitchFamily="2" charset="0"/>
              </a:rPr>
              <a:t>-up</a:t>
            </a:r>
            <a:endParaRPr lang="nl-BE" sz="3600" b="1">
              <a:solidFill>
                <a:srgbClr val="003399"/>
              </a:solidFill>
              <a:latin typeface="Raleway SemiBold" pitchFamily="2" charset="0"/>
            </a:endParaRPr>
          </a:p>
          <a:p>
            <a:pPr>
              <a:lnSpc>
                <a:spcPct val="150000"/>
              </a:lnSpc>
            </a:pPr>
            <a:r>
              <a:rPr lang="nl-BE" sz="3600" b="1">
                <a:solidFill>
                  <a:srgbClr val="003399"/>
                </a:solidFill>
                <a:latin typeface="Raleway SemiBold" pitchFamily="2" charset="0"/>
              </a:rPr>
              <a:t>2.	</a:t>
            </a:r>
            <a:r>
              <a:rPr lang="nl-BE" sz="3600" b="1">
                <a:solidFill>
                  <a:schemeClr val="bg1"/>
                </a:solidFill>
                <a:latin typeface="Raleway SemiBold" pitchFamily="2" charset="0"/>
              </a:rPr>
              <a:t>Management</a:t>
            </a:r>
            <a:endParaRPr lang="nl-BE" sz="3600" b="1">
              <a:solidFill>
                <a:srgbClr val="003399"/>
              </a:solidFill>
              <a:latin typeface="Raleway SemiBold" pitchFamily="2" charset="0"/>
            </a:endParaRPr>
          </a:p>
          <a:p>
            <a:pPr>
              <a:lnSpc>
                <a:spcPct val="150000"/>
              </a:lnSpc>
            </a:pPr>
            <a:r>
              <a:rPr lang="nl-BE" sz="3600" b="1">
                <a:solidFill>
                  <a:srgbClr val="003399"/>
                </a:solidFill>
                <a:latin typeface="Raleway SemiBold" pitchFamily="2" charset="0"/>
              </a:rPr>
              <a:t>3.	</a:t>
            </a:r>
            <a:r>
              <a:rPr lang="nl-BE" sz="3600" b="1" err="1">
                <a:solidFill>
                  <a:schemeClr val="bg1"/>
                </a:solidFill>
                <a:latin typeface="Raleway SemiBold" pitchFamily="2" charset="0"/>
              </a:rPr>
              <a:t>Certification</a:t>
            </a:r>
            <a:endParaRPr lang="nl-BE" sz="3600" b="1">
              <a:solidFill>
                <a:srgbClr val="003399"/>
              </a:solidFill>
              <a:latin typeface="Raleway SemiBold" pitchFamily="2" charset="0"/>
            </a:endParaRPr>
          </a:p>
          <a:p>
            <a:pPr>
              <a:lnSpc>
                <a:spcPct val="150000"/>
              </a:lnSpc>
            </a:pPr>
            <a:r>
              <a:rPr lang="nl-BE" sz="3600" b="1">
                <a:solidFill>
                  <a:srgbClr val="003399"/>
                </a:solidFill>
                <a:latin typeface="Raleway SemiBold" pitchFamily="2" charset="0"/>
              </a:rPr>
              <a:t>4.	</a:t>
            </a:r>
            <a:r>
              <a:rPr lang="nl-BE" sz="3600" b="1" err="1">
                <a:solidFill>
                  <a:schemeClr val="bg1"/>
                </a:solidFill>
                <a:latin typeface="Raleway SemiBold" pitchFamily="2" charset="0"/>
              </a:rPr>
              <a:t>Oversight</a:t>
            </a:r>
            <a:endParaRPr lang="nl-BE" sz="3600" b="1">
              <a:solidFill>
                <a:srgbClr val="003399"/>
              </a:solidFill>
              <a:latin typeface="Raleway SemiBold" pitchFamily="2" charset="0"/>
            </a:endParaRPr>
          </a:p>
          <a:p>
            <a:pPr>
              <a:lnSpc>
                <a:spcPct val="150000"/>
              </a:lnSpc>
            </a:pPr>
            <a:r>
              <a:rPr lang="nl-BE" sz="3600" b="1">
                <a:solidFill>
                  <a:srgbClr val="003399"/>
                </a:solidFill>
                <a:latin typeface="Raleway SemiBold" pitchFamily="2" charset="0"/>
              </a:rPr>
              <a:t>5.	</a:t>
            </a:r>
            <a:r>
              <a:rPr lang="nl-BE" sz="3600" b="1">
                <a:solidFill>
                  <a:schemeClr val="bg1"/>
                </a:solidFill>
                <a:latin typeface="Raleway SemiBold" pitchFamily="2" charset="0"/>
              </a:rPr>
              <a:t>Flexibility</a:t>
            </a:r>
          </a:p>
          <a:p>
            <a:pPr>
              <a:lnSpc>
                <a:spcPct val="150000"/>
              </a:lnSpc>
            </a:pPr>
            <a:r>
              <a:rPr lang="nl-BE" sz="3600" b="1">
                <a:solidFill>
                  <a:srgbClr val="003399"/>
                </a:solidFill>
                <a:latin typeface="Raleway SemiBold" pitchFamily="2" charset="0"/>
              </a:rPr>
              <a:t>6.	</a:t>
            </a:r>
            <a:r>
              <a:rPr lang="nl-BE" sz="3600" b="1">
                <a:solidFill>
                  <a:schemeClr val="bg1"/>
                </a:solidFill>
                <a:latin typeface="Raleway SemiBold" pitchFamily="2" charset="0"/>
              </a:rPr>
              <a:t>Legal </a:t>
            </a:r>
            <a:r>
              <a:rPr lang="nl-BE" sz="3600" b="1" err="1">
                <a:solidFill>
                  <a:schemeClr val="bg1"/>
                </a:solidFill>
                <a:latin typeface="Raleway SemiBold" pitchFamily="2" charset="0"/>
              </a:rPr>
              <a:t>aspects</a:t>
            </a:r>
            <a:endParaRPr lang="nl-BE" sz="3600" b="1">
              <a:solidFill>
                <a:srgbClr val="003399"/>
              </a:solidFill>
              <a:latin typeface="Raleway SemiBold" pitchFamily="2" charset="0"/>
            </a:endParaRPr>
          </a:p>
        </p:txBody>
      </p:sp>
      <p:pic>
        <p:nvPicPr>
          <p:cNvPr id="7" name="object 4">
            <a:extLst>
              <a:ext uri="{FF2B5EF4-FFF2-40B4-BE49-F238E27FC236}">
                <a16:creationId xmlns:a16="http://schemas.microsoft.com/office/drawing/2014/main" id="{192AB9BA-326A-5F10-88FF-870A8D4C9339}"/>
              </a:ext>
            </a:extLst>
          </p:cNvPr>
          <p:cNvPicPr/>
          <p:nvPr/>
        </p:nvPicPr>
        <p:blipFill>
          <a:blip r:embed="rId2" cstate="print"/>
          <a:stretch>
            <a:fillRect/>
          </a:stretch>
        </p:blipFill>
        <p:spPr>
          <a:xfrm>
            <a:off x="9695168" y="12"/>
            <a:ext cx="2505591" cy="2465992"/>
          </a:xfrm>
          <a:prstGeom prst="rect">
            <a:avLst/>
          </a:prstGeom>
        </p:spPr>
      </p:pic>
      <p:pic>
        <p:nvPicPr>
          <p:cNvPr id="8" name="Image 5" descr="Une image contenant texte, Graphique, Police, graphisme&#10;&#10;Description générée automatiquement">
            <a:extLst>
              <a:ext uri="{FF2B5EF4-FFF2-40B4-BE49-F238E27FC236}">
                <a16:creationId xmlns:a16="http://schemas.microsoft.com/office/drawing/2014/main" id="{326B27ED-6FBA-0ADC-A41F-6675A212B5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044483" y="5366385"/>
            <a:ext cx="781071" cy="1187779"/>
          </a:xfrm>
          <a:prstGeom prst="rect">
            <a:avLst/>
          </a:prstGeom>
        </p:spPr>
      </p:pic>
    </p:spTree>
    <p:extLst>
      <p:ext uri="{BB962C8B-B14F-4D97-AF65-F5344CB8AC3E}">
        <p14:creationId xmlns:p14="http://schemas.microsoft.com/office/powerpoint/2010/main" val="243265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34" name="TextBox 33">
            <a:extLst>
              <a:ext uri="{FF2B5EF4-FFF2-40B4-BE49-F238E27FC236}">
                <a16:creationId xmlns:a16="http://schemas.microsoft.com/office/drawing/2014/main" id="{17E84A6C-CDE3-6D12-96F5-141A4E126B0D}"/>
              </a:ext>
            </a:extLst>
          </p:cNvPr>
          <p:cNvSpPr txBox="1"/>
          <p:nvPr/>
        </p:nvSpPr>
        <p:spPr>
          <a:xfrm>
            <a:off x="8715696" y="1321531"/>
            <a:ext cx="2762924" cy="369332"/>
          </a:xfrm>
          <a:prstGeom prst="rect">
            <a:avLst/>
          </a:prstGeom>
          <a:noFill/>
        </p:spPr>
        <p:txBody>
          <a:bodyPr wrap="square" rtlCol="0">
            <a:spAutoFit/>
          </a:bodyPr>
          <a:lstStyle/>
          <a:p>
            <a:pPr algn="ctr"/>
            <a:r>
              <a:rPr lang="nl-BE"/>
              <a:t>SMS 2</a:t>
            </a:r>
          </a:p>
        </p:txBody>
      </p:sp>
      <p:grpSp>
        <p:nvGrpSpPr>
          <p:cNvPr id="24" name="Group 23">
            <a:extLst>
              <a:ext uri="{FF2B5EF4-FFF2-40B4-BE49-F238E27FC236}">
                <a16:creationId xmlns:a16="http://schemas.microsoft.com/office/drawing/2014/main" id="{E57E1768-DA91-7D37-2803-79E0892E19BA}"/>
              </a:ext>
            </a:extLst>
          </p:cNvPr>
          <p:cNvGrpSpPr/>
          <p:nvPr/>
        </p:nvGrpSpPr>
        <p:grpSpPr>
          <a:xfrm>
            <a:off x="4912961" y="4197702"/>
            <a:ext cx="2366078" cy="1014091"/>
            <a:chOff x="4912961" y="4197702"/>
            <a:chExt cx="2366078" cy="1014091"/>
          </a:xfrm>
        </p:grpSpPr>
        <p:sp>
          <p:nvSpPr>
            <p:cNvPr id="31" name="Arrow: Up 30">
              <a:extLst>
                <a:ext uri="{FF2B5EF4-FFF2-40B4-BE49-F238E27FC236}">
                  <a16:creationId xmlns:a16="http://schemas.microsoft.com/office/drawing/2014/main" id="{016DDC66-8BCC-7517-5D28-00254582A846}"/>
                </a:ext>
              </a:extLst>
            </p:cNvPr>
            <p:cNvSpPr/>
            <p:nvPr/>
          </p:nvSpPr>
          <p:spPr>
            <a:xfrm>
              <a:off x="5959593" y="4197702"/>
              <a:ext cx="272815" cy="1014091"/>
            </a:xfrm>
            <a:prstGeom prs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xtBox 12">
              <a:extLst>
                <a:ext uri="{FF2B5EF4-FFF2-40B4-BE49-F238E27FC236}">
                  <a16:creationId xmlns:a16="http://schemas.microsoft.com/office/drawing/2014/main" id="{A41469AD-022D-FA1F-EE24-2A87C109C69D}"/>
                </a:ext>
              </a:extLst>
            </p:cNvPr>
            <p:cNvSpPr txBox="1"/>
            <p:nvPr/>
          </p:nvSpPr>
          <p:spPr>
            <a:xfrm>
              <a:off x="4912961" y="4541600"/>
              <a:ext cx="2366078" cy="400110"/>
            </a:xfrm>
            <a:prstGeom prst="rect">
              <a:avLst/>
            </a:prstGeom>
            <a:solidFill>
              <a:schemeClr val="bg1"/>
            </a:solidFill>
          </p:spPr>
          <p:txBody>
            <a:bodyPr wrap="square" rtlCol="0">
              <a:spAutoFit/>
            </a:bodyPr>
            <a:lstStyle/>
            <a:p>
              <a:pPr algn="ctr"/>
              <a:r>
                <a:rPr lang="nl-BE" sz="2000"/>
                <a:t>ROCMS</a:t>
              </a:r>
            </a:p>
          </p:txBody>
        </p:sp>
      </p:grpSp>
      <p:grpSp>
        <p:nvGrpSpPr>
          <p:cNvPr id="42" name="Group 41">
            <a:extLst>
              <a:ext uri="{FF2B5EF4-FFF2-40B4-BE49-F238E27FC236}">
                <a16:creationId xmlns:a16="http://schemas.microsoft.com/office/drawing/2014/main" id="{F469AC07-6798-904A-F2CA-A40BF9DEC9F4}"/>
              </a:ext>
            </a:extLst>
          </p:cNvPr>
          <p:cNvGrpSpPr/>
          <p:nvPr/>
        </p:nvGrpSpPr>
        <p:grpSpPr>
          <a:xfrm>
            <a:off x="10400944" y="2417486"/>
            <a:ext cx="1791056" cy="1884128"/>
            <a:chOff x="723900" y="2781300"/>
            <a:chExt cx="1333500" cy="1402795"/>
          </a:xfrm>
        </p:grpSpPr>
        <p:pic>
          <p:nvPicPr>
            <p:cNvPr id="43" name="Graphic 42" descr="Building outline">
              <a:extLst>
                <a:ext uri="{FF2B5EF4-FFF2-40B4-BE49-F238E27FC236}">
                  <a16:creationId xmlns:a16="http://schemas.microsoft.com/office/drawing/2014/main" id="{EEDCD2CC-9B15-B871-1C10-6F87C9E77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44" name="TextBox 43">
              <a:extLst>
                <a:ext uri="{FF2B5EF4-FFF2-40B4-BE49-F238E27FC236}">
                  <a16:creationId xmlns:a16="http://schemas.microsoft.com/office/drawing/2014/main" id="{1B9527EB-DFBE-F234-71C2-99DCAC012F3B}"/>
                </a:ext>
              </a:extLst>
            </p:cNvPr>
            <p:cNvSpPr txBox="1"/>
            <p:nvPr/>
          </p:nvSpPr>
          <p:spPr>
            <a:xfrm>
              <a:off x="723900" y="3886200"/>
              <a:ext cx="1333500" cy="297895"/>
            </a:xfrm>
            <a:prstGeom prst="rect">
              <a:avLst/>
            </a:prstGeom>
            <a:noFill/>
          </p:spPr>
          <p:txBody>
            <a:bodyPr wrap="square" rtlCol="0">
              <a:spAutoFit/>
            </a:bodyPr>
            <a:lstStyle/>
            <a:p>
              <a:pPr algn="ctr"/>
              <a:r>
                <a:rPr lang="nl-BE" sz="2000"/>
                <a:t>ISM 2</a:t>
              </a:r>
            </a:p>
          </p:txBody>
        </p:sp>
      </p:grpSp>
      <p:sp>
        <p:nvSpPr>
          <p:cNvPr id="57" name="Arrow: Curved Down 56">
            <a:extLst>
              <a:ext uri="{FF2B5EF4-FFF2-40B4-BE49-F238E27FC236}">
                <a16:creationId xmlns:a16="http://schemas.microsoft.com/office/drawing/2014/main" id="{C12C3D17-4937-5A29-EBC2-D175086540F7}"/>
              </a:ext>
            </a:extLst>
          </p:cNvPr>
          <p:cNvSpPr/>
          <p:nvPr/>
        </p:nvSpPr>
        <p:spPr>
          <a:xfrm flipH="1">
            <a:off x="8818156"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 name="Group 15">
            <a:extLst>
              <a:ext uri="{FF2B5EF4-FFF2-40B4-BE49-F238E27FC236}">
                <a16:creationId xmlns:a16="http://schemas.microsoft.com/office/drawing/2014/main" id="{1A2B5557-F458-2C74-D5F4-A3D8BDD62831}"/>
              </a:ext>
            </a:extLst>
          </p:cNvPr>
          <p:cNvGrpSpPr/>
          <p:nvPr/>
        </p:nvGrpSpPr>
        <p:grpSpPr>
          <a:xfrm>
            <a:off x="8236501" y="2589156"/>
            <a:ext cx="1267676" cy="1512403"/>
            <a:chOff x="7176819" y="2847620"/>
            <a:chExt cx="1104900" cy="1318203"/>
          </a:xfrm>
        </p:grpSpPr>
        <p:pic>
          <p:nvPicPr>
            <p:cNvPr id="18" name="Graphic 17" descr="Freight outline">
              <a:extLst>
                <a:ext uri="{FF2B5EF4-FFF2-40B4-BE49-F238E27FC236}">
                  <a16:creationId xmlns:a16="http://schemas.microsoft.com/office/drawing/2014/main" id="{2B6A5172-C8EF-4F9D-C907-0B1256D68E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76819" y="2847620"/>
              <a:ext cx="1104900" cy="1104900"/>
            </a:xfrm>
            <a:prstGeom prst="rect">
              <a:avLst/>
            </a:prstGeom>
          </p:spPr>
        </p:pic>
        <p:pic>
          <p:nvPicPr>
            <p:cNvPr id="22" name="Picture 2" descr="Flag of South Korea - Wikipedia">
              <a:extLst>
                <a:ext uri="{FF2B5EF4-FFF2-40B4-BE49-F238E27FC236}">
                  <a16:creationId xmlns:a16="http://schemas.microsoft.com/office/drawing/2014/main" id="{67810307-1BF0-7FF4-CB3D-00172B7B5A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0" name="Group 59">
            <a:extLst>
              <a:ext uri="{FF2B5EF4-FFF2-40B4-BE49-F238E27FC236}">
                <a16:creationId xmlns:a16="http://schemas.microsoft.com/office/drawing/2014/main" id="{DE054BB1-0D81-6F27-D31C-6E50349A633B}"/>
              </a:ext>
            </a:extLst>
          </p:cNvPr>
          <p:cNvGrpSpPr/>
          <p:nvPr/>
        </p:nvGrpSpPr>
        <p:grpSpPr>
          <a:xfrm>
            <a:off x="4110912" y="3014038"/>
            <a:ext cx="1215108" cy="646331"/>
            <a:chOff x="7970244" y="4763557"/>
            <a:chExt cx="1215108" cy="646331"/>
          </a:xfrm>
        </p:grpSpPr>
        <p:pic>
          <p:nvPicPr>
            <p:cNvPr id="61" name="Graphic 60" descr="Wireless with solid fill">
              <a:extLst>
                <a:ext uri="{FF2B5EF4-FFF2-40B4-BE49-F238E27FC236}">
                  <a16:creationId xmlns:a16="http://schemas.microsoft.com/office/drawing/2014/main" id="{0F1CA0DD-62AF-0F58-A63E-71E65D48A3D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62" name="Graphic 61" descr="Wireless with solid fill">
              <a:extLst>
                <a:ext uri="{FF2B5EF4-FFF2-40B4-BE49-F238E27FC236}">
                  <a16:creationId xmlns:a16="http://schemas.microsoft.com/office/drawing/2014/main" id="{4DE0B376-FD26-6211-D3C6-CCBDBE8761A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sp>
          <p:nvSpPr>
            <p:cNvPr id="63" name="TextBox 62">
              <a:extLst>
                <a:ext uri="{FF2B5EF4-FFF2-40B4-BE49-F238E27FC236}">
                  <a16:creationId xmlns:a16="http://schemas.microsoft.com/office/drawing/2014/main" id="{C587B352-D1E0-48D9-B9B8-851746AE90C9}"/>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64" name="Group 63">
            <a:extLst>
              <a:ext uri="{FF2B5EF4-FFF2-40B4-BE49-F238E27FC236}">
                <a16:creationId xmlns:a16="http://schemas.microsoft.com/office/drawing/2014/main" id="{A2F611E6-7A4B-9EE6-EBBA-03CCCEF4E476}"/>
              </a:ext>
            </a:extLst>
          </p:cNvPr>
          <p:cNvGrpSpPr/>
          <p:nvPr/>
        </p:nvGrpSpPr>
        <p:grpSpPr>
          <a:xfrm>
            <a:off x="6957069" y="3019821"/>
            <a:ext cx="1215108" cy="646331"/>
            <a:chOff x="6957069" y="3019821"/>
            <a:chExt cx="1215108" cy="646331"/>
          </a:xfrm>
        </p:grpSpPr>
        <p:grpSp>
          <p:nvGrpSpPr>
            <p:cNvPr id="65" name="Group 64">
              <a:extLst>
                <a:ext uri="{FF2B5EF4-FFF2-40B4-BE49-F238E27FC236}">
                  <a16:creationId xmlns:a16="http://schemas.microsoft.com/office/drawing/2014/main" id="{16D1FDCF-AF5D-3022-D4A3-6730442F4A12}"/>
                </a:ext>
              </a:extLst>
            </p:cNvPr>
            <p:cNvGrpSpPr/>
            <p:nvPr/>
          </p:nvGrpSpPr>
          <p:grpSpPr>
            <a:xfrm>
              <a:off x="6957069" y="3114000"/>
              <a:ext cx="1215108" cy="457201"/>
              <a:chOff x="7970244" y="4857527"/>
              <a:chExt cx="1215108" cy="457201"/>
            </a:xfrm>
          </p:grpSpPr>
          <p:pic>
            <p:nvPicPr>
              <p:cNvPr id="67" name="Graphic 66" descr="Wireless with solid fill">
                <a:extLst>
                  <a:ext uri="{FF2B5EF4-FFF2-40B4-BE49-F238E27FC236}">
                    <a16:creationId xmlns:a16="http://schemas.microsoft.com/office/drawing/2014/main" id="{6855C7CF-1BED-479F-DDD8-14A4FA7FC6D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68" name="Graphic 67" descr="Wireless with solid fill">
                <a:extLst>
                  <a:ext uri="{FF2B5EF4-FFF2-40B4-BE49-F238E27FC236}">
                    <a16:creationId xmlns:a16="http://schemas.microsoft.com/office/drawing/2014/main" id="{BA49AAD5-AE6A-2670-869E-03AEEB09C47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grpSp>
        <p:sp>
          <p:nvSpPr>
            <p:cNvPr id="66" name="TextBox 65">
              <a:extLst>
                <a:ext uri="{FF2B5EF4-FFF2-40B4-BE49-F238E27FC236}">
                  <a16:creationId xmlns:a16="http://schemas.microsoft.com/office/drawing/2014/main" id="{65B80691-96F0-FAFE-3CB4-D9F406BFE824}"/>
                </a:ext>
              </a:extLst>
            </p:cNvPr>
            <p:cNvSpPr txBox="1"/>
            <p:nvPr/>
          </p:nvSpPr>
          <p:spPr>
            <a:xfrm>
              <a:off x="7237650" y="3019821"/>
              <a:ext cx="634776" cy="646331"/>
            </a:xfrm>
            <a:prstGeom prst="rect">
              <a:avLst/>
            </a:prstGeom>
            <a:noFill/>
          </p:spPr>
          <p:txBody>
            <a:bodyPr wrap="square" rtlCol="0">
              <a:spAutoFit/>
            </a:bodyPr>
            <a:lstStyle/>
            <a:p>
              <a:pPr algn="ctr"/>
              <a:r>
                <a:rPr lang="nl-BE" err="1"/>
                <a:t>RemOps</a:t>
              </a:r>
              <a:endParaRPr lang="nl-BE"/>
            </a:p>
          </p:txBody>
        </p:sp>
      </p:grpSp>
      <p:grpSp>
        <p:nvGrpSpPr>
          <p:cNvPr id="8" name="Group 7">
            <a:extLst>
              <a:ext uri="{FF2B5EF4-FFF2-40B4-BE49-F238E27FC236}">
                <a16:creationId xmlns:a16="http://schemas.microsoft.com/office/drawing/2014/main" id="{F40CD0F9-BCB5-71F5-CF36-3B2108B4D06C}"/>
              </a:ext>
            </a:extLst>
          </p:cNvPr>
          <p:cNvGrpSpPr/>
          <p:nvPr/>
        </p:nvGrpSpPr>
        <p:grpSpPr>
          <a:xfrm>
            <a:off x="1268961" y="2483113"/>
            <a:ext cx="424142" cy="668596"/>
            <a:chOff x="1268961" y="2483113"/>
            <a:chExt cx="424142" cy="668596"/>
          </a:xfrm>
        </p:grpSpPr>
        <p:grpSp>
          <p:nvGrpSpPr>
            <p:cNvPr id="9" name="Group 8">
              <a:extLst>
                <a:ext uri="{FF2B5EF4-FFF2-40B4-BE49-F238E27FC236}">
                  <a16:creationId xmlns:a16="http://schemas.microsoft.com/office/drawing/2014/main" id="{D4B5985A-0D72-221D-D851-39501B9F25A3}"/>
                </a:ext>
              </a:extLst>
            </p:cNvPr>
            <p:cNvGrpSpPr/>
            <p:nvPr/>
          </p:nvGrpSpPr>
          <p:grpSpPr>
            <a:xfrm>
              <a:off x="1268961" y="2483113"/>
              <a:ext cx="424142" cy="668596"/>
              <a:chOff x="9658634" y="2561901"/>
              <a:chExt cx="914400" cy="1432453"/>
            </a:xfrm>
          </p:grpSpPr>
          <p:pic>
            <p:nvPicPr>
              <p:cNvPr id="23" name="Graphic 22" descr="Checkbox Checked outline">
                <a:extLst>
                  <a:ext uri="{FF2B5EF4-FFF2-40B4-BE49-F238E27FC236}">
                    <a16:creationId xmlns:a16="http://schemas.microsoft.com/office/drawing/2014/main" id="{298F5C91-079C-7683-985E-996855E35E4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45" name="TextBox 44">
                <a:extLst>
                  <a:ext uri="{FF2B5EF4-FFF2-40B4-BE49-F238E27FC236}">
                    <a16:creationId xmlns:a16="http://schemas.microsoft.com/office/drawing/2014/main" id="{A5C79B09-8EDA-9D7D-AFF1-74EE1D1C2207}"/>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0" name="Picture 2">
              <a:extLst>
                <a:ext uri="{FF2B5EF4-FFF2-40B4-BE49-F238E27FC236}">
                  <a16:creationId xmlns:a16="http://schemas.microsoft.com/office/drawing/2014/main" id="{5DFB189F-73D0-B8C6-F157-6BAF282B9E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406F34F0-F39C-6A53-F0B5-F24A2C52CC07}"/>
              </a:ext>
            </a:extLst>
          </p:cNvPr>
          <p:cNvGrpSpPr/>
          <p:nvPr/>
        </p:nvGrpSpPr>
        <p:grpSpPr>
          <a:xfrm>
            <a:off x="10570492" y="2483113"/>
            <a:ext cx="467066" cy="668596"/>
            <a:chOff x="10570492" y="2483113"/>
            <a:chExt cx="467066" cy="668596"/>
          </a:xfrm>
        </p:grpSpPr>
        <p:grpSp>
          <p:nvGrpSpPr>
            <p:cNvPr id="51" name="Group 50">
              <a:extLst>
                <a:ext uri="{FF2B5EF4-FFF2-40B4-BE49-F238E27FC236}">
                  <a16:creationId xmlns:a16="http://schemas.microsoft.com/office/drawing/2014/main" id="{E5BE1BAF-55BE-68F1-47A5-3421AE619458}"/>
                </a:ext>
              </a:extLst>
            </p:cNvPr>
            <p:cNvGrpSpPr/>
            <p:nvPr/>
          </p:nvGrpSpPr>
          <p:grpSpPr>
            <a:xfrm>
              <a:off x="10570492" y="2483113"/>
              <a:ext cx="467066" cy="668596"/>
              <a:chOff x="9612365" y="2561901"/>
              <a:chExt cx="1006939" cy="1432453"/>
            </a:xfrm>
          </p:grpSpPr>
          <p:pic>
            <p:nvPicPr>
              <p:cNvPr id="53" name="Graphic 52" descr="Checkbox Checked outline">
                <a:extLst>
                  <a:ext uri="{FF2B5EF4-FFF2-40B4-BE49-F238E27FC236}">
                    <a16:creationId xmlns:a16="http://schemas.microsoft.com/office/drawing/2014/main" id="{10091ED9-7189-6A24-04E3-7B4FCD41CE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69" name="TextBox 68">
                <a:extLst>
                  <a:ext uri="{FF2B5EF4-FFF2-40B4-BE49-F238E27FC236}">
                    <a16:creationId xmlns:a16="http://schemas.microsoft.com/office/drawing/2014/main" id="{C09EF77B-B34D-6FF0-00D0-D234B643729F}"/>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52" name="Picture 2" descr="Flag of South Korea - Wikipedia">
              <a:extLst>
                <a:ext uri="{FF2B5EF4-FFF2-40B4-BE49-F238E27FC236}">
                  <a16:creationId xmlns:a16="http://schemas.microsoft.com/office/drawing/2014/main" id="{A0994553-377E-69F1-B699-E0BFC19F79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70" name="Group 69">
            <a:extLst>
              <a:ext uri="{FF2B5EF4-FFF2-40B4-BE49-F238E27FC236}">
                <a16:creationId xmlns:a16="http://schemas.microsoft.com/office/drawing/2014/main" id="{F9B6E885-58CB-8E14-C40A-441A4FEAC6A8}"/>
              </a:ext>
            </a:extLst>
          </p:cNvPr>
          <p:cNvGrpSpPr/>
          <p:nvPr/>
        </p:nvGrpSpPr>
        <p:grpSpPr>
          <a:xfrm>
            <a:off x="10290407" y="2482296"/>
            <a:ext cx="424142" cy="501865"/>
            <a:chOff x="10290407" y="2482296"/>
            <a:chExt cx="424142" cy="501865"/>
          </a:xfrm>
        </p:grpSpPr>
        <p:pic>
          <p:nvPicPr>
            <p:cNvPr id="71" name="Graphic 70" descr="Checkbox Checked outline">
              <a:extLst>
                <a:ext uri="{FF2B5EF4-FFF2-40B4-BE49-F238E27FC236}">
                  <a16:creationId xmlns:a16="http://schemas.microsoft.com/office/drawing/2014/main" id="{9421CCC2-34BC-11B2-87E7-1595959BE12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90407" y="2482296"/>
              <a:ext cx="424142" cy="426795"/>
            </a:xfrm>
            <a:prstGeom prst="rect">
              <a:avLst/>
            </a:prstGeom>
          </p:spPr>
        </p:pic>
        <p:pic>
          <p:nvPicPr>
            <p:cNvPr id="72" name="Picture 2" descr="Flag of Liberia - Wikipedia">
              <a:extLst>
                <a:ext uri="{FF2B5EF4-FFF2-40B4-BE49-F238E27FC236}">
                  <a16:creationId xmlns:a16="http://schemas.microsoft.com/office/drawing/2014/main" id="{3034899E-652D-B9CE-E4A0-0DE5FC6337D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33" name="Image 2" descr="Une image contenant texte, Graphique, Police, graphisme&#10;&#10;Description générée automatiquement">
            <a:extLst>
              <a:ext uri="{FF2B5EF4-FFF2-40B4-BE49-F238E27FC236}">
                <a16:creationId xmlns:a16="http://schemas.microsoft.com/office/drawing/2014/main" id="{E69E3C21-916B-C93C-8290-7120CE511737}"/>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35" name="object 4">
            <a:extLst>
              <a:ext uri="{FF2B5EF4-FFF2-40B4-BE49-F238E27FC236}">
                <a16:creationId xmlns:a16="http://schemas.microsoft.com/office/drawing/2014/main" id="{8A80EA8A-03F1-FA78-E297-36C6EF761CF4}"/>
              </a:ext>
            </a:extLst>
          </p:cNvPr>
          <p:cNvPicPr/>
          <p:nvPr/>
        </p:nvPicPr>
        <p:blipFill>
          <a:blip r:embed="rId19" cstate="print">
            <a:alphaModFix amt="50000"/>
          </a:blip>
          <a:stretch>
            <a:fillRect/>
          </a:stretch>
        </p:blipFill>
        <p:spPr>
          <a:xfrm>
            <a:off x="9679538" y="12"/>
            <a:ext cx="2505591" cy="2465992"/>
          </a:xfrm>
          <a:prstGeom prst="rect">
            <a:avLst/>
          </a:prstGeom>
        </p:spPr>
      </p:pic>
      <p:pic>
        <p:nvPicPr>
          <p:cNvPr id="39" name="object 4">
            <a:extLst>
              <a:ext uri="{FF2B5EF4-FFF2-40B4-BE49-F238E27FC236}">
                <a16:creationId xmlns:a16="http://schemas.microsoft.com/office/drawing/2014/main" id="{A8263710-4A67-C6F6-AE37-4088785394CF}"/>
              </a:ext>
            </a:extLst>
          </p:cNvPr>
          <p:cNvPicPr/>
          <p:nvPr/>
        </p:nvPicPr>
        <p:blipFill>
          <a:blip r:embed="rId19" cstate="print">
            <a:alphaModFix amt="50000"/>
          </a:blip>
          <a:stretch>
            <a:fillRect/>
          </a:stretch>
        </p:blipFill>
        <p:spPr>
          <a:xfrm rot="10800000">
            <a:off x="-23805" y="4413953"/>
            <a:ext cx="2505591" cy="2465992"/>
          </a:xfrm>
          <a:prstGeom prst="rect">
            <a:avLst/>
          </a:prstGeom>
        </p:spPr>
      </p:pic>
      <p:grpSp>
        <p:nvGrpSpPr>
          <p:cNvPr id="40" name="object 4">
            <a:extLst>
              <a:ext uri="{FF2B5EF4-FFF2-40B4-BE49-F238E27FC236}">
                <a16:creationId xmlns:a16="http://schemas.microsoft.com/office/drawing/2014/main" id="{E1BC79B4-29BC-1665-5A88-1825231650C1}"/>
              </a:ext>
            </a:extLst>
          </p:cNvPr>
          <p:cNvGrpSpPr/>
          <p:nvPr/>
        </p:nvGrpSpPr>
        <p:grpSpPr>
          <a:xfrm>
            <a:off x="5113020" y="6628821"/>
            <a:ext cx="1965960" cy="45719"/>
            <a:chOff x="4363177" y="6975805"/>
            <a:chExt cx="1965960" cy="127000"/>
          </a:xfrm>
        </p:grpSpPr>
        <p:sp>
          <p:nvSpPr>
            <p:cNvPr id="41" name="object 5">
              <a:extLst>
                <a:ext uri="{FF2B5EF4-FFF2-40B4-BE49-F238E27FC236}">
                  <a16:creationId xmlns:a16="http://schemas.microsoft.com/office/drawing/2014/main" id="{5524DC01-CF02-C15E-999D-6708F204365E}"/>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46" name="object 6">
              <a:extLst>
                <a:ext uri="{FF2B5EF4-FFF2-40B4-BE49-F238E27FC236}">
                  <a16:creationId xmlns:a16="http://schemas.microsoft.com/office/drawing/2014/main" id="{AC0CEB32-4A8F-6862-88B8-A59B5DE07084}"/>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47" name="object 7">
              <a:extLst>
                <a:ext uri="{FF2B5EF4-FFF2-40B4-BE49-F238E27FC236}">
                  <a16:creationId xmlns:a16="http://schemas.microsoft.com/office/drawing/2014/main" id="{A9568F33-8EA0-0F41-8035-92D1BADC120A}"/>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48" name="Group 47">
            <a:extLst>
              <a:ext uri="{FF2B5EF4-FFF2-40B4-BE49-F238E27FC236}">
                <a16:creationId xmlns:a16="http://schemas.microsoft.com/office/drawing/2014/main" id="{01EE6863-223C-F8D8-5086-0E64F4ED4AD0}"/>
              </a:ext>
            </a:extLst>
          </p:cNvPr>
          <p:cNvGrpSpPr/>
          <p:nvPr/>
        </p:nvGrpSpPr>
        <p:grpSpPr>
          <a:xfrm>
            <a:off x="5409516" y="5156045"/>
            <a:ext cx="1372967" cy="1678895"/>
            <a:chOff x="5027995" y="4261974"/>
            <a:chExt cx="995083" cy="1216810"/>
          </a:xfrm>
        </p:grpSpPr>
        <p:pic>
          <p:nvPicPr>
            <p:cNvPr id="73" name="Graphic 72" descr="Building outline">
              <a:extLst>
                <a:ext uri="{FF2B5EF4-FFF2-40B4-BE49-F238E27FC236}">
                  <a16:creationId xmlns:a16="http://schemas.microsoft.com/office/drawing/2014/main" id="{6F97FB5D-A3D1-884E-5561-266791E68D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8337" y="4261974"/>
              <a:ext cx="914400" cy="914400"/>
            </a:xfrm>
            <a:prstGeom prst="rect">
              <a:avLst/>
            </a:prstGeom>
          </p:spPr>
        </p:pic>
        <p:sp>
          <p:nvSpPr>
            <p:cNvPr id="74" name="TextBox 73">
              <a:extLst>
                <a:ext uri="{FF2B5EF4-FFF2-40B4-BE49-F238E27FC236}">
                  <a16:creationId xmlns:a16="http://schemas.microsoft.com/office/drawing/2014/main" id="{1B5B813A-EFE4-7E1E-1BC2-CB0E418463C5}"/>
                </a:ext>
              </a:extLst>
            </p:cNvPr>
            <p:cNvSpPr txBox="1"/>
            <p:nvPr/>
          </p:nvSpPr>
          <p:spPr>
            <a:xfrm>
              <a:off x="5027995" y="5109452"/>
              <a:ext cx="995083" cy="369332"/>
            </a:xfrm>
            <a:prstGeom prst="rect">
              <a:avLst/>
            </a:prstGeom>
            <a:noFill/>
          </p:spPr>
          <p:txBody>
            <a:bodyPr wrap="square" rtlCol="0">
              <a:spAutoFit/>
            </a:bodyPr>
            <a:lstStyle/>
            <a:p>
              <a:pPr algn="ctr"/>
              <a:r>
                <a:rPr lang="nl-BE"/>
                <a:t>ROM</a:t>
              </a:r>
            </a:p>
          </p:txBody>
        </p:sp>
      </p:grpSp>
      <p:grpSp>
        <p:nvGrpSpPr>
          <p:cNvPr id="75" name="Group 74">
            <a:extLst>
              <a:ext uri="{FF2B5EF4-FFF2-40B4-BE49-F238E27FC236}">
                <a16:creationId xmlns:a16="http://schemas.microsoft.com/office/drawing/2014/main" id="{D67125DD-1DEC-9A7D-F5D7-52C458C66938}"/>
              </a:ext>
            </a:extLst>
          </p:cNvPr>
          <p:cNvGrpSpPr/>
          <p:nvPr/>
        </p:nvGrpSpPr>
        <p:grpSpPr>
          <a:xfrm>
            <a:off x="6329033" y="5181941"/>
            <a:ext cx="424142" cy="668596"/>
            <a:chOff x="1268961" y="2483113"/>
            <a:chExt cx="424142" cy="668596"/>
          </a:xfrm>
        </p:grpSpPr>
        <p:grpSp>
          <p:nvGrpSpPr>
            <p:cNvPr id="76" name="Group 75">
              <a:extLst>
                <a:ext uri="{FF2B5EF4-FFF2-40B4-BE49-F238E27FC236}">
                  <a16:creationId xmlns:a16="http://schemas.microsoft.com/office/drawing/2014/main" id="{B2A2CC76-C46F-8AE3-99F2-775777CFC526}"/>
                </a:ext>
              </a:extLst>
            </p:cNvPr>
            <p:cNvGrpSpPr/>
            <p:nvPr/>
          </p:nvGrpSpPr>
          <p:grpSpPr>
            <a:xfrm>
              <a:off x="1268961" y="2483113"/>
              <a:ext cx="424142" cy="668596"/>
              <a:chOff x="9658634" y="2561901"/>
              <a:chExt cx="914400" cy="1432453"/>
            </a:xfrm>
          </p:grpSpPr>
          <p:pic>
            <p:nvPicPr>
              <p:cNvPr id="78" name="Graphic 77" descr="Checkbox Checked outline">
                <a:extLst>
                  <a:ext uri="{FF2B5EF4-FFF2-40B4-BE49-F238E27FC236}">
                    <a16:creationId xmlns:a16="http://schemas.microsoft.com/office/drawing/2014/main" id="{1A7A0767-5570-C070-7078-A28DFCE53F6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79" name="TextBox 78">
                <a:extLst>
                  <a:ext uri="{FF2B5EF4-FFF2-40B4-BE49-F238E27FC236}">
                    <a16:creationId xmlns:a16="http://schemas.microsoft.com/office/drawing/2014/main" id="{48A790F5-1F66-066A-FB9E-A4F631200D32}"/>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77" name="Picture 2">
              <a:extLst>
                <a:ext uri="{FF2B5EF4-FFF2-40B4-BE49-F238E27FC236}">
                  <a16:creationId xmlns:a16="http://schemas.microsoft.com/office/drawing/2014/main" id="{1F441C81-BA36-B26D-E657-7FA2D5D922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80" name="Group 79">
            <a:extLst>
              <a:ext uri="{FF2B5EF4-FFF2-40B4-BE49-F238E27FC236}">
                <a16:creationId xmlns:a16="http://schemas.microsoft.com/office/drawing/2014/main" id="{9FE9A932-2526-FC3C-756F-EEA6543335A9}"/>
              </a:ext>
            </a:extLst>
          </p:cNvPr>
          <p:cNvGrpSpPr/>
          <p:nvPr/>
        </p:nvGrpSpPr>
        <p:grpSpPr>
          <a:xfrm>
            <a:off x="6903247" y="5185754"/>
            <a:ext cx="467066" cy="668596"/>
            <a:chOff x="10570492" y="2483113"/>
            <a:chExt cx="467066" cy="668596"/>
          </a:xfrm>
        </p:grpSpPr>
        <p:grpSp>
          <p:nvGrpSpPr>
            <p:cNvPr id="81" name="Group 80">
              <a:extLst>
                <a:ext uri="{FF2B5EF4-FFF2-40B4-BE49-F238E27FC236}">
                  <a16:creationId xmlns:a16="http://schemas.microsoft.com/office/drawing/2014/main" id="{5D8DE953-315B-81DD-B8C8-3F6D2BD3BDA9}"/>
                </a:ext>
              </a:extLst>
            </p:cNvPr>
            <p:cNvGrpSpPr/>
            <p:nvPr/>
          </p:nvGrpSpPr>
          <p:grpSpPr>
            <a:xfrm>
              <a:off x="10570492" y="2483113"/>
              <a:ext cx="467066" cy="668596"/>
              <a:chOff x="9612365" y="2561901"/>
              <a:chExt cx="1006939" cy="1432453"/>
            </a:xfrm>
          </p:grpSpPr>
          <p:pic>
            <p:nvPicPr>
              <p:cNvPr id="83" name="Graphic 82" descr="Checkbox Checked outline">
                <a:extLst>
                  <a:ext uri="{FF2B5EF4-FFF2-40B4-BE49-F238E27FC236}">
                    <a16:creationId xmlns:a16="http://schemas.microsoft.com/office/drawing/2014/main" id="{7112B88A-AA03-9F03-B237-383E6DA8E8C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84" name="TextBox 83">
                <a:extLst>
                  <a:ext uri="{FF2B5EF4-FFF2-40B4-BE49-F238E27FC236}">
                    <a16:creationId xmlns:a16="http://schemas.microsoft.com/office/drawing/2014/main" id="{A31559CA-78BB-ABA2-68B5-0D9A36740A98}"/>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82" name="Picture 2" descr="Flag of South Korea - Wikipedia">
              <a:extLst>
                <a:ext uri="{FF2B5EF4-FFF2-40B4-BE49-F238E27FC236}">
                  <a16:creationId xmlns:a16="http://schemas.microsoft.com/office/drawing/2014/main" id="{019816AA-9772-B2D6-3FD9-1BFE22ECCB5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85" name="Group 84">
            <a:extLst>
              <a:ext uri="{FF2B5EF4-FFF2-40B4-BE49-F238E27FC236}">
                <a16:creationId xmlns:a16="http://schemas.microsoft.com/office/drawing/2014/main" id="{B641FBB9-7358-482D-A729-4D7610D7133A}"/>
              </a:ext>
            </a:extLst>
          </p:cNvPr>
          <p:cNvGrpSpPr/>
          <p:nvPr/>
        </p:nvGrpSpPr>
        <p:grpSpPr>
          <a:xfrm>
            <a:off x="6623162" y="5184937"/>
            <a:ext cx="424142" cy="501865"/>
            <a:chOff x="10290407" y="2482296"/>
            <a:chExt cx="424142" cy="501865"/>
          </a:xfrm>
        </p:grpSpPr>
        <p:pic>
          <p:nvPicPr>
            <p:cNvPr id="86" name="Graphic 85" descr="Checkbox Checked outline">
              <a:extLst>
                <a:ext uri="{FF2B5EF4-FFF2-40B4-BE49-F238E27FC236}">
                  <a16:creationId xmlns:a16="http://schemas.microsoft.com/office/drawing/2014/main" id="{8517FB2C-EAF6-2E71-B145-C765082A2E2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90407" y="2482296"/>
              <a:ext cx="424142" cy="426795"/>
            </a:xfrm>
            <a:prstGeom prst="rect">
              <a:avLst/>
            </a:prstGeom>
          </p:spPr>
        </p:pic>
        <p:pic>
          <p:nvPicPr>
            <p:cNvPr id="87" name="Picture 2" descr="Flag of Liberia - Wikipedia">
              <a:extLst>
                <a:ext uri="{FF2B5EF4-FFF2-40B4-BE49-F238E27FC236}">
                  <a16:creationId xmlns:a16="http://schemas.microsoft.com/office/drawing/2014/main" id="{7FEAC82D-9A38-3DF2-CF14-58A0E9687D6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90" name="TextBox 89">
            <a:extLst>
              <a:ext uri="{FF2B5EF4-FFF2-40B4-BE49-F238E27FC236}">
                <a16:creationId xmlns:a16="http://schemas.microsoft.com/office/drawing/2014/main" id="{9F3192B7-B05C-9E50-D751-E767232A2449}"/>
              </a:ext>
            </a:extLst>
          </p:cNvPr>
          <p:cNvSpPr txBox="1"/>
          <p:nvPr/>
        </p:nvSpPr>
        <p:spPr>
          <a:xfrm>
            <a:off x="6004185" y="-3052879"/>
            <a:ext cx="2366078" cy="400110"/>
          </a:xfrm>
          <a:prstGeom prst="rect">
            <a:avLst/>
          </a:prstGeom>
          <a:noFill/>
        </p:spPr>
        <p:txBody>
          <a:bodyPr wrap="square" rtlCol="0">
            <a:spAutoFit/>
          </a:bodyPr>
          <a:lstStyle/>
          <a:p>
            <a:pPr algn="ctr"/>
            <a:r>
              <a:rPr lang="nl-BE" sz="2000"/>
              <a:t>ROC MS</a:t>
            </a:r>
          </a:p>
        </p:txBody>
      </p:sp>
      <p:grpSp>
        <p:nvGrpSpPr>
          <p:cNvPr id="91" name="Group 90">
            <a:extLst>
              <a:ext uri="{FF2B5EF4-FFF2-40B4-BE49-F238E27FC236}">
                <a16:creationId xmlns:a16="http://schemas.microsoft.com/office/drawing/2014/main" id="{7118008F-BB58-1F86-4994-80A20C2AA362}"/>
              </a:ext>
            </a:extLst>
          </p:cNvPr>
          <p:cNvGrpSpPr/>
          <p:nvPr/>
        </p:nvGrpSpPr>
        <p:grpSpPr>
          <a:xfrm>
            <a:off x="7474735" y="-1953310"/>
            <a:ext cx="1791056" cy="1884128"/>
            <a:chOff x="723900" y="2781300"/>
            <a:chExt cx="1333500" cy="1402795"/>
          </a:xfrm>
        </p:grpSpPr>
        <p:pic>
          <p:nvPicPr>
            <p:cNvPr id="92" name="Graphic 91" descr="Building outline">
              <a:extLst>
                <a:ext uri="{FF2B5EF4-FFF2-40B4-BE49-F238E27FC236}">
                  <a16:creationId xmlns:a16="http://schemas.microsoft.com/office/drawing/2014/main" id="{94E2B054-7630-823B-E6F0-0A732ACDD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93" name="TextBox 92">
              <a:extLst>
                <a:ext uri="{FF2B5EF4-FFF2-40B4-BE49-F238E27FC236}">
                  <a16:creationId xmlns:a16="http://schemas.microsoft.com/office/drawing/2014/main" id="{CB841FA5-97F7-D43F-7639-C5D2CA49E910}"/>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sp>
        <p:nvSpPr>
          <p:cNvPr id="94" name="Arrow: Curved Down 93">
            <a:extLst>
              <a:ext uri="{FF2B5EF4-FFF2-40B4-BE49-F238E27FC236}">
                <a16:creationId xmlns:a16="http://schemas.microsoft.com/office/drawing/2014/main" id="{8F6764C4-050D-F30C-137E-190368042715}"/>
              </a:ext>
            </a:extLst>
          </p:cNvPr>
          <p:cNvSpPr/>
          <p:nvPr/>
        </p:nvSpPr>
        <p:spPr>
          <a:xfrm flipH="1">
            <a:off x="5900395" y="-2649412"/>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95" name="Group 94">
            <a:extLst>
              <a:ext uri="{FF2B5EF4-FFF2-40B4-BE49-F238E27FC236}">
                <a16:creationId xmlns:a16="http://schemas.microsoft.com/office/drawing/2014/main" id="{E8406E4F-B5C1-FECC-DFE3-51BF55214C28}"/>
              </a:ext>
            </a:extLst>
          </p:cNvPr>
          <p:cNvGrpSpPr/>
          <p:nvPr/>
        </p:nvGrpSpPr>
        <p:grpSpPr>
          <a:xfrm>
            <a:off x="8645676" y="-1891584"/>
            <a:ext cx="424142" cy="668596"/>
            <a:chOff x="1268961" y="2483113"/>
            <a:chExt cx="424142" cy="668596"/>
          </a:xfrm>
        </p:grpSpPr>
        <p:grpSp>
          <p:nvGrpSpPr>
            <p:cNvPr id="96" name="Group 95">
              <a:extLst>
                <a:ext uri="{FF2B5EF4-FFF2-40B4-BE49-F238E27FC236}">
                  <a16:creationId xmlns:a16="http://schemas.microsoft.com/office/drawing/2014/main" id="{A6D88EB9-C4A0-0632-9690-ABDA83A49E98}"/>
                </a:ext>
              </a:extLst>
            </p:cNvPr>
            <p:cNvGrpSpPr/>
            <p:nvPr/>
          </p:nvGrpSpPr>
          <p:grpSpPr>
            <a:xfrm>
              <a:off x="1268961" y="2483113"/>
              <a:ext cx="424142" cy="668596"/>
              <a:chOff x="9658634" y="2561901"/>
              <a:chExt cx="914400" cy="1432453"/>
            </a:xfrm>
          </p:grpSpPr>
          <p:pic>
            <p:nvPicPr>
              <p:cNvPr id="98" name="Graphic 97" descr="Checkbox Checked outline">
                <a:extLst>
                  <a:ext uri="{FF2B5EF4-FFF2-40B4-BE49-F238E27FC236}">
                    <a16:creationId xmlns:a16="http://schemas.microsoft.com/office/drawing/2014/main" id="{A314EE7E-935F-5E6B-CA3C-58C6481D036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99" name="TextBox 98">
                <a:extLst>
                  <a:ext uri="{FF2B5EF4-FFF2-40B4-BE49-F238E27FC236}">
                    <a16:creationId xmlns:a16="http://schemas.microsoft.com/office/drawing/2014/main" id="{C2AA5177-C98C-15F0-BFA0-EBF9D6A6C78D}"/>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97" name="Picture 2">
              <a:extLst>
                <a:ext uri="{FF2B5EF4-FFF2-40B4-BE49-F238E27FC236}">
                  <a16:creationId xmlns:a16="http://schemas.microsoft.com/office/drawing/2014/main" id="{C630DB2E-CF51-F66A-E744-9A39B2423D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08" name="Arrow: Curved Down 107">
            <a:extLst>
              <a:ext uri="{FF2B5EF4-FFF2-40B4-BE49-F238E27FC236}">
                <a16:creationId xmlns:a16="http://schemas.microsoft.com/office/drawing/2014/main" id="{276C77E7-E1C5-F98E-5235-F66E60626DD8}"/>
              </a:ext>
            </a:extLst>
          </p:cNvPr>
          <p:cNvSpPr/>
          <p:nvPr/>
        </p:nvSpPr>
        <p:spPr>
          <a:xfrm flipV="1">
            <a:off x="-5715001"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9" name="Arrow: Curved Down 108">
            <a:extLst>
              <a:ext uri="{FF2B5EF4-FFF2-40B4-BE49-F238E27FC236}">
                <a16:creationId xmlns:a16="http://schemas.microsoft.com/office/drawing/2014/main" id="{1910A47C-2028-28B6-5895-C6E4BF9B0570}"/>
              </a:ext>
            </a:extLst>
          </p:cNvPr>
          <p:cNvSpPr/>
          <p:nvPr/>
        </p:nvSpPr>
        <p:spPr>
          <a:xfrm flipH="1" flipV="1">
            <a:off x="12572999" y="4440515"/>
            <a:ext cx="5280161" cy="777594"/>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0" name="TextBox 109">
            <a:extLst>
              <a:ext uri="{FF2B5EF4-FFF2-40B4-BE49-F238E27FC236}">
                <a16:creationId xmlns:a16="http://schemas.microsoft.com/office/drawing/2014/main" id="{AF286EA2-AC4F-B292-FE36-EB6654AF2A0B}"/>
              </a:ext>
            </a:extLst>
          </p:cNvPr>
          <p:cNvSpPr txBox="1"/>
          <p:nvPr/>
        </p:nvSpPr>
        <p:spPr>
          <a:xfrm>
            <a:off x="-4689201" y="5319378"/>
            <a:ext cx="2762924" cy="369332"/>
          </a:xfrm>
          <a:prstGeom prst="rect">
            <a:avLst/>
          </a:prstGeom>
          <a:noFill/>
        </p:spPr>
        <p:txBody>
          <a:bodyPr wrap="square" rtlCol="0">
            <a:spAutoFit/>
          </a:bodyPr>
          <a:lstStyle/>
          <a:p>
            <a:pPr algn="ctr"/>
            <a:r>
              <a:rPr lang="nl-BE"/>
              <a:t>ROC MS</a:t>
            </a:r>
          </a:p>
        </p:txBody>
      </p:sp>
      <p:sp>
        <p:nvSpPr>
          <p:cNvPr id="111" name="TextBox 110">
            <a:extLst>
              <a:ext uri="{FF2B5EF4-FFF2-40B4-BE49-F238E27FC236}">
                <a16:creationId xmlns:a16="http://schemas.microsoft.com/office/drawing/2014/main" id="{065BF3EE-34BE-E7CC-42EB-BDC3746E5585}"/>
              </a:ext>
            </a:extLst>
          </p:cNvPr>
          <p:cNvSpPr txBox="1"/>
          <p:nvPr/>
        </p:nvSpPr>
        <p:spPr>
          <a:xfrm>
            <a:off x="13913694" y="5333247"/>
            <a:ext cx="2762924" cy="369332"/>
          </a:xfrm>
          <a:prstGeom prst="rect">
            <a:avLst/>
          </a:prstGeom>
          <a:noFill/>
        </p:spPr>
        <p:txBody>
          <a:bodyPr wrap="square" rtlCol="0">
            <a:spAutoFit/>
          </a:bodyPr>
          <a:lstStyle/>
          <a:p>
            <a:pPr algn="ctr"/>
            <a:r>
              <a:rPr lang="nl-BE"/>
              <a:t>ROC MS 2</a:t>
            </a:r>
          </a:p>
        </p:txBody>
      </p:sp>
    </p:spTree>
    <p:extLst>
      <p:ext uri="{BB962C8B-B14F-4D97-AF65-F5344CB8AC3E}">
        <p14:creationId xmlns:p14="http://schemas.microsoft.com/office/powerpoint/2010/main" val="17109277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par>
                                <p:cTn id="13" presetID="16" presetClass="entr" presetSubtype="21"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arn(inVertical)">
                                      <p:cBhvr>
                                        <p:cTn id="1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13" name="TextBox 12">
            <a:extLst>
              <a:ext uri="{FF2B5EF4-FFF2-40B4-BE49-F238E27FC236}">
                <a16:creationId xmlns:a16="http://schemas.microsoft.com/office/drawing/2014/main" id="{A41469AD-022D-FA1F-EE24-2A87C109C69D}"/>
              </a:ext>
            </a:extLst>
          </p:cNvPr>
          <p:cNvSpPr txBox="1"/>
          <p:nvPr/>
        </p:nvSpPr>
        <p:spPr>
          <a:xfrm>
            <a:off x="6004185" y="1321001"/>
            <a:ext cx="2366078" cy="400110"/>
          </a:xfrm>
          <a:prstGeom prst="rect">
            <a:avLst/>
          </a:prstGeom>
          <a:noFill/>
        </p:spPr>
        <p:txBody>
          <a:bodyPr wrap="square" rtlCol="0">
            <a:spAutoFit/>
          </a:bodyPr>
          <a:lstStyle/>
          <a:p>
            <a:pPr algn="ctr"/>
            <a:r>
              <a:rPr lang="nl-BE" sz="2000"/>
              <a:t>ROCMS</a:t>
            </a:r>
          </a:p>
        </p:txBody>
      </p:sp>
      <p:grpSp>
        <p:nvGrpSpPr>
          <p:cNvPr id="23" name="Group 22">
            <a:extLst>
              <a:ext uri="{FF2B5EF4-FFF2-40B4-BE49-F238E27FC236}">
                <a16:creationId xmlns:a16="http://schemas.microsoft.com/office/drawing/2014/main" id="{8A72944D-6985-8574-692C-94CE8E397207}"/>
              </a:ext>
            </a:extLst>
          </p:cNvPr>
          <p:cNvGrpSpPr/>
          <p:nvPr/>
        </p:nvGrpSpPr>
        <p:grpSpPr>
          <a:xfrm>
            <a:off x="7474735" y="2420570"/>
            <a:ext cx="1791056" cy="1884128"/>
            <a:chOff x="723900" y="2781300"/>
            <a:chExt cx="1333500" cy="1402795"/>
          </a:xfrm>
        </p:grpSpPr>
        <p:pic>
          <p:nvPicPr>
            <p:cNvPr id="25" name="Graphic 24" descr="Building outline">
              <a:extLst>
                <a:ext uri="{FF2B5EF4-FFF2-40B4-BE49-F238E27FC236}">
                  <a16:creationId xmlns:a16="http://schemas.microsoft.com/office/drawing/2014/main" id="{214CAF15-028F-CA25-9511-29B434F38C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26" name="TextBox 25">
              <a:extLst>
                <a:ext uri="{FF2B5EF4-FFF2-40B4-BE49-F238E27FC236}">
                  <a16:creationId xmlns:a16="http://schemas.microsoft.com/office/drawing/2014/main" id="{C989B308-249D-F160-A10B-811E2BED23DE}"/>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sp>
        <p:nvSpPr>
          <p:cNvPr id="27" name="Arrow: Curved Down 26">
            <a:extLst>
              <a:ext uri="{FF2B5EF4-FFF2-40B4-BE49-F238E27FC236}">
                <a16:creationId xmlns:a16="http://schemas.microsoft.com/office/drawing/2014/main" id="{E9E6941D-79A4-B82E-8DE9-DF6AF3043A65}"/>
              </a:ext>
            </a:extLst>
          </p:cNvPr>
          <p:cNvSpPr/>
          <p:nvPr/>
        </p:nvSpPr>
        <p:spPr>
          <a:xfrm flipH="1">
            <a:off x="5900395"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56" name="Group 55">
            <a:extLst>
              <a:ext uri="{FF2B5EF4-FFF2-40B4-BE49-F238E27FC236}">
                <a16:creationId xmlns:a16="http://schemas.microsoft.com/office/drawing/2014/main" id="{BF94B62F-5750-F2EC-FC28-AB4641A5012A}"/>
              </a:ext>
            </a:extLst>
          </p:cNvPr>
          <p:cNvGrpSpPr/>
          <p:nvPr/>
        </p:nvGrpSpPr>
        <p:grpSpPr>
          <a:xfrm>
            <a:off x="4110912" y="3014038"/>
            <a:ext cx="1215108" cy="646331"/>
            <a:chOff x="7970244" y="4763557"/>
            <a:chExt cx="1215108" cy="646331"/>
          </a:xfrm>
        </p:grpSpPr>
        <p:pic>
          <p:nvPicPr>
            <p:cNvPr id="58" name="Graphic 57" descr="Wireless with solid fill">
              <a:extLst>
                <a:ext uri="{FF2B5EF4-FFF2-40B4-BE49-F238E27FC236}">
                  <a16:creationId xmlns:a16="http://schemas.microsoft.com/office/drawing/2014/main" id="{F40DC1BE-019C-2A01-98EB-A44414B9CB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8100000">
              <a:off x="7970244" y="4857527"/>
              <a:ext cx="457200" cy="457200"/>
            </a:xfrm>
            <a:prstGeom prst="rect">
              <a:avLst/>
            </a:prstGeom>
          </p:spPr>
        </p:pic>
        <p:pic>
          <p:nvPicPr>
            <p:cNvPr id="59" name="Graphic 58" descr="Wireless with solid fill">
              <a:extLst>
                <a:ext uri="{FF2B5EF4-FFF2-40B4-BE49-F238E27FC236}">
                  <a16:creationId xmlns:a16="http://schemas.microsoft.com/office/drawing/2014/main" id="{48DD3262-3883-089D-1CEC-D3D90FB081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900000">
              <a:off x="8728152" y="4857528"/>
              <a:ext cx="457200" cy="457200"/>
            </a:xfrm>
            <a:prstGeom prst="rect">
              <a:avLst/>
            </a:prstGeom>
          </p:spPr>
        </p:pic>
        <p:sp>
          <p:nvSpPr>
            <p:cNvPr id="60" name="TextBox 59">
              <a:extLst>
                <a:ext uri="{FF2B5EF4-FFF2-40B4-BE49-F238E27FC236}">
                  <a16:creationId xmlns:a16="http://schemas.microsoft.com/office/drawing/2014/main" id="{98B72466-E79A-D4C8-D555-54B7FF5907A6}"/>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pic>
        <p:nvPicPr>
          <p:cNvPr id="2" name="Image 2" descr="Une image contenant texte, Graphique, Police, graphisme&#10;&#10;Description générée automatiquement">
            <a:extLst>
              <a:ext uri="{FF2B5EF4-FFF2-40B4-BE49-F238E27FC236}">
                <a16:creationId xmlns:a16="http://schemas.microsoft.com/office/drawing/2014/main" id="{3DB84440-C7AC-0CA3-CD48-7293EAF1D0B9}"/>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3" name="object 4">
            <a:extLst>
              <a:ext uri="{FF2B5EF4-FFF2-40B4-BE49-F238E27FC236}">
                <a16:creationId xmlns:a16="http://schemas.microsoft.com/office/drawing/2014/main" id="{8FD54C7A-961D-80EA-A678-E204E88A6C9B}"/>
              </a:ext>
            </a:extLst>
          </p:cNvPr>
          <p:cNvPicPr/>
          <p:nvPr/>
        </p:nvPicPr>
        <p:blipFill>
          <a:blip r:embed="rId15" cstate="print">
            <a:alphaModFix amt="50000"/>
          </a:blip>
          <a:stretch>
            <a:fillRect/>
          </a:stretch>
        </p:blipFill>
        <p:spPr>
          <a:xfrm>
            <a:off x="9679538" y="12"/>
            <a:ext cx="2505591" cy="2465992"/>
          </a:xfrm>
          <a:prstGeom prst="rect">
            <a:avLst/>
          </a:prstGeom>
        </p:spPr>
      </p:pic>
      <p:pic>
        <p:nvPicPr>
          <p:cNvPr id="11" name="object 4">
            <a:extLst>
              <a:ext uri="{FF2B5EF4-FFF2-40B4-BE49-F238E27FC236}">
                <a16:creationId xmlns:a16="http://schemas.microsoft.com/office/drawing/2014/main" id="{7C3DB185-F01F-3137-9590-D336CCF6DBF8}"/>
              </a:ext>
            </a:extLst>
          </p:cNvPr>
          <p:cNvPicPr/>
          <p:nvPr/>
        </p:nvPicPr>
        <p:blipFill>
          <a:blip r:embed="rId15" cstate="print">
            <a:alphaModFix amt="50000"/>
          </a:blip>
          <a:stretch>
            <a:fillRect/>
          </a:stretch>
        </p:blipFill>
        <p:spPr>
          <a:xfrm rot="10800000">
            <a:off x="-23805" y="4413953"/>
            <a:ext cx="2505591" cy="2465992"/>
          </a:xfrm>
          <a:prstGeom prst="rect">
            <a:avLst/>
          </a:prstGeom>
        </p:spPr>
      </p:pic>
      <p:grpSp>
        <p:nvGrpSpPr>
          <p:cNvPr id="12" name="object 4">
            <a:extLst>
              <a:ext uri="{FF2B5EF4-FFF2-40B4-BE49-F238E27FC236}">
                <a16:creationId xmlns:a16="http://schemas.microsoft.com/office/drawing/2014/main" id="{06D773B2-130D-252B-9DCD-985A7C00B0C4}"/>
              </a:ext>
            </a:extLst>
          </p:cNvPr>
          <p:cNvGrpSpPr/>
          <p:nvPr/>
        </p:nvGrpSpPr>
        <p:grpSpPr>
          <a:xfrm>
            <a:off x="5113020" y="6628821"/>
            <a:ext cx="1965960" cy="45719"/>
            <a:chOff x="4363177" y="6975805"/>
            <a:chExt cx="1965960" cy="127000"/>
          </a:xfrm>
        </p:grpSpPr>
        <p:sp>
          <p:nvSpPr>
            <p:cNvPr id="24" name="object 5">
              <a:extLst>
                <a:ext uri="{FF2B5EF4-FFF2-40B4-BE49-F238E27FC236}">
                  <a16:creationId xmlns:a16="http://schemas.microsoft.com/office/drawing/2014/main" id="{ECEF8C6B-C983-717C-16B5-035F0A0B36C8}"/>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28" name="object 6">
              <a:extLst>
                <a:ext uri="{FF2B5EF4-FFF2-40B4-BE49-F238E27FC236}">
                  <a16:creationId xmlns:a16="http://schemas.microsoft.com/office/drawing/2014/main" id="{9F591232-EDF5-98AE-D34E-82C5604A2EAE}"/>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29" name="object 7">
              <a:extLst>
                <a:ext uri="{FF2B5EF4-FFF2-40B4-BE49-F238E27FC236}">
                  <a16:creationId xmlns:a16="http://schemas.microsoft.com/office/drawing/2014/main" id="{3701EB31-2D00-70D6-DF19-FD7E628E038F}"/>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80" name="Group 79">
            <a:extLst>
              <a:ext uri="{FF2B5EF4-FFF2-40B4-BE49-F238E27FC236}">
                <a16:creationId xmlns:a16="http://schemas.microsoft.com/office/drawing/2014/main" id="{6C2A0922-D858-34CD-3A85-9D392534C766}"/>
              </a:ext>
            </a:extLst>
          </p:cNvPr>
          <p:cNvGrpSpPr/>
          <p:nvPr/>
        </p:nvGrpSpPr>
        <p:grpSpPr>
          <a:xfrm>
            <a:off x="8645676" y="2482296"/>
            <a:ext cx="424142" cy="668596"/>
            <a:chOff x="1268961" y="2483113"/>
            <a:chExt cx="424142" cy="668596"/>
          </a:xfrm>
        </p:grpSpPr>
        <p:grpSp>
          <p:nvGrpSpPr>
            <p:cNvPr id="81" name="Group 80">
              <a:extLst>
                <a:ext uri="{FF2B5EF4-FFF2-40B4-BE49-F238E27FC236}">
                  <a16:creationId xmlns:a16="http://schemas.microsoft.com/office/drawing/2014/main" id="{CA448B97-9B66-E36E-869F-D09A8C78D763}"/>
                </a:ext>
              </a:extLst>
            </p:cNvPr>
            <p:cNvGrpSpPr/>
            <p:nvPr/>
          </p:nvGrpSpPr>
          <p:grpSpPr>
            <a:xfrm>
              <a:off x="1268961" y="2483113"/>
              <a:ext cx="424142" cy="668596"/>
              <a:chOff x="9658634" y="2561901"/>
              <a:chExt cx="914400" cy="1432453"/>
            </a:xfrm>
          </p:grpSpPr>
          <p:pic>
            <p:nvPicPr>
              <p:cNvPr id="83" name="Graphic 82" descr="Checkbox Checked outline">
                <a:extLst>
                  <a:ext uri="{FF2B5EF4-FFF2-40B4-BE49-F238E27FC236}">
                    <a16:creationId xmlns:a16="http://schemas.microsoft.com/office/drawing/2014/main" id="{CA964626-B700-15D9-4253-D6F9DE0B46A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58634" y="2561901"/>
                <a:ext cx="914400" cy="914400"/>
              </a:xfrm>
              <a:prstGeom prst="rect">
                <a:avLst/>
              </a:prstGeom>
            </p:spPr>
          </p:pic>
          <p:sp>
            <p:nvSpPr>
              <p:cNvPr id="84" name="TextBox 83">
                <a:extLst>
                  <a:ext uri="{FF2B5EF4-FFF2-40B4-BE49-F238E27FC236}">
                    <a16:creationId xmlns:a16="http://schemas.microsoft.com/office/drawing/2014/main" id="{948BF029-DB1A-34F8-5CC3-CCECC364BA33}"/>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82" name="Picture 2">
              <a:extLst>
                <a:ext uri="{FF2B5EF4-FFF2-40B4-BE49-F238E27FC236}">
                  <a16:creationId xmlns:a16="http://schemas.microsoft.com/office/drawing/2014/main" id="{11EE3E49-0C6F-0821-C183-181B658482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85" name="Group 84">
            <a:extLst>
              <a:ext uri="{FF2B5EF4-FFF2-40B4-BE49-F238E27FC236}">
                <a16:creationId xmlns:a16="http://schemas.microsoft.com/office/drawing/2014/main" id="{93B84D3C-65D9-EB26-88F8-2A3DFB53B113}"/>
              </a:ext>
            </a:extLst>
          </p:cNvPr>
          <p:cNvGrpSpPr/>
          <p:nvPr/>
        </p:nvGrpSpPr>
        <p:grpSpPr>
          <a:xfrm>
            <a:off x="9219890" y="2486109"/>
            <a:ext cx="467066" cy="668596"/>
            <a:chOff x="10570492" y="2483113"/>
            <a:chExt cx="467066" cy="668596"/>
          </a:xfrm>
        </p:grpSpPr>
        <p:grpSp>
          <p:nvGrpSpPr>
            <p:cNvPr id="86" name="Group 85">
              <a:extLst>
                <a:ext uri="{FF2B5EF4-FFF2-40B4-BE49-F238E27FC236}">
                  <a16:creationId xmlns:a16="http://schemas.microsoft.com/office/drawing/2014/main" id="{1B8E64C5-B5D3-3C6A-1E15-71826C3F64E2}"/>
                </a:ext>
              </a:extLst>
            </p:cNvPr>
            <p:cNvGrpSpPr/>
            <p:nvPr/>
          </p:nvGrpSpPr>
          <p:grpSpPr>
            <a:xfrm>
              <a:off x="10570492" y="2483113"/>
              <a:ext cx="467066" cy="668596"/>
              <a:chOff x="9612365" y="2561901"/>
              <a:chExt cx="1006939" cy="1432453"/>
            </a:xfrm>
          </p:grpSpPr>
          <p:pic>
            <p:nvPicPr>
              <p:cNvPr id="88" name="Graphic 87" descr="Checkbox Checked outline">
                <a:extLst>
                  <a:ext uri="{FF2B5EF4-FFF2-40B4-BE49-F238E27FC236}">
                    <a16:creationId xmlns:a16="http://schemas.microsoft.com/office/drawing/2014/main" id="{B19CDEA6-51E4-23A4-F342-3F610AB2948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58634" y="2561901"/>
                <a:ext cx="914400" cy="914400"/>
              </a:xfrm>
              <a:prstGeom prst="rect">
                <a:avLst/>
              </a:prstGeom>
            </p:spPr>
          </p:pic>
          <p:sp>
            <p:nvSpPr>
              <p:cNvPr id="89" name="TextBox 88">
                <a:extLst>
                  <a:ext uri="{FF2B5EF4-FFF2-40B4-BE49-F238E27FC236}">
                    <a16:creationId xmlns:a16="http://schemas.microsoft.com/office/drawing/2014/main" id="{4AA18FB7-4C5E-2223-536D-E11BD9C2AE17}"/>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87" name="Picture 2" descr="Flag of South Korea - Wikipedia">
              <a:extLst>
                <a:ext uri="{FF2B5EF4-FFF2-40B4-BE49-F238E27FC236}">
                  <a16:creationId xmlns:a16="http://schemas.microsoft.com/office/drawing/2014/main" id="{69C014BD-22E3-F30B-FC0F-63BBF7D5D07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90" name="Group 89">
            <a:extLst>
              <a:ext uri="{FF2B5EF4-FFF2-40B4-BE49-F238E27FC236}">
                <a16:creationId xmlns:a16="http://schemas.microsoft.com/office/drawing/2014/main" id="{14096F67-B444-96FF-0E07-811B759B0392}"/>
              </a:ext>
            </a:extLst>
          </p:cNvPr>
          <p:cNvGrpSpPr/>
          <p:nvPr/>
        </p:nvGrpSpPr>
        <p:grpSpPr>
          <a:xfrm>
            <a:off x="8939805" y="2485292"/>
            <a:ext cx="424142" cy="501865"/>
            <a:chOff x="10290407" y="2482296"/>
            <a:chExt cx="424142" cy="501865"/>
          </a:xfrm>
        </p:grpSpPr>
        <p:pic>
          <p:nvPicPr>
            <p:cNvPr id="91" name="Graphic 90" descr="Checkbox Checked outline">
              <a:extLst>
                <a:ext uri="{FF2B5EF4-FFF2-40B4-BE49-F238E27FC236}">
                  <a16:creationId xmlns:a16="http://schemas.microsoft.com/office/drawing/2014/main" id="{3C51FD8B-F528-16D1-0CC9-12642DBA7F6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90407" y="2482296"/>
              <a:ext cx="424142" cy="426795"/>
            </a:xfrm>
            <a:prstGeom prst="rect">
              <a:avLst/>
            </a:prstGeom>
          </p:spPr>
        </p:pic>
        <p:pic>
          <p:nvPicPr>
            <p:cNvPr id="92" name="Picture 2" descr="Flag of Liberia - Wikipedia">
              <a:extLst>
                <a:ext uri="{FF2B5EF4-FFF2-40B4-BE49-F238E27FC236}">
                  <a16:creationId xmlns:a16="http://schemas.microsoft.com/office/drawing/2014/main" id="{6677102F-A29C-E33E-E212-D927A773C802}"/>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93" name="Group 92">
            <a:extLst>
              <a:ext uri="{FF2B5EF4-FFF2-40B4-BE49-F238E27FC236}">
                <a16:creationId xmlns:a16="http://schemas.microsoft.com/office/drawing/2014/main" id="{2351AFC9-888B-3EB3-2A41-414EB9BFC273}"/>
              </a:ext>
            </a:extLst>
          </p:cNvPr>
          <p:cNvGrpSpPr/>
          <p:nvPr/>
        </p:nvGrpSpPr>
        <p:grpSpPr>
          <a:xfrm>
            <a:off x="1268961" y="2483113"/>
            <a:ext cx="424142" cy="668596"/>
            <a:chOff x="1268961" y="2483113"/>
            <a:chExt cx="424142" cy="668596"/>
          </a:xfrm>
        </p:grpSpPr>
        <p:grpSp>
          <p:nvGrpSpPr>
            <p:cNvPr id="94" name="Group 93">
              <a:extLst>
                <a:ext uri="{FF2B5EF4-FFF2-40B4-BE49-F238E27FC236}">
                  <a16:creationId xmlns:a16="http://schemas.microsoft.com/office/drawing/2014/main" id="{90709B72-939D-1B9D-6206-8AE856A64936}"/>
                </a:ext>
              </a:extLst>
            </p:cNvPr>
            <p:cNvGrpSpPr/>
            <p:nvPr/>
          </p:nvGrpSpPr>
          <p:grpSpPr>
            <a:xfrm>
              <a:off x="1268961" y="2483113"/>
              <a:ext cx="424142" cy="668596"/>
              <a:chOff x="9658634" y="2561901"/>
              <a:chExt cx="914400" cy="1432453"/>
            </a:xfrm>
          </p:grpSpPr>
          <p:pic>
            <p:nvPicPr>
              <p:cNvPr id="96" name="Graphic 95" descr="Checkbox Checked outline">
                <a:extLst>
                  <a:ext uri="{FF2B5EF4-FFF2-40B4-BE49-F238E27FC236}">
                    <a16:creationId xmlns:a16="http://schemas.microsoft.com/office/drawing/2014/main" id="{3F368323-D000-A60B-14FF-29D1E51BA42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58634" y="2561901"/>
                <a:ext cx="914400" cy="914400"/>
              </a:xfrm>
              <a:prstGeom prst="rect">
                <a:avLst/>
              </a:prstGeom>
            </p:spPr>
          </p:pic>
          <p:sp>
            <p:nvSpPr>
              <p:cNvPr id="97" name="TextBox 96">
                <a:extLst>
                  <a:ext uri="{FF2B5EF4-FFF2-40B4-BE49-F238E27FC236}">
                    <a16:creationId xmlns:a16="http://schemas.microsoft.com/office/drawing/2014/main" id="{7269FB72-0933-56CC-D5EB-51640753A191}"/>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95" name="Picture 2">
              <a:extLst>
                <a:ext uri="{FF2B5EF4-FFF2-40B4-BE49-F238E27FC236}">
                  <a16:creationId xmlns:a16="http://schemas.microsoft.com/office/drawing/2014/main" id="{00758B91-94B7-57F7-C537-D37ED387CF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98" name="Group 97">
            <a:extLst>
              <a:ext uri="{FF2B5EF4-FFF2-40B4-BE49-F238E27FC236}">
                <a16:creationId xmlns:a16="http://schemas.microsoft.com/office/drawing/2014/main" id="{CD914D8B-1BAA-B4C6-48FE-19B511420113}"/>
              </a:ext>
            </a:extLst>
          </p:cNvPr>
          <p:cNvGrpSpPr/>
          <p:nvPr/>
        </p:nvGrpSpPr>
        <p:grpSpPr>
          <a:xfrm>
            <a:off x="4912961" y="7663924"/>
            <a:ext cx="2366078" cy="1014091"/>
            <a:chOff x="4912961" y="4197702"/>
            <a:chExt cx="2366078" cy="1014091"/>
          </a:xfrm>
        </p:grpSpPr>
        <p:sp>
          <p:nvSpPr>
            <p:cNvPr id="99" name="Arrow: Up 98">
              <a:extLst>
                <a:ext uri="{FF2B5EF4-FFF2-40B4-BE49-F238E27FC236}">
                  <a16:creationId xmlns:a16="http://schemas.microsoft.com/office/drawing/2014/main" id="{68EEF92A-2062-6027-BE8B-619BCD86FDD0}"/>
                </a:ext>
              </a:extLst>
            </p:cNvPr>
            <p:cNvSpPr/>
            <p:nvPr/>
          </p:nvSpPr>
          <p:spPr>
            <a:xfrm>
              <a:off x="5959593" y="4197702"/>
              <a:ext cx="272815" cy="1014091"/>
            </a:xfrm>
            <a:prstGeom prs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TextBox 99">
              <a:extLst>
                <a:ext uri="{FF2B5EF4-FFF2-40B4-BE49-F238E27FC236}">
                  <a16:creationId xmlns:a16="http://schemas.microsoft.com/office/drawing/2014/main" id="{0271EAB4-7A22-0B9A-6EA0-8906E884C9BC}"/>
                </a:ext>
              </a:extLst>
            </p:cNvPr>
            <p:cNvSpPr txBox="1"/>
            <p:nvPr/>
          </p:nvSpPr>
          <p:spPr>
            <a:xfrm>
              <a:off x="4912961" y="4541600"/>
              <a:ext cx="2366078" cy="400110"/>
            </a:xfrm>
            <a:prstGeom prst="rect">
              <a:avLst/>
            </a:prstGeom>
            <a:solidFill>
              <a:schemeClr val="bg1"/>
            </a:solidFill>
          </p:spPr>
          <p:txBody>
            <a:bodyPr wrap="square" rtlCol="0">
              <a:spAutoFit/>
            </a:bodyPr>
            <a:lstStyle/>
            <a:p>
              <a:pPr algn="ctr"/>
              <a:r>
                <a:rPr lang="nl-BE" sz="2000"/>
                <a:t>ROC MS</a:t>
              </a:r>
            </a:p>
          </p:txBody>
        </p:sp>
      </p:grpSp>
      <p:grpSp>
        <p:nvGrpSpPr>
          <p:cNvPr id="101" name="Group 100">
            <a:extLst>
              <a:ext uri="{FF2B5EF4-FFF2-40B4-BE49-F238E27FC236}">
                <a16:creationId xmlns:a16="http://schemas.microsoft.com/office/drawing/2014/main" id="{85EFCE6A-9C55-52FD-7C1A-9C2A37584EBD}"/>
              </a:ext>
            </a:extLst>
          </p:cNvPr>
          <p:cNvGrpSpPr/>
          <p:nvPr/>
        </p:nvGrpSpPr>
        <p:grpSpPr>
          <a:xfrm>
            <a:off x="5409516" y="8622267"/>
            <a:ext cx="1372967" cy="1678895"/>
            <a:chOff x="5027995" y="4261974"/>
            <a:chExt cx="995083" cy="1216810"/>
          </a:xfrm>
        </p:grpSpPr>
        <p:pic>
          <p:nvPicPr>
            <p:cNvPr id="102" name="Graphic 101" descr="Building outline">
              <a:extLst>
                <a:ext uri="{FF2B5EF4-FFF2-40B4-BE49-F238E27FC236}">
                  <a16:creationId xmlns:a16="http://schemas.microsoft.com/office/drawing/2014/main" id="{2B3A2E02-54C1-1B7C-4104-1D37095048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8337" y="4261974"/>
              <a:ext cx="914400" cy="914400"/>
            </a:xfrm>
            <a:prstGeom prst="rect">
              <a:avLst/>
            </a:prstGeom>
          </p:spPr>
        </p:pic>
        <p:sp>
          <p:nvSpPr>
            <p:cNvPr id="103" name="TextBox 102">
              <a:extLst>
                <a:ext uri="{FF2B5EF4-FFF2-40B4-BE49-F238E27FC236}">
                  <a16:creationId xmlns:a16="http://schemas.microsoft.com/office/drawing/2014/main" id="{5A4E4DB6-CF77-C4D1-C570-772A65559C7D}"/>
                </a:ext>
              </a:extLst>
            </p:cNvPr>
            <p:cNvSpPr txBox="1"/>
            <p:nvPr/>
          </p:nvSpPr>
          <p:spPr>
            <a:xfrm>
              <a:off x="5027995" y="5109452"/>
              <a:ext cx="995083" cy="369332"/>
            </a:xfrm>
            <a:prstGeom prst="rect">
              <a:avLst/>
            </a:prstGeom>
            <a:noFill/>
          </p:spPr>
          <p:txBody>
            <a:bodyPr wrap="square" rtlCol="0">
              <a:spAutoFit/>
            </a:bodyPr>
            <a:lstStyle/>
            <a:p>
              <a:pPr algn="ctr"/>
              <a:r>
                <a:rPr lang="nl-BE"/>
                <a:t>ROM</a:t>
              </a:r>
            </a:p>
          </p:txBody>
        </p:sp>
      </p:grpSp>
      <p:grpSp>
        <p:nvGrpSpPr>
          <p:cNvPr id="104" name="Group 103">
            <a:extLst>
              <a:ext uri="{FF2B5EF4-FFF2-40B4-BE49-F238E27FC236}">
                <a16:creationId xmlns:a16="http://schemas.microsoft.com/office/drawing/2014/main" id="{BDC28E8A-D4DE-8B18-B12A-7A5E0839DD2E}"/>
              </a:ext>
            </a:extLst>
          </p:cNvPr>
          <p:cNvGrpSpPr/>
          <p:nvPr/>
        </p:nvGrpSpPr>
        <p:grpSpPr>
          <a:xfrm>
            <a:off x="6329033" y="8648163"/>
            <a:ext cx="424142" cy="668596"/>
            <a:chOff x="1268961" y="2483113"/>
            <a:chExt cx="424142" cy="668596"/>
          </a:xfrm>
        </p:grpSpPr>
        <p:grpSp>
          <p:nvGrpSpPr>
            <p:cNvPr id="105" name="Group 104">
              <a:extLst>
                <a:ext uri="{FF2B5EF4-FFF2-40B4-BE49-F238E27FC236}">
                  <a16:creationId xmlns:a16="http://schemas.microsoft.com/office/drawing/2014/main" id="{FE8BABE0-9710-9B19-EBFA-57812854C4A8}"/>
                </a:ext>
              </a:extLst>
            </p:cNvPr>
            <p:cNvGrpSpPr/>
            <p:nvPr/>
          </p:nvGrpSpPr>
          <p:grpSpPr>
            <a:xfrm>
              <a:off x="1268961" y="2483113"/>
              <a:ext cx="424142" cy="668596"/>
              <a:chOff x="9658634" y="2561901"/>
              <a:chExt cx="914400" cy="1432453"/>
            </a:xfrm>
          </p:grpSpPr>
          <p:pic>
            <p:nvPicPr>
              <p:cNvPr id="107" name="Graphic 106" descr="Checkbox Checked outline">
                <a:extLst>
                  <a:ext uri="{FF2B5EF4-FFF2-40B4-BE49-F238E27FC236}">
                    <a16:creationId xmlns:a16="http://schemas.microsoft.com/office/drawing/2014/main" id="{B4FC7D11-4CB8-227A-A70D-55EDB42F99D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58634" y="2561901"/>
                <a:ext cx="914400" cy="914400"/>
              </a:xfrm>
              <a:prstGeom prst="rect">
                <a:avLst/>
              </a:prstGeom>
            </p:spPr>
          </p:pic>
          <p:sp>
            <p:nvSpPr>
              <p:cNvPr id="108" name="TextBox 107">
                <a:extLst>
                  <a:ext uri="{FF2B5EF4-FFF2-40B4-BE49-F238E27FC236}">
                    <a16:creationId xmlns:a16="http://schemas.microsoft.com/office/drawing/2014/main" id="{565AA09B-4A37-A9F0-3029-B6BF4F75FB1D}"/>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06" name="Picture 2">
              <a:extLst>
                <a:ext uri="{FF2B5EF4-FFF2-40B4-BE49-F238E27FC236}">
                  <a16:creationId xmlns:a16="http://schemas.microsoft.com/office/drawing/2014/main" id="{78DB85A2-8801-3AFB-6735-FA24993EB5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09" name="Group 108">
            <a:extLst>
              <a:ext uri="{FF2B5EF4-FFF2-40B4-BE49-F238E27FC236}">
                <a16:creationId xmlns:a16="http://schemas.microsoft.com/office/drawing/2014/main" id="{5BDCF538-B045-2105-79E4-F4BA9C22C905}"/>
              </a:ext>
            </a:extLst>
          </p:cNvPr>
          <p:cNvGrpSpPr/>
          <p:nvPr/>
        </p:nvGrpSpPr>
        <p:grpSpPr>
          <a:xfrm>
            <a:off x="6903247" y="8651976"/>
            <a:ext cx="467066" cy="668596"/>
            <a:chOff x="10570492" y="2483113"/>
            <a:chExt cx="467066" cy="668596"/>
          </a:xfrm>
        </p:grpSpPr>
        <p:grpSp>
          <p:nvGrpSpPr>
            <p:cNvPr id="110" name="Group 109">
              <a:extLst>
                <a:ext uri="{FF2B5EF4-FFF2-40B4-BE49-F238E27FC236}">
                  <a16:creationId xmlns:a16="http://schemas.microsoft.com/office/drawing/2014/main" id="{8154177C-0963-6E67-E7B7-66A370834222}"/>
                </a:ext>
              </a:extLst>
            </p:cNvPr>
            <p:cNvGrpSpPr/>
            <p:nvPr/>
          </p:nvGrpSpPr>
          <p:grpSpPr>
            <a:xfrm>
              <a:off x="10570492" y="2483113"/>
              <a:ext cx="467066" cy="668596"/>
              <a:chOff x="9612365" y="2561901"/>
              <a:chExt cx="1006939" cy="1432453"/>
            </a:xfrm>
          </p:grpSpPr>
          <p:pic>
            <p:nvPicPr>
              <p:cNvPr id="112" name="Graphic 111" descr="Checkbox Checked outline">
                <a:extLst>
                  <a:ext uri="{FF2B5EF4-FFF2-40B4-BE49-F238E27FC236}">
                    <a16:creationId xmlns:a16="http://schemas.microsoft.com/office/drawing/2014/main" id="{7FEBB280-C1D1-0090-DFCA-46CD2DFD20D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58634" y="2561901"/>
                <a:ext cx="914400" cy="914400"/>
              </a:xfrm>
              <a:prstGeom prst="rect">
                <a:avLst/>
              </a:prstGeom>
            </p:spPr>
          </p:pic>
          <p:sp>
            <p:nvSpPr>
              <p:cNvPr id="113" name="TextBox 112">
                <a:extLst>
                  <a:ext uri="{FF2B5EF4-FFF2-40B4-BE49-F238E27FC236}">
                    <a16:creationId xmlns:a16="http://schemas.microsoft.com/office/drawing/2014/main" id="{295D36C4-BF1D-D416-CE4F-97977FD3A6E4}"/>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111" name="Picture 2" descr="Flag of South Korea - Wikipedia">
              <a:extLst>
                <a:ext uri="{FF2B5EF4-FFF2-40B4-BE49-F238E27FC236}">
                  <a16:creationId xmlns:a16="http://schemas.microsoft.com/office/drawing/2014/main" id="{620D391A-994B-32EB-2CE9-5980367D266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14" name="Group 113">
            <a:extLst>
              <a:ext uri="{FF2B5EF4-FFF2-40B4-BE49-F238E27FC236}">
                <a16:creationId xmlns:a16="http://schemas.microsoft.com/office/drawing/2014/main" id="{688C4ECA-E88B-B6BF-604B-41EE71901D01}"/>
              </a:ext>
            </a:extLst>
          </p:cNvPr>
          <p:cNvGrpSpPr/>
          <p:nvPr/>
        </p:nvGrpSpPr>
        <p:grpSpPr>
          <a:xfrm>
            <a:off x="6623162" y="8651159"/>
            <a:ext cx="424142" cy="501865"/>
            <a:chOff x="10290407" y="2482296"/>
            <a:chExt cx="424142" cy="501865"/>
          </a:xfrm>
        </p:grpSpPr>
        <p:pic>
          <p:nvPicPr>
            <p:cNvPr id="115" name="Graphic 114" descr="Checkbox Checked outline">
              <a:extLst>
                <a:ext uri="{FF2B5EF4-FFF2-40B4-BE49-F238E27FC236}">
                  <a16:creationId xmlns:a16="http://schemas.microsoft.com/office/drawing/2014/main" id="{28D7AC59-FD92-6148-0B53-FB067DC722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90407" y="2482296"/>
              <a:ext cx="424142" cy="426795"/>
            </a:xfrm>
            <a:prstGeom prst="rect">
              <a:avLst/>
            </a:prstGeom>
          </p:spPr>
        </p:pic>
        <p:pic>
          <p:nvPicPr>
            <p:cNvPr id="116" name="Picture 2" descr="Flag of Liberia - Wikipedia">
              <a:extLst>
                <a:ext uri="{FF2B5EF4-FFF2-40B4-BE49-F238E27FC236}">
                  <a16:creationId xmlns:a16="http://schemas.microsoft.com/office/drawing/2014/main" id="{9139595F-9AE2-31A0-628D-5FF58E517F6D}"/>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7" name="TextBox 116">
            <a:extLst>
              <a:ext uri="{FF2B5EF4-FFF2-40B4-BE49-F238E27FC236}">
                <a16:creationId xmlns:a16="http://schemas.microsoft.com/office/drawing/2014/main" id="{75253BB5-070B-980F-974D-518BE8754C40}"/>
              </a:ext>
            </a:extLst>
          </p:cNvPr>
          <p:cNvSpPr txBox="1"/>
          <p:nvPr/>
        </p:nvSpPr>
        <p:spPr>
          <a:xfrm>
            <a:off x="14598336" y="1321531"/>
            <a:ext cx="2762924" cy="369332"/>
          </a:xfrm>
          <a:prstGeom prst="rect">
            <a:avLst/>
          </a:prstGeom>
          <a:noFill/>
        </p:spPr>
        <p:txBody>
          <a:bodyPr wrap="square" rtlCol="0">
            <a:spAutoFit/>
          </a:bodyPr>
          <a:lstStyle/>
          <a:p>
            <a:pPr algn="ctr"/>
            <a:r>
              <a:rPr lang="nl-BE"/>
              <a:t>SMS 2</a:t>
            </a:r>
          </a:p>
        </p:txBody>
      </p:sp>
      <p:grpSp>
        <p:nvGrpSpPr>
          <p:cNvPr id="118" name="Group 117">
            <a:extLst>
              <a:ext uri="{FF2B5EF4-FFF2-40B4-BE49-F238E27FC236}">
                <a16:creationId xmlns:a16="http://schemas.microsoft.com/office/drawing/2014/main" id="{9EE46B9A-57D6-2BFD-FE37-2962CAA59214}"/>
              </a:ext>
            </a:extLst>
          </p:cNvPr>
          <p:cNvGrpSpPr/>
          <p:nvPr/>
        </p:nvGrpSpPr>
        <p:grpSpPr>
          <a:xfrm>
            <a:off x="16283584" y="2417486"/>
            <a:ext cx="1791056" cy="1884128"/>
            <a:chOff x="723900" y="2781300"/>
            <a:chExt cx="1333500" cy="1402795"/>
          </a:xfrm>
        </p:grpSpPr>
        <p:pic>
          <p:nvPicPr>
            <p:cNvPr id="119" name="Graphic 118" descr="Building outline">
              <a:extLst>
                <a:ext uri="{FF2B5EF4-FFF2-40B4-BE49-F238E27FC236}">
                  <a16:creationId xmlns:a16="http://schemas.microsoft.com/office/drawing/2014/main" id="{3F144F1C-F9C7-9E7A-4816-9791C14ADE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120" name="TextBox 119">
              <a:extLst>
                <a:ext uri="{FF2B5EF4-FFF2-40B4-BE49-F238E27FC236}">
                  <a16:creationId xmlns:a16="http://schemas.microsoft.com/office/drawing/2014/main" id="{1FD59517-F4F5-6C26-7900-4B0C00F31FB7}"/>
                </a:ext>
              </a:extLst>
            </p:cNvPr>
            <p:cNvSpPr txBox="1"/>
            <p:nvPr/>
          </p:nvSpPr>
          <p:spPr>
            <a:xfrm>
              <a:off x="723900" y="3886200"/>
              <a:ext cx="1333500" cy="297895"/>
            </a:xfrm>
            <a:prstGeom prst="rect">
              <a:avLst/>
            </a:prstGeom>
            <a:noFill/>
          </p:spPr>
          <p:txBody>
            <a:bodyPr wrap="square" rtlCol="0">
              <a:spAutoFit/>
            </a:bodyPr>
            <a:lstStyle/>
            <a:p>
              <a:pPr algn="ctr"/>
              <a:r>
                <a:rPr lang="nl-BE" sz="2000"/>
                <a:t>ISM 2</a:t>
              </a:r>
            </a:p>
          </p:txBody>
        </p:sp>
      </p:grpSp>
      <p:sp>
        <p:nvSpPr>
          <p:cNvPr id="121" name="Arrow: Curved Down 120">
            <a:extLst>
              <a:ext uri="{FF2B5EF4-FFF2-40B4-BE49-F238E27FC236}">
                <a16:creationId xmlns:a16="http://schemas.microsoft.com/office/drawing/2014/main" id="{5EB26289-12E3-2AAE-A01B-31BEF045DF0E}"/>
              </a:ext>
            </a:extLst>
          </p:cNvPr>
          <p:cNvSpPr/>
          <p:nvPr/>
        </p:nvSpPr>
        <p:spPr>
          <a:xfrm flipH="1">
            <a:off x="14700796"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22" name="Group 121">
            <a:extLst>
              <a:ext uri="{FF2B5EF4-FFF2-40B4-BE49-F238E27FC236}">
                <a16:creationId xmlns:a16="http://schemas.microsoft.com/office/drawing/2014/main" id="{958AA8A3-F506-1AB2-FCDD-1C302ABD4E83}"/>
              </a:ext>
            </a:extLst>
          </p:cNvPr>
          <p:cNvGrpSpPr/>
          <p:nvPr/>
        </p:nvGrpSpPr>
        <p:grpSpPr>
          <a:xfrm>
            <a:off x="14119141" y="2589156"/>
            <a:ext cx="1267676" cy="1512403"/>
            <a:chOff x="7176819" y="2847620"/>
            <a:chExt cx="1104900" cy="1318203"/>
          </a:xfrm>
        </p:grpSpPr>
        <p:pic>
          <p:nvPicPr>
            <p:cNvPr id="123" name="Graphic 122" descr="Freight outline">
              <a:extLst>
                <a:ext uri="{FF2B5EF4-FFF2-40B4-BE49-F238E27FC236}">
                  <a16:creationId xmlns:a16="http://schemas.microsoft.com/office/drawing/2014/main" id="{64D80CE4-AA7B-8536-6489-D9523DE368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176819" y="2847620"/>
              <a:ext cx="1104900" cy="1104900"/>
            </a:xfrm>
            <a:prstGeom prst="rect">
              <a:avLst/>
            </a:prstGeom>
          </p:spPr>
        </p:pic>
        <p:pic>
          <p:nvPicPr>
            <p:cNvPr id="124" name="Picture 2" descr="Flag of South Korea - Wikipedia">
              <a:extLst>
                <a:ext uri="{FF2B5EF4-FFF2-40B4-BE49-F238E27FC236}">
                  <a16:creationId xmlns:a16="http://schemas.microsoft.com/office/drawing/2014/main" id="{4F9A7904-7DED-AD3B-0889-ABDB465F771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87188" y="3781284"/>
              <a:ext cx="576360" cy="384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354B05F2-0C99-C110-97B7-F611F33FC707}"/>
              </a:ext>
            </a:extLst>
          </p:cNvPr>
          <p:cNvGrpSpPr/>
          <p:nvPr/>
        </p:nvGrpSpPr>
        <p:grpSpPr>
          <a:xfrm>
            <a:off x="12839709" y="3019821"/>
            <a:ext cx="1215108" cy="646331"/>
            <a:chOff x="6957069" y="3019821"/>
            <a:chExt cx="1215108" cy="646331"/>
          </a:xfrm>
        </p:grpSpPr>
        <p:grpSp>
          <p:nvGrpSpPr>
            <p:cNvPr id="126" name="Group 125">
              <a:extLst>
                <a:ext uri="{FF2B5EF4-FFF2-40B4-BE49-F238E27FC236}">
                  <a16:creationId xmlns:a16="http://schemas.microsoft.com/office/drawing/2014/main" id="{5D84FBAB-B2E2-5E18-1CA4-ECB052BB8F92}"/>
                </a:ext>
              </a:extLst>
            </p:cNvPr>
            <p:cNvGrpSpPr/>
            <p:nvPr/>
          </p:nvGrpSpPr>
          <p:grpSpPr>
            <a:xfrm>
              <a:off x="6957069" y="3114000"/>
              <a:ext cx="1215108" cy="457201"/>
              <a:chOff x="7970244" y="4857527"/>
              <a:chExt cx="1215108" cy="457201"/>
            </a:xfrm>
          </p:grpSpPr>
          <p:pic>
            <p:nvPicPr>
              <p:cNvPr id="128" name="Graphic 127" descr="Wireless with solid fill">
                <a:extLst>
                  <a:ext uri="{FF2B5EF4-FFF2-40B4-BE49-F238E27FC236}">
                    <a16:creationId xmlns:a16="http://schemas.microsoft.com/office/drawing/2014/main" id="{3C12CBE7-CFE1-48B6-E48D-6BC726AB69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8100000">
                <a:off x="7970244" y="4857527"/>
                <a:ext cx="457200" cy="457200"/>
              </a:xfrm>
              <a:prstGeom prst="rect">
                <a:avLst/>
              </a:prstGeom>
            </p:spPr>
          </p:pic>
          <p:pic>
            <p:nvPicPr>
              <p:cNvPr id="129" name="Graphic 128" descr="Wireless with solid fill">
                <a:extLst>
                  <a:ext uri="{FF2B5EF4-FFF2-40B4-BE49-F238E27FC236}">
                    <a16:creationId xmlns:a16="http://schemas.microsoft.com/office/drawing/2014/main" id="{AFF8BE76-492C-644F-08D2-FD3B5C3EB17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900000">
                <a:off x="8728152" y="4857528"/>
                <a:ext cx="457200" cy="457200"/>
              </a:xfrm>
              <a:prstGeom prst="rect">
                <a:avLst/>
              </a:prstGeom>
            </p:spPr>
          </p:pic>
        </p:grpSp>
        <p:sp>
          <p:nvSpPr>
            <p:cNvPr id="127" name="TextBox 126">
              <a:extLst>
                <a:ext uri="{FF2B5EF4-FFF2-40B4-BE49-F238E27FC236}">
                  <a16:creationId xmlns:a16="http://schemas.microsoft.com/office/drawing/2014/main" id="{09967E38-ACC7-D185-DA1A-9634E8ECC268}"/>
                </a:ext>
              </a:extLst>
            </p:cNvPr>
            <p:cNvSpPr txBox="1"/>
            <p:nvPr/>
          </p:nvSpPr>
          <p:spPr>
            <a:xfrm>
              <a:off x="7237650" y="3019821"/>
              <a:ext cx="634776" cy="646331"/>
            </a:xfrm>
            <a:prstGeom prst="rect">
              <a:avLst/>
            </a:prstGeom>
            <a:noFill/>
          </p:spPr>
          <p:txBody>
            <a:bodyPr wrap="square" rtlCol="0">
              <a:spAutoFit/>
            </a:bodyPr>
            <a:lstStyle/>
            <a:p>
              <a:pPr algn="ctr"/>
              <a:r>
                <a:rPr lang="nl-BE" err="1"/>
                <a:t>RemOps</a:t>
              </a:r>
              <a:endParaRPr lang="nl-BE"/>
            </a:p>
          </p:txBody>
        </p:sp>
      </p:grpSp>
      <p:grpSp>
        <p:nvGrpSpPr>
          <p:cNvPr id="130" name="Group 129">
            <a:extLst>
              <a:ext uri="{FF2B5EF4-FFF2-40B4-BE49-F238E27FC236}">
                <a16:creationId xmlns:a16="http://schemas.microsoft.com/office/drawing/2014/main" id="{ED07D974-DD56-A0A2-A5F1-52906290A008}"/>
              </a:ext>
            </a:extLst>
          </p:cNvPr>
          <p:cNvGrpSpPr/>
          <p:nvPr/>
        </p:nvGrpSpPr>
        <p:grpSpPr>
          <a:xfrm>
            <a:off x="16453132" y="2483113"/>
            <a:ext cx="467066" cy="668596"/>
            <a:chOff x="10570492" y="2483113"/>
            <a:chExt cx="467066" cy="668596"/>
          </a:xfrm>
        </p:grpSpPr>
        <p:grpSp>
          <p:nvGrpSpPr>
            <p:cNvPr id="131" name="Group 130">
              <a:extLst>
                <a:ext uri="{FF2B5EF4-FFF2-40B4-BE49-F238E27FC236}">
                  <a16:creationId xmlns:a16="http://schemas.microsoft.com/office/drawing/2014/main" id="{47C18583-7F35-1371-3C02-E45D203AC33F}"/>
                </a:ext>
              </a:extLst>
            </p:cNvPr>
            <p:cNvGrpSpPr/>
            <p:nvPr/>
          </p:nvGrpSpPr>
          <p:grpSpPr>
            <a:xfrm>
              <a:off x="10570492" y="2483113"/>
              <a:ext cx="467066" cy="668596"/>
              <a:chOff x="9612365" y="2561901"/>
              <a:chExt cx="1006939" cy="1432453"/>
            </a:xfrm>
          </p:grpSpPr>
          <p:pic>
            <p:nvPicPr>
              <p:cNvPr id="133" name="Graphic 132" descr="Checkbox Checked outline">
                <a:extLst>
                  <a:ext uri="{FF2B5EF4-FFF2-40B4-BE49-F238E27FC236}">
                    <a16:creationId xmlns:a16="http://schemas.microsoft.com/office/drawing/2014/main" id="{9A803611-8EC3-1EF7-301D-E6001DC7BA7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58634" y="2561901"/>
                <a:ext cx="914400" cy="914400"/>
              </a:xfrm>
              <a:prstGeom prst="rect">
                <a:avLst/>
              </a:prstGeom>
            </p:spPr>
          </p:pic>
          <p:sp>
            <p:nvSpPr>
              <p:cNvPr id="134" name="TextBox 133">
                <a:extLst>
                  <a:ext uri="{FF2B5EF4-FFF2-40B4-BE49-F238E27FC236}">
                    <a16:creationId xmlns:a16="http://schemas.microsoft.com/office/drawing/2014/main" id="{68AB5C31-2963-BA44-6C57-8B18BFF01BB6}"/>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132" name="Picture 2" descr="Flag of South Korea - Wikipedia">
              <a:extLst>
                <a:ext uri="{FF2B5EF4-FFF2-40B4-BE49-F238E27FC236}">
                  <a16:creationId xmlns:a16="http://schemas.microsoft.com/office/drawing/2014/main" id="{94800DF6-A92A-BE7E-4803-8AB3972D48E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35" name="Group 134">
            <a:extLst>
              <a:ext uri="{FF2B5EF4-FFF2-40B4-BE49-F238E27FC236}">
                <a16:creationId xmlns:a16="http://schemas.microsoft.com/office/drawing/2014/main" id="{58329DF8-74C9-92CD-20A7-E3645E9744A4}"/>
              </a:ext>
            </a:extLst>
          </p:cNvPr>
          <p:cNvGrpSpPr/>
          <p:nvPr/>
        </p:nvGrpSpPr>
        <p:grpSpPr>
          <a:xfrm>
            <a:off x="16173047" y="2482296"/>
            <a:ext cx="424142" cy="501865"/>
            <a:chOff x="10290407" y="2482296"/>
            <a:chExt cx="424142" cy="501865"/>
          </a:xfrm>
        </p:grpSpPr>
        <p:pic>
          <p:nvPicPr>
            <p:cNvPr id="136" name="Graphic 135" descr="Checkbox Checked outline">
              <a:extLst>
                <a:ext uri="{FF2B5EF4-FFF2-40B4-BE49-F238E27FC236}">
                  <a16:creationId xmlns:a16="http://schemas.microsoft.com/office/drawing/2014/main" id="{DE92E6AB-8720-F8B2-E813-4B188F91804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90407" y="2482296"/>
              <a:ext cx="424142" cy="426795"/>
            </a:xfrm>
            <a:prstGeom prst="rect">
              <a:avLst/>
            </a:prstGeom>
          </p:spPr>
        </p:pic>
        <p:pic>
          <p:nvPicPr>
            <p:cNvPr id="137" name="Picture 2" descr="Flag of Liberia - Wikipedia">
              <a:extLst>
                <a:ext uri="{FF2B5EF4-FFF2-40B4-BE49-F238E27FC236}">
                  <a16:creationId xmlns:a16="http://schemas.microsoft.com/office/drawing/2014/main" id="{E21417DC-2A29-9CFD-8AE7-C55AEB1C36DF}"/>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38" name="Arrow: Curved Down 137">
            <a:extLst>
              <a:ext uri="{FF2B5EF4-FFF2-40B4-BE49-F238E27FC236}">
                <a16:creationId xmlns:a16="http://schemas.microsoft.com/office/drawing/2014/main" id="{0280AF0A-3DB2-9BBB-A5C6-55B04D787DCB}"/>
              </a:ext>
            </a:extLst>
          </p:cNvPr>
          <p:cNvSpPr/>
          <p:nvPr/>
        </p:nvSpPr>
        <p:spPr>
          <a:xfrm flipV="1">
            <a:off x="-5715001" y="4440515"/>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39" name="Arrow: Curved Down 138">
            <a:extLst>
              <a:ext uri="{FF2B5EF4-FFF2-40B4-BE49-F238E27FC236}">
                <a16:creationId xmlns:a16="http://schemas.microsoft.com/office/drawing/2014/main" id="{F3618A4E-65C0-E928-1113-D98497617FB1}"/>
              </a:ext>
            </a:extLst>
          </p:cNvPr>
          <p:cNvSpPr/>
          <p:nvPr/>
        </p:nvSpPr>
        <p:spPr>
          <a:xfrm flipH="1" flipV="1">
            <a:off x="12572999" y="4440515"/>
            <a:ext cx="5280161" cy="777594"/>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40" name="TextBox 139">
            <a:extLst>
              <a:ext uri="{FF2B5EF4-FFF2-40B4-BE49-F238E27FC236}">
                <a16:creationId xmlns:a16="http://schemas.microsoft.com/office/drawing/2014/main" id="{ABCFF13A-7BE4-06FD-FD79-B4D98A0AC686}"/>
              </a:ext>
            </a:extLst>
          </p:cNvPr>
          <p:cNvSpPr txBox="1"/>
          <p:nvPr/>
        </p:nvSpPr>
        <p:spPr>
          <a:xfrm>
            <a:off x="-4689201" y="5319378"/>
            <a:ext cx="2762924" cy="369332"/>
          </a:xfrm>
          <a:prstGeom prst="rect">
            <a:avLst/>
          </a:prstGeom>
          <a:noFill/>
        </p:spPr>
        <p:txBody>
          <a:bodyPr wrap="square" rtlCol="0">
            <a:spAutoFit/>
          </a:bodyPr>
          <a:lstStyle/>
          <a:p>
            <a:pPr algn="ctr"/>
            <a:r>
              <a:rPr lang="nl-BE"/>
              <a:t>ROC MS</a:t>
            </a:r>
          </a:p>
        </p:txBody>
      </p:sp>
      <p:sp>
        <p:nvSpPr>
          <p:cNvPr id="141" name="TextBox 140">
            <a:extLst>
              <a:ext uri="{FF2B5EF4-FFF2-40B4-BE49-F238E27FC236}">
                <a16:creationId xmlns:a16="http://schemas.microsoft.com/office/drawing/2014/main" id="{5D2293E5-D756-6D87-C9F0-8D370586514C}"/>
              </a:ext>
            </a:extLst>
          </p:cNvPr>
          <p:cNvSpPr txBox="1"/>
          <p:nvPr/>
        </p:nvSpPr>
        <p:spPr>
          <a:xfrm>
            <a:off x="13913694" y="5333247"/>
            <a:ext cx="2762924" cy="369332"/>
          </a:xfrm>
          <a:prstGeom prst="rect">
            <a:avLst/>
          </a:prstGeom>
          <a:noFill/>
        </p:spPr>
        <p:txBody>
          <a:bodyPr wrap="square" rtlCol="0">
            <a:spAutoFit/>
          </a:bodyPr>
          <a:lstStyle/>
          <a:p>
            <a:pPr algn="ctr"/>
            <a:r>
              <a:rPr lang="nl-BE"/>
              <a:t>ROC MS 2</a:t>
            </a:r>
          </a:p>
        </p:txBody>
      </p:sp>
    </p:spTree>
    <p:extLst>
      <p:ext uri="{BB962C8B-B14F-4D97-AF65-F5344CB8AC3E}">
        <p14:creationId xmlns:p14="http://schemas.microsoft.com/office/powerpoint/2010/main" val="31309746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fill="hold"/>
                                        <p:tgtEl>
                                          <p:spTgt spid="85"/>
                                        </p:tgtEl>
                                        <p:attrNameLst>
                                          <p:attrName>ppt_x</p:attrName>
                                        </p:attrNameLst>
                                      </p:cBhvr>
                                      <p:tavLst>
                                        <p:tav tm="0">
                                          <p:val>
                                            <p:strVal val="#ppt_x"/>
                                          </p:val>
                                        </p:tav>
                                        <p:tav tm="100000">
                                          <p:val>
                                            <p:strVal val="#ppt_x"/>
                                          </p:val>
                                        </p:tav>
                                      </p:tavLst>
                                    </p:anim>
                                    <p:anim calcmode="lin" valueType="num">
                                      <p:cBhvr additive="base">
                                        <p:cTn id="12" dur="500" fill="hold"/>
                                        <p:tgtEl>
                                          <p:spTgt spid="8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ppt_x"/>
                                          </p:val>
                                        </p:tav>
                                        <p:tav tm="100000">
                                          <p:val>
                                            <p:strVal val="#ppt_x"/>
                                          </p:val>
                                        </p:tav>
                                      </p:tavLst>
                                    </p:anim>
                                    <p:anim calcmode="lin" valueType="num">
                                      <p:cBhvr additive="base">
                                        <p:cTn id="16" dur="500" fill="hold"/>
                                        <p:tgtEl>
                                          <p:spTgt spid="9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13" name="TextBox 12">
            <a:extLst>
              <a:ext uri="{FF2B5EF4-FFF2-40B4-BE49-F238E27FC236}">
                <a16:creationId xmlns:a16="http://schemas.microsoft.com/office/drawing/2014/main" id="{A41469AD-022D-FA1F-EE24-2A87C109C69D}"/>
              </a:ext>
            </a:extLst>
          </p:cNvPr>
          <p:cNvSpPr txBox="1"/>
          <p:nvPr/>
        </p:nvSpPr>
        <p:spPr>
          <a:xfrm>
            <a:off x="6004185" y="1321001"/>
            <a:ext cx="2366078" cy="400110"/>
          </a:xfrm>
          <a:prstGeom prst="rect">
            <a:avLst/>
          </a:prstGeom>
          <a:solidFill>
            <a:schemeClr val="bg1"/>
          </a:solidFill>
        </p:spPr>
        <p:txBody>
          <a:bodyPr wrap="square" rtlCol="0">
            <a:spAutoFit/>
          </a:bodyPr>
          <a:lstStyle/>
          <a:p>
            <a:pPr algn="ctr"/>
            <a:r>
              <a:rPr lang="nl-BE" sz="2000"/>
              <a:t>ROCMS</a:t>
            </a:r>
          </a:p>
        </p:txBody>
      </p:sp>
      <p:grpSp>
        <p:nvGrpSpPr>
          <p:cNvPr id="23" name="Group 22">
            <a:extLst>
              <a:ext uri="{FF2B5EF4-FFF2-40B4-BE49-F238E27FC236}">
                <a16:creationId xmlns:a16="http://schemas.microsoft.com/office/drawing/2014/main" id="{8A72944D-6985-8574-692C-94CE8E397207}"/>
              </a:ext>
            </a:extLst>
          </p:cNvPr>
          <p:cNvGrpSpPr/>
          <p:nvPr/>
        </p:nvGrpSpPr>
        <p:grpSpPr>
          <a:xfrm>
            <a:off x="7474735" y="2420570"/>
            <a:ext cx="1791056" cy="1884128"/>
            <a:chOff x="723900" y="2781300"/>
            <a:chExt cx="1333500" cy="1402795"/>
          </a:xfrm>
        </p:grpSpPr>
        <p:pic>
          <p:nvPicPr>
            <p:cNvPr id="25" name="Graphic 24" descr="Building outline">
              <a:extLst>
                <a:ext uri="{FF2B5EF4-FFF2-40B4-BE49-F238E27FC236}">
                  <a16:creationId xmlns:a16="http://schemas.microsoft.com/office/drawing/2014/main" id="{214CAF15-028F-CA25-9511-29B434F38C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26" name="TextBox 25">
              <a:extLst>
                <a:ext uri="{FF2B5EF4-FFF2-40B4-BE49-F238E27FC236}">
                  <a16:creationId xmlns:a16="http://schemas.microsoft.com/office/drawing/2014/main" id="{C989B308-249D-F160-A10B-811E2BED23DE}"/>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sp>
        <p:nvSpPr>
          <p:cNvPr id="27" name="Arrow: Curved Down 26">
            <a:extLst>
              <a:ext uri="{FF2B5EF4-FFF2-40B4-BE49-F238E27FC236}">
                <a16:creationId xmlns:a16="http://schemas.microsoft.com/office/drawing/2014/main" id="{E9E6941D-79A4-B82E-8DE9-DF6AF3043A65}"/>
              </a:ext>
            </a:extLst>
          </p:cNvPr>
          <p:cNvSpPr/>
          <p:nvPr/>
        </p:nvSpPr>
        <p:spPr>
          <a:xfrm flipH="1">
            <a:off x="5900395"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1" name="Picture 2" descr="Flag of South Korea - Wikipedia">
            <a:extLst>
              <a:ext uri="{FF2B5EF4-FFF2-40B4-BE49-F238E27FC236}">
                <a16:creationId xmlns:a16="http://schemas.microsoft.com/office/drawing/2014/main" id="{49EE6A98-B582-FBE8-320D-DE02C23783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1026" y="3687946"/>
            <a:ext cx="661270"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79E38DAC-819A-8B45-382A-6A910F965110}"/>
              </a:ext>
            </a:extLst>
          </p:cNvPr>
          <p:cNvGrpSpPr/>
          <p:nvPr/>
        </p:nvGrpSpPr>
        <p:grpSpPr>
          <a:xfrm>
            <a:off x="4110912" y="3014038"/>
            <a:ext cx="1215108" cy="646331"/>
            <a:chOff x="7970244" y="4763557"/>
            <a:chExt cx="1215108" cy="646331"/>
          </a:xfrm>
        </p:grpSpPr>
        <p:pic>
          <p:nvPicPr>
            <p:cNvPr id="47" name="Graphic 46" descr="Wireless with solid fill">
              <a:extLst>
                <a:ext uri="{FF2B5EF4-FFF2-40B4-BE49-F238E27FC236}">
                  <a16:creationId xmlns:a16="http://schemas.microsoft.com/office/drawing/2014/main" id="{EEBD0CAB-F46A-0C4E-047E-3C0C1855A4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48" name="Graphic 47" descr="Wireless with solid fill">
              <a:extLst>
                <a:ext uri="{FF2B5EF4-FFF2-40B4-BE49-F238E27FC236}">
                  <a16:creationId xmlns:a16="http://schemas.microsoft.com/office/drawing/2014/main" id="{5ADFB76D-C448-2F58-E99B-BFED4AF289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728152" y="4857528"/>
              <a:ext cx="457200" cy="457200"/>
            </a:xfrm>
            <a:prstGeom prst="rect">
              <a:avLst/>
            </a:prstGeom>
          </p:spPr>
        </p:pic>
        <p:sp>
          <p:nvSpPr>
            <p:cNvPr id="49" name="TextBox 48">
              <a:extLst>
                <a:ext uri="{FF2B5EF4-FFF2-40B4-BE49-F238E27FC236}">
                  <a16:creationId xmlns:a16="http://schemas.microsoft.com/office/drawing/2014/main" id="{4E030B1C-A857-AD99-AC31-6F50E4EB84FE}"/>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pic>
        <p:nvPicPr>
          <p:cNvPr id="2" name="Image 2" descr="Une image contenant texte, Graphique, Police, graphisme&#10;&#10;Description générée automatiquement">
            <a:extLst>
              <a:ext uri="{FF2B5EF4-FFF2-40B4-BE49-F238E27FC236}">
                <a16:creationId xmlns:a16="http://schemas.microsoft.com/office/drawing/2014/main" id="{21605F6A-4192-2D51-6D50-1308E5EB1FDD}"/>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3" name="object 4">
            <a:extLst>
              <a:ext uri="{FF2B5EF4-FFF2-40B4-BE49-F238E27FC236}">
                <a16:creationId xmlns:a16="http://schemas.microsoft.com/office/drawing/2014/main" id="{67BA591C-7CB8-78CF-C4AB-EC7AE372BDF9}"/>
              </a:ext>
            </a:extLst>
          </p:cNvPr>
          <p:cNvPicPr/>
          <p:nvPr/>
        </p:nvPicPr>
        <p:blipFill>
          <a:blip r:embed="rId16" cstate="print">
            <a:alphaModFix amt="50000"/>
          </a:blip>
          <a:stretch>
            <a:fillRect/>
          </a:stretch>
        </p:blipFill>
        <p:spPr>
          <a:xfrm>
            <a:off x="9679538" y="12"/>
            <a:ext cx="2505591" cy="2465992"/>
          </a:xfrm>
          <a:prstGeom prst="rect">
            <a:avLst/>
          </a:prstGeom>
        </p:spPr>
      </p:pic>
      <p:pic>
        <p:nvPicPr>
          <p:cNvPr id="8" name="object 4">
            <a:extLst>
              <a:ext uri="{FF2B5EF4-FFF2-40B4-BE49-F238E27FC236}">
                <a16:creationId xmlns:a16="http://schemas.microsoft.com/office/drawing/2014/main" id="{D519B2AA-43A8-2230-4962-422DF0FB95F6}"/>
              </a:ext>
            </a:extLst>
          </p:cNvPr>
          <p:cNvPicPr/>
          <p:nvPr/>
        </p:nvPicPr>
        <p:blipFill>
          <a:blip r:embed="rId16" cstate="print">
            <a:alphaModFix amt="50000"/>
          </a:blip>
          <a:stretch>
            <a:fillRect/>
          </a:stretch>
        </p:blipFill>
        <p:spPr>
          <a:xfrm rot="10800000">
            <a:off x="-23805" y="4413953"/>
            <a:ext cx="2505591" cy="2465992"/>
          </a:xfrm>
          <a:prstGeom prst="rect">
            <a:avLst/>
          </a:prstGeom>
        </p:spPr>
      </p:pic>
      <p:grpSp>
        <p:nvGrpSpPr>
          <p:cNvPr id="9" name="object 4">
            <a:extLst>
              <a:ext uri="{FF2B5EF4-FFF2-40B4-BE49-F238E27FC236}">
                <a16:creationId xmlns:a16="http://schemas.microsoft.com/office/drawing/2014/main" id="{D02053AE-C829-4632-EA38-2B5368A25871}"/>
              </a:ext>
            </a:extLst>
          </p:cNvPr>
          <p:cNvGrpSpPr/>
          <p:nvPr/>
        </p:nvGrpSpPr>
        <p:grpSpPr>
          <a:xfrm>
            <a:off x="5113020" y="6628821"/>
            <a:ext cx="1965750" cy="45719"/>
            <a:chOff x="4363177" y="6975805"/>
            <a:chExt cx="1965750" cy="127000"/>
          </a:xfrm>
        </p:grpSpPr>
        <p:sp>
          <p:nvSpPr>
            <p:cNvPr id="34" name="object 5">
              <a:extLst>
                <a:ext uri="{FF2B5EF4-FFF2-40B4-BE49-F238E27FC236}">
                  <a16:creationId xmlns:a16="http://schemas.microsoft.com/office/drawing/2014/main" id="{6B8A8FDC-87CD-7296-FBFC-DCBFBBD79540}"/>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42" name="object 6">
              <a:extLst>
                <a:ext uri="{FF2B5EF4-FFF2-40B4-BE49-F238E27FC236}">
                  <a16:creationId xmlns:a16="http://schemas.microsoft.com/office/drawing/2014/main" id="{E7456B97-6A7B-EBE3-1ECE-64F0AAE846BE}"/>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43" name="object 7">
              <a:extLst>
                <a:ext uri="{FF2B5EF4-FFF2-40B4-BE49-F238E27FC236}">
                  <a16:creationId xmlns:a16="http://schemas.microsoft.com/office/drawing/2014/main" id="{1F96CAC1-8917-900B-E3B7-2A2C52E68680}"/>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44" name="Group 43">
            <a:extLst>
              <a:ext uri="{FF2B5EF4-FFF2-40B4-BE49-F238E27FC236}">
                <a16:creationId xmlns:a16="http://schemas.microsoft.com/office/drawing/2014/main" id="{578CA867-EE16-E670-F8F6-E4EDF46C6BA6}"/>
              </a:ext>
            </a:extLst>
          </p:cNvPr>
          <p:cNvGrpSpPr/>
          <p:nvPr/>
        </p:nvGrpSpPr>
        <p:grpSpPr>
          <a:xfrm>
            <a:off x="8645676" y="2482296"/>
            <a:ext cx="424142" cy="668596"/>
            <a:chOff x="1268961" y="2483113"/>
            <a:chExt cx="424142" cy="668596"/>
          </a:xfrm>
        </p:grpSpPr>
        <p:grpSp>
          <p:nvGrpSpPr>
            <p:cNvPr id="45" name="Group 44">
              <a:extLst>
                <a:ext uri="{FF2B5EF4-FFF2-40B4-BE49-F238E27FC236}">
                  <a16:creationId xmlns:a16="http://schemas.microsoft.com/office/drawing/2014/main" id="{43DDC655-2F01-273E-459A-3F97F766110D}"/>
                </a:ext>
              </a:extLst>
            </p:cNvPr>
            <p:cNvGrpSpPr/>
            <p:nvPr/>
          </p:nvGrpSpPr>
          <p:grpSpPr>
            <a:xfrm>
              <a:off x="1268961" y="2483113"/>
              <a:ext cx="424142" cy="668596"/>
              <a:chOff x="9658634" y="2561901"/>
              <a:chExt cx="914400" cy="1432453"/>
            </a:xfrm>
          </p:grpSpPr>
          <p:pic>
            <p:nvPicPr>
              <p:cNvPr id="51" name="Graphic 50" descr="Checkbox Checked outline">
                <a:extLst>
                  <a:ext uri="{FF2B5EF4-FFF2-40B4-BE49-F238E27FC236}">
                    <a16:creationId xmlns:a16="http://schemas.microsoft.com/office/drawing/2014/main" id="{3CB05152-05E0-0FDE-F381-827A4CFBC50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58634" y="2561901"/>
                <a:ext cx="914400" cy="914400"/>
              </a:xfrm>
              <a:prstGeom prst="rect">
                <a:avLst/>
              </a:prstGeom>
            </p:spPr>
          </p:pic>
          <p:sp>
            <p:nvSpPr>
              <p:cNvPr id="52" name="TextBox 51">
                <a:extLst>
                  <a:ext uri="{FF2B5EF4-FFF2-40B4-BE49-F238E27FC236}">
                    <a16:creationId xmlns:a16="http://schemas.microsoft.com/office/drawing/2014/main" id="{4712DBE8-A93F-3C1B-5CF1-82822014E5C3}"/>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50" name="Picture 2">
              <a:extLst>
                <a:ext uri="{FF2B5EF4-FFF2-40B4-BE49-F238E27FC236}">
                  <a16:creationId xmlns:a16="http://schemas.microsoft.com/office/drawing/2014/main" id="{4330A1AA-8887-AFA4-475D-3C41D418A2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C81C5FE8-0E0E-3E30-D162-C8FAD64F6875}"/>
              </a:ext>
            </a:extLst>
          </p:cNvPr>
          <p:cNvGrpSpPr/>
          <p:nvPr/>
        </p:nvGrpSpPr>
        <p:grpSpPr>
          <a:xfrm>
            <a:off x="9219890" y="2486109"/>
            <a:ext cx="467066" cy="668596"/>
            <a:chOff x="10570492" y="2483113"/>
            <a:chExt cx="467066" cy="668596"/>
          </a:xfrm>
        </p:grpSpPr>
        <p:grpSp>
          <p:nvGrpSpPr>
            <p:cNvPr id="54" name="Group 53">
              <a:extLst>
                <a:ext uri="{FF2B5EF4-FFF2-40B4-BE49-F238E27FC236}">
                  <a16:creationId xmlns:a16="http://schemas.microsoft.com/office/drawing/2014/main" id="{2F7D42CB-0060-AB96-D5F2-6F3A97135D5B}"/>
                </a:ext>
              </a:extLst>
            </p:cNvPr>
            <p:cNvGrpSpPr/>
            <p:nvPr/>
          </p:nvGrpSpPr>
          <p:grpSpPr>
            <a:xfrm>
              <a:off x="10570492" y="2483113"/>
              <a:ext cx="467066" cy="668596"/>
              <a:chOff x="9612365" y="2561901"/>
              <a:chExt cx="1006939" cy="1432453"/>
            </a:xfrm>
          </p:grpSpPr>
          <p:pic>
            <p:nvPicPr>
              <p:cNvPr id="56" name="Graphic 55" descr="Checkbox Checked outline">
                <a:extLst>
                  <a:ext uri="{FF2B5EF4-FFF2-40B4-BE49-F238E27FC236}">
                    <a16:creationId xmlns:a16="http://schemas.microsoft.com/office/drawing/2014/main" id="{A76CFD98-7A84-6B87-60C6-8356BE093E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58634" y="2561901"/>
                <a:ext cx="914400" cy="914400"/>
              </a:xfrm>
              <a:prstGeom prst="rect">
                <a:avLst/>
              </a:prstGeom>
            </p:spPr>
          </p:pic>
          <p:sp>
            <p:nvSpPr>
              <p:cNvPr id="57" name="TextBox 56">
                <a:extLst>
                  <a:ext uri="{FF2B5EF4-FFF2-40B4-BE49-F238E27FC236}">
                    <a16:creationId xmlns:a16="http://schemas.microsoft.com/office/drawing/2014/main" id="{7C45D82C-EAB9-57A0-9228-BC208EA3DF86}"/>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55" name="Picture 2" descr="Flag of South Korea - Wikipedia">
              <a:extLst>
                <a:ext uri="{FF2B5EF4-FFF2-40B4-BE49-F238E27FC236}">
                  <a16:creationId xmlns:a16="http://schemas.microsoft.com/office/drawing/2014/main" id="{0CB16BC7-CCA1-42DD-296B-FCD8A9A86D2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1805869B-8151-8137-026B-E2742FAE8260}"/>
              </a:ext>
            </a:extLst>
          </p:cNvPr>
          <p:cNvGrpSpPr/>
          <p:nvPr/>
        </p:nvGrpSpPr>
        <p:grpSpPr>
          <a:xfrm>
            <a:off x="8939805" y="2485292"/>
            <a:ext cx="424142" cy="501865"/>
            <a:chOff x="10290407" y="2482296"/>
            <a:chExt cx="424142" cy="501865"/>
          </a:xfrm>
        </p:grpSpPr>
        <p:pic>
          <p:nvPicPr>
            <p:cNvPr id="59" name="Graphic 58" descr="Checkbox Checked outline">
              <a:extLst>
                <a:ext uri="{FF2B5EF4-FFF2-40B4-BE49-F238E27FC236}">
                  <a16:creationId xmlns:a16="http://schemas.microsoft.com/office/drawing/2014/main" id="{33C6EA26-A96D-7366-99B5-DE06ED24648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90407" y="2482296"/>
              <a:ext cx="424142" cy="426795"/>
            </a:xfrm>
            <a:prstGeom prst="rect">
              <a:avLst/>
            </a:prstGeom>
          </p:spPr>
        </p:pic>
        <p:pic>
          <p:nvPicPr>
            <p:cNvPr id="60" name="Picture 2" descr="Flag of Liberia - Wikipedia">
              <a:extLst>
                <a:ext uri="{FF2B5EF4-FFF2-40B4-BE49-F238E27FC236}">
                  <a16:creationId xmlns:a16="http://schemas.microsoft.com/office/drawing/2014/main" id="{1388CDB1-B0D3-5CD3-1060-283A0B86C7D6}"/>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4A5D15DF-5F91-B9E1-DC50-3C9317383570}"/>
              </a:ext>
            </a:extLst>
          </p:cNvPr>
          <p:cNvGrpSpPr/>
          <p:nvPr/>
        </p:nvGrpSpPr>
        <p:grpSpPr>
          <a:xfrm>
            <a:off x="1246601" y="2482644"/>
            <a:ext cx="467066" cy="668596"/>
            <a:chOff x="10570492" y="2483113"/>
            <a:chExt cx="467066" cy="668596"/>
          </a:xfrm>
        </p:grpSpPr>
        <p:grpSp>
          <p:nvGrpSpPr>
            <p:cNvPr id="67" name="Group 66">
              <a:extLst>
                <a:ext uri="{FF2B5EF4-FFF2-40B4-BE49-F238E27FC236}">
                  <a16:creationId xmlns:a16="http://schemas.microsoft.com/office/drawing/2014/main" id="{E5D9E802-92DA-0614-0B72-08FEC744817D}"/>
                </a:ext>
              </a:extLst>
            </p:cNvPr>
            <p:cNvGrpSpPr/>
            <p:nvPr/>
          </p:nvGrpSpPr>
          <p:grpSpPr>
            <a:xfrm>
              <a:off x="10570492" y="2483113"/>
              <a:ext cx="467066" cy="668596"/>
              <a:chOff x="9612365" y="2561901"/>
              <a:chExt cx="1006939" cy="1432453"/>
            </a:xfrm>
          </p:grpSpPr>
          <p:pic>
            <p:nvPicPr>
              <p:cNvPr id="69" name="Graphic 68" descr="Checkbox Checked outline">
                <a:extLst>
                  <a:ext uri="{FF2B5EF4-FFF2-40B4-BE49-F238E27FC236}">
                    <a16:creationId xmlns:a16="http://schemas.microsoft.com/office/drawing/2014/main" id="{9513992C-F44F-16E9-DC78-D2ABCB8CF73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58634" y="2561901"/>
                <a:ext cx="914400" cy="914400"/>
              </a:xfrm>
              <a:prstGeom prst="rect">
                <a:avLst/>
              </a:prstGeom>
            </p:spPr>
          </p:pic>
          <p:sp>
            <p:nvSpPr>
              <p:cNvPr id="70" name="TextBox 69">
                <a:extLst>
                  <a:ext uri="{FF2B5EF4-FFF2-40B4-BE49-F238E27FC236}">
                    <a16:creationId xmlns:a16="http://schemas.microsoft.com/office/drawing/2014/main" id="{C460D925-B420-5AE5-CB88-BFF8F736D36E}"/>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68" name="Picture 2" descr="Flag of South Korea - Wikipedia">
              <a:extLst>
                <a:ext uri="{FF2B5EF4-FFF2-40B4-BE49-F238E27FC236}">
                  <a16:creationId xmlns:a16="http://schemas.microsoft.com/office/drawing/2014/main" id="{179747DE-26E4-464A-4433-9B51FF8152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249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13" name="TextBox 12">
            <a:extLst>
              <a:ext uri="{FF2B5EF4-FFF2-40B4-BE49-F238E27FC236}">
                <a16:creationId xmlns:a16="http://schemas.microsoft.com/office/drawing/2014/main" id="{A41469AD-022D-FA1F-EE24-2A87C109C69D}"/>
              </a:ext>
            </a:extLst>
          </p:cNvPr>
          <p:cNvSpPr txBox="1"/>
          <p:nvPr/>
        </p:nvSpPr>
        <p:spPr>
          <a:xfrm>
            <a:off x="6004185" y="1321001"/>
            <a:ext cx="2366078" cy="400110"/>
          </a:xfrm>
          <a:prstGeom prst="rect">
            <a:avLst/>
          </a:prstGeom>
          <a:solidFill>
            <a:schemeClr val="bg1"/>
          </a:solidFill>
        </p:spPr>
        <p:txBody>
          <a:bodyPr wrap="square" rtlCol="0">
            <a:spAutoFit/>
          </a:bodyPr>
          <a:lstStyle/>
          <a:p>
            <a:pPr algn="ctr"/>
            <a:r>
              <a:rPr lang="nl-BE" sz="2000"/>
              <a:t>ROCMS</a:t>
            </a:r>
          </a:p>
        </p:txBody>
      </p:sp>
      <p:grpSp>
        <p:nvGrpSpPr>
          <p:cNvPr id="23" name="Group 22">
            <a:extLst>
              <a:ext uri="{FF2B5EF4-FFF2-40B4-BE49-F238E27FC236}">
                <a16:creationId xmlns:a16="http://schemas.microsoft.com/office/drawing/2014/main" id="{8A72944D-6985-8574-692C-94CE8E397207}"/>
              </a:ext>
            </a:extLst>
          </p:cNvPr>
          <p:cNvGrpSpPr/>
          <p:nvPr/>
        </p:nvGrpSpPr>
        <p:grpSpPr>
          <a:xfrm>
            <a:off x="7474735" y="2420570"/>
            <a:ext cx="1791056" cy="1884128"/>
            <a:chOff x="723900" y="2781300"/>
            <a:chExt cx="1333500" cy="1402795"/>
          </a:xfrm>
        </p:grpSpPr>
        <p:pic>
          <p:nvPicPr>
            <p:cNvPr id="25" name="Graphic 24" descr="Building outline">
              <a:extLst>
                <a:ext uri="{FF2B5EF4-FFF2-40B4-BE49-F238E27FC236}">
                  <a16:creationId xmlns:a16="http://schemas.microsoft.com/office/drawing/2014/main" id="{214CAF15-028F-CA25-9511-29B434F38C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26" name="TextBox 25">
              <a:extLst>
                <a:ext uri="{FF2B5EF4-FFF2-40B4-BE49-F238E27FC236}">
                  <a16:creationId xmlns:a16="http://schemas.microsoft.com/office/drawing/2014/main" id="{C989B308-249D-F160-A10B-811E2BED23DE}"/>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sp>
        <p:nvSpPr>
          <p:cNvPr id="27" name="Arrow: Curved Down 26">
            <a:extLst>
              <a:ext uri="{FF2B5EF4-FFF2-40B4-BE49-F238E27FC236}">
                <a16:creationId xmlns:a16="http://schemas.microsoft.com/office/drawing/2014/main" id="{E9E6941D-79A4-B82E-8DE9-DF6AF3043A65}"/>
              </a:ext>
            </a:extLst>
          </p:cNvPr>
          <p:cNvSpPr/>
          <p:nvPr/>
        </p:nvSpPr>
        <p:spPr>
          <a:xfrm flipH="1">
            <a:off x="5900395"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1" name="Picture 2" descr="Flag of South Korea - Wikipedia">
            <a:extLst>
              <a:ext uri="{FF2B5EF4-FFF2-40B4-BE49-F238E27FC236}">
                <a16:creationId xmlns:a16="http://schemas.microsoft.com/office/drawing/2014/main" id="{49EE6A98-B582-FBE8-320D-DE02C23783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1026" y="3687946"/>
            <a:ext cx="661270"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Flag of Liberia - Wikipedia">
            <a:extLst>
              <a:ext uri="{FF2B5EF4-FFF2-40B4-BE49-F238E27FC236}">
                <a16:creationId xmlns:a16="http://schemas.microsoft.com/office/drawing/2014/main" id="{588C1AC0-EC25-D64E-E253-C09E29E662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2965679" y="3687946"/>
            <a:ext cx="689697"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C31604EA-A27D-4C7C-84FA-CF18389FCD01}"/>
              </a:ext>
            </a:extLst>
          </p:cNvPr>
          <p:cNvGrpSpPr/>
          <p:nvPr/>
        </p:nvGrpSpPr>
        <p:grpSpPr>
          <a:xfrm>
            <a:off x="2774959" y="7645192"/>
            <a:ext cx="1100616" cy="1246606"/>
            <a:chOff x="5027995" y="2942870"/>
            <a:chExt cx="995083" cy="1127076"/>
          </a:xfrm>
        </p:grpSpPr>
        <p:grpSp>
          <p:nvGrpSpPr>
            <p:cNvPr id="18" name="Group 17">
              <a:extLst>
                <a:ext uri="{FF2B5EF4-FFF2-40B4-BE49-F238E27FC236}">
                  <a16:creationId xmlns:a16="http://schemas.microsoft.com/office/drawing/2014/main" id="{CC6C4775-071D-2E68-0570-CE3C63A4DF81}"/>
                </a:ext>
              </a:extLst>
            </p:cNvPr>
            <p:cNvGrpSpPr/>
            <p:nvPr/>
          </p:nvGrpSpPr>
          <p:grpSpPr>
            <a:xfrm>
              <a:off x="5068337" y="2942870"/>
              <a:ext cx="914400" cy="1009650"/>
              <a:chOff x="5638800" y="2971800"/>
              <a:chExt cx="914400" cy="1009650"/>
            </a:xfrm>
          </p:grpSpPr>
          <p:pic>
            <p:nvPicPr>
              <p:cNvPr id="24" name="Graphic 23" descr="Monitor outline">
                <a:extLst>
                  <a:ext uri="{FF2B5EF4-FFF2-40B4-BE49-F238E27FC236}">
                    <a16:creationId xmlns:a16="http://schemas.microsoft.com/office/drawing/2014/main" id="{E47CB9ED-B8CE-D2EA-9A0A-4CBCD886F2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28" name="Graphic 27" descr="User with solid fill">
                <a:extLst>
                  <a:ext uri="{FF2B5EF4-FFF2-40B4-BE49-F238E27FC236}">
                    <a16:creationId xmlns:a16="http://schemas.microsoft.com/office/drawing/2014/main" id="{C05E4828-1B84-7A67-D4EB-03666658BB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2" name="TextBox 21">
              <a:extLst>
                <a:ext uri="{FF2B5EF4-FFF2-40B4-BE49-F238E27FC236}">
                  <a16:creationId xmlns:a16="http://schemas.microsoft.com/office/drawing/2014/main" id="{7D5D914C-7FE5-64E1-C510-228109B223E6}"/>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grpSp>
        <p:nvGrpSpPr>
          <p:cNvPr id="44" name="Group 43">
            <a:extLst>
              <a:ext uri="{FF2B5EF4-FFF2-40B4-BE49-F238E27FC236}">
                <a16:creationId xmlns:a16="http://schemas.microsoft.com/office/drawing/2014/main" id="{B860A4FD-1A43-335C-719C-3EDCB7B3058F}"/>
              </a:ext>
            </a:extLst>
          </p:cNvPr>
          <p:cNvGrpSpPr/>
          <p:nvPr/>
        </p:nvGrpSpPr>
        <p:grpSpPr>
          <a:xfrm>
            <a:off x="4110912" y="3014038"/>
            <a:ext cx="1215108" cy="646331"/>
            <a:chOff x="7970244" y="4763557"/>
            <a:chExt cx="1215108" cy="646331"/>
          </a:xfrm>
        </p:grpSpPr>
        <p:pic>
          <p:nvPicPr>
            <p:cNvPr id="45" name="Graphic 44" descr="Wireless with solid fill">
              <a:extLst>
                <a:ext uri="{FF2B5EF4-FFF2-40B4-BE49-F238E27FC236}">
                  <a16:creationId xmlns:a16="http://schemas.microsoft.com/office/drawing/2014/main" id="{3CEA72FC-6B62-67E1-AB80-DB7444EACD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100000">
              <a:off x="7970244" y="4857527"/>
              <a:ext cx="457200" cy="457200"/>
            </a:xfrm>
            <a:prstGeom prst="rect">
              <a:avLst/>
            </a:prstGeom>
          </p:spPr>
        </p:pic>
        <p:pic>
          <p:nvPicPr>
            <p:cNvPr id="46" name="Graphic 45" descr="Wireless with solid fill">
              <a:extLst>
                <a:ext uri="{FF2B5EF4-FFF2-40B4-BE49-F238E27FC236}">
                  <a16:creationId xmlns:a16="http://schemas.microsoft.com/office/drawing/2014/main" id="{4222BB2D-9DF9-6C1B-6FBA-B77209A770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900000">
              <a:off x="8728152" y="4857528"/>
              <a:ext cx="457200" cy="457200"/>
            </a:xfrm>
            <a:prstGeom prst="rect">
              <a:avLst/>
            </a:prstGeom>
          </p:spPr>
        </p:pic>
        <p:sp>
          <p:nvSpPr>
            <p:cNvPr id="47" name="TextBox 46">
              <a:extLst>
                <a:ext uri="{FF2B5EF4-FFF2-40B4-BE49-F238E27FC236}">
                  <a16:creationId xmlns:a16="http://schemas.microsoft.com/office/drawing/2014/main" id="{B204AAAE-5973-C177-BD8D-03C66945D660}"/>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pic>
        <p:nvPicPr>
          <p:cNvPr id="3" name="Image 2" descr="Une image contenant texte, Graphique, Police, graphisme&#10;&#10;Description générée automatiquement">
            <a:extLst>
              <a:ext uri="{FF2B5EF4-FFF2-40B4-BE49-F238E27FC236}">
                <a16:creationId xmlns:a16="http://schemas.microsoft.com/office/drawing/2014/main" id="{3DB095DC-ADD7-A8E6-F020-46233532AF55}"/>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8" name="object 4">
            <a:extLst>
              <a:ext uri="{FF2B5EF4-FFF2-40B4-BE49-F238E27FC236}">
                <a16:creationId xmlns:a16="http://schemas.microsoft.com/office/drawing/2014/main" id="{E9901148-7F64-6A72-E8B4-9D02C97E4E00}"/>
              </a:ext>
            </a:extLst>
          </p:cNvPr>
          <p:cNvPicPr/>
          <p:nvPr/>
        </p:nvPicPr>
        <p:blipFill>
          <a:blip r:embed="rId17" cstate="print">
            <a:alphaModFix amt="50000"/>
          </a:blip>
          <a:stretch>
            <a:fillRect/>
          </a:stretch>
        </p:blipFill>
        <p:spPr>
          <a:xfrm>
            <a:off x="9679538" y="12"/>
            <a:ext cx="2505591" cy="2465992"/>
          </a:xfrm>
          <a:prstGeom prst="rect">
            <a:avLst/>
          </a:prstGeom>
        </p:spPr>
      </p:pic>
      <p:pic>
        <p:nvPicPr>
          <p:cNvPr id="9" name="object 4">
            <a:extLst>
              <a:ext uri="{FF2B5EF4-FFF2-40B4-BE49-F238E27FC236}">
                <a16:creationId xmlns:a16="http://schemas.microsoft.com/office/drawing/2014/main" id="{3E3004CB-FF9D-17C5-1B8F-70770E99D9A5}"/>
              </a:ext>
            </a:extLst>
          </p:cNvPr>
          <p:cNvPicPr/>
          <p:nvPr/>
        </p:nvPicPr>
        <p:blipFill>
          <a:blip r:embed="rId17" cstate="print">
            <a:alphaModFix amt="50000"/>
          </a:blip>
          <a:stretch>
            <a:fillRect/>
          </a:stretch>
        </p:blipFill>
        <p:spPr>
          <a:xfrm rot="10800000">
            <a:off x="-23805" y="4413953"/>
            <a:ext cx="2505591" cy="2465992"/>
          </a:xfrm>
          <a:prstGeom prst="rect">
            <a:avLst/>
          </a:prstGeom>
        </p:spPr>
      </p:pic>
      <p:grpSp>
        <p:nvGrpSpPr>
          <p:cNvPr id="10" name="object 4">
            <a:extLst>
              <a:ext uri="{FF2B5EF4-FFF2-40B4-BE49-F238E27FC236}">
                <a16:creationId xmlns:a16="http://schemas.microsoft.com/office/drawing/2014/main" id="{846FF04F-217D-B45C-1C4C-6802A005CDBF}"/>
              </a:ext>
            </a:extLst>
          </p:cNvPr>
          <p:cNvGrpSpPr/>
          <p:nvPr/>
        </p:nvGrpSpPr>
        <p:grpSpPr>
          <a:xfrm>
            <a:off x="5113020" y="6628821"/>
            <a:ext cx="1965750" cy="45719"/>
            <a:chOff x="4363177" y="6975805"/>
            <a:chExt cx="1965750" cy="127000"/>
          </a:xfrm>
        </p:grpSpPr>
        <p:sp>
          <p:nvSpPr>
            <p:cNvPr id="51" name="object 5">
              <a:extLst>
                <a:ext uri="{FF2B5EF4-FFF2-40B4-BE49-F238E27FC236}">
                  <a16:creationId xmlns:a16="http://schemas.microsoft.com/office/drawing/2014/main" id="{849BB046-99F1-6E8C-651C-54A81AB89679}"/>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52" name="object 6">
              <a:extLst>
                <a:ext uri="{FF2B5EF4-FFF2-40B4-BE49-F238E27FC236}">
                  <a16:creationId xmlns:a16="http://schemas.microsoft.com/office/drawing/2014/main" id="{8F2A4DC4-6F06-6A7B-D37A-2F5B60301296}"/>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53" name="object 7">
              <a:extLst>
                <a:ext uri="{FF2B5EF4-FFF2-40B4-BE49-F238E27FC236}">
                  <a16:creationId xmlns:a16="http://schemas.microsoft.com/office/drawing/2014/main" id="{5FC9EF69-F9AF-122F-2936-9BAF8A374D5F}"/>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54" name="Group 53">
            <a:extLst>
              <a:ext uri="{FF2B5EF4-FFF2-40B4-BE49-F238E27FC236}">
                <a16:creationId xmlns:a16="http://schemas.microsoft.com/office/drawing/2014/main" id="{A9C7DFE2-7032-18FA-A2B4-5BF91180BB86}"/>
              </a:ext>
            </a:extLst>
          </p:cNvPr>
          <p:cNvGrpSpPr/>
          <p:nvPr/>
        </p:nvGrpSpPr>
        <p:grpSpPr>
          <a:xfrm>
            <a:off x="8645676" y="2482296"/>
            <a:ext cx="424142" cy="668596"/>
            <a:chOff x="1268961" y="2483113"/>
            <a:chExt cx="424142" cy="668596"/>
          </a:xfrm>
        </p:grpSpPr>
        <p:grpSp>
          <p:nvGrpSpPr>
            <p:cNvPr id="55" name="Group 54">
              <a:extLst>
                <a:ext uri="{FF2B5EF4-FFF2-40B4-BE49-F238E27FC236}">
                  <a16:creationId xmlns:a16="http://schemas.microsoft.com/office/drawing/2014/main" id="{B8B25D12-4C8B-1353-ED86-24940AC98B90}"/>
                </a:ext>
              </a:extLst>
            </p:cNvPr>
            <p:cNvGrpSpPr/>
            <p:nvPr/>
          </p:nvGrpSpPr>
          <p:grpSpPr>
            <a:xfrm>
              <a:off x="1268961" y="2483113"/>
              <a:ext cx="424142" cy="668596"/>
              <a:chOff x="9658634" y="2561901"/>
              <a:chExt cx="914400" cy="1432453"/>
            </a:xfrm>
          </p:grpSpPr>
          <p:pic>
            <p:nvPicPr>
              <p:cNvPr id="57" name="Graphic 56" descr="Checkbox Checked outline">
                <a:extLst>
                  <a:ext uri="{FF2B5EF4-FFF2-40B4-BE49-F238E27FC236}">
                    <a16:creationId xmlns:a16="http://schemas.microsoft.com/office/drawing/2014/main" id="{5EFCFD1C-B435-340B-CB79-AD58C1A720D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58" name="TextBox 57">
                <a:extLst>
                  <a:ext uri="{FF2B5EF4-FFF2-40B4-BE49-F238E27FC236}">
                    <a16:creationId xmlns:a16="http://schemas.microsoft.com/office/drawing/2014/main" id="{29230E60-456E-507A-101C-B1C53AF9A03E}"/>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56" name="Picture 2">
              <a:extLst>
                <a:ext uri="{FF2B5EF4-FFF2-40B4-BE49-F238E27FC236}">
                  <a16:creationId xmlns:a16="http://schemas.microsoft.com/office/drawing/2014/main" id="{FE65A021-9F77-DBCD-352F-52F10C4754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7A91E777-9A36-7011-6D0A-E1C5B7CD3DA3}"/>
              </a:ext>
            </a:extLst>
          </p:cNvPr>
          <p:cNvGrpSpPr/>
          <p:nvPr/>
        </p:nvGrpSpPr>
        <p:grpSpPr>
          <a:xfrm>
            <a:off x="9219890" y="2486109"/>
            <a:ext cx="467066" cy="668596"/>
            <a:chOff x="10570492" y="2483113"/>
            <a:chExt cx="467066" cy="668596"/>
          </a:xfrm>
        </p:grpSpPr>
        <p:grpSp>
          <p:nvGrpSpPr>
            <p:cNvPr id="60" name="Group 59">
              <a:extLst>
                <a:ext uri="{FF2B5EF4-FFF2-40B4-BE49-F238E27FC236}">
                  <a16:creationId xmlns:a16="http://schemas.microsoft.com/office/drawing/2014/main" id="{6632D110-5240-B888-91AD-7A35C6C5AFB7}"/>
                </a:ext>
              </a:extLst>
            </p:cNvPr>
            <p:cNvGrpSpPr/>
            <p:nvPr/>
          </p:nvGrpSpPr>
          <p:grpSpPr>
            <a:xfrm>
              <a:off x="10570492" y="2483113"/>
              <a:ext cx="467066" cy="668596"/>
              <a:chOff x="9612365" y="2561901"/>
              <a:chExt cx="1006939" cy="1432453"/>
            </a:xfrm>
          </p:grpSpPr>
          <p:pic>
            <p:nvPicPr>
              <p:cNvPr id="62" name="Graphic 61" descr="Checkbox Checked outline">
                <a:extLst>
                  <a:ext uri="{FF2B5EF4-FFF2-40B4-BE49-F238E27FC236}">
                    <a16:creationId xmlns:a16="http://schemas.microsoft.com/office/drawing/2014/main" id="{8983CA31-36B7-274C-6686-0614513FCC6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63" name="TextBox 62">
                <a:extLst>
                  <a:ext uri="{FF2B5EF4-FFF2-40B4-BE49-F238E27FC236}">
                    <a16:creationId xmlns:a16="http://schemas.microsoft.com/office/drawing/2014/main" id="{8D9BF3B6-E299-1B32-F4EC-04CC98927D74}"/>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61" name="Picture 2" descr="Flag of South Korea - Wikipedia">
              <a:extLst>
                <a:ext uri="{FF2B5EF4-FFF2-40B4-BE49-F238E27FC236}">
                  <a16:creationId xmlns:a16="http://schemas.microsoft.com/office/drawing/2014/main" id="{A52C6878-8430-A655-E5D4-F4D0D15401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4" name="Group 63">
            <a:extLst>
              <a:ext uri="{FF2B5EF4-FFF2-40B4-BE49-F238E27FC236}">
                <a16:creationId xmlns:a16="http://schemas.microsoft.com/office/drawing/2014/main" id="{669764A7-AF61-9390-9706-3B86A29E77E5}"/>
              </a:ext>
            </a:extLst>
          </p:cNvPr>
          <p:cNvGrpSpPr/>
          <p:nvPr/>
        </p:nvGrpSpPr>
        <p:grpSpPr>
          <a:xfrm>
            <a:off x="8939805" y="2485292"/>
            <a:ext cx="424142" cy="501865"/>
            <a:chOff x="10290407" y="2482296"/>
            <a:chExt cx="424142" cy="501865"/>
          </a:xfrm>
        </p:grpSpPr>
        <p:pic>
          <p:nvPicPr>
            <p:cNvPr id="65" name="Graphic 64" descr="Checkbox Checked outline">
              <a:extLst>
                <a:ext uri="{FF2B5EF4-FFF2-40B4-BE49-F238E27FC236}">
                  <a16:creationId xmlns:a16="http://schemas.microsoft.com/office/drawing/2014/main" id="{66436427-661C-7DF3-0084-EF55CCEB68B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0407" y="2482296"/>
              <a:ext cx="424142" cy="426795"/>
            </a:xfrm>
            <a:prstGeom prst="rect">
              <a:avLst/>
            </a:prstGeom>
          </p:spPr>
        </p:pic>
        <p:pic>
          <p:nvPicPr>
            <p:cNvPr id="66" name="Picture 2" descr="Flag of Liberia - Wikipedia">
              <a:extLst>
                <a:ext uri="{FF2B5EF4-FFF2-40B4-BE49-F238E27FC236}">
                  <a16:creationId xmlns:a16="http://schemas.microsoft.com/office/drawing/2014/main" id="{CCDFB6DC-6011-42A9-F7D1-29AB2585BAB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7" name="Group 66">
            <a:extLst>
              <a:ext uri="{FF2B5EF4-FFF2-40B4-BE49-F238E27FC236}">
                <a16:creationId xmlns:a16="http://schemas.microsoft.com/office/drawing/2014/main" id="{B485DD31-0EA2-0E11-3885-FBCED06855EE}"/>
              </a:ext>
            </a:extLst>
          </p:cNvPr>
          <p:cNvGrpSpPr/>
          <p:nvPr/>
        </p:nvGrpSpPr>
        <p:grpSpPr>
          <a:xfrm>
            <a:off x="1272815" y="2484367"/>
            <a:ext cx="424142" cy="501865"/>
            <a:chOff x="10290407" y="2482296"/>
            <a:chExt cx="424142" cy="501865"/>
          </a:xfrm>
        </p:grpSpPr>
        <p:pic>
          <p:nvPicPr>
            <p:cNvPr id="68" name="Graphic 67" descr="Checkbox Checked outline">
              <a:extLst>
                <a:ext uri="{FF2B5EF4-FFF2-40B4-BE49-F238E27FC236}">
                  <a16:creationId xmlns:a16="http://schemas.microsoft.com/office/drawing/2014/main" id="{B1667B24-14B4-5155-B6E8-CA97DC93EF6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0407" y="2482296"/>
              <a:ext cx="424142" cy="426795"/>
            </a:xfrm>
            <a:prstGeom prst="rect">
              <a:avLst/>
            </a:prstGeom>
          </p:spPr>
        </p:pic>
        <p:pic>
          <p:nvPicPr>
            <p:cNvPr id="69" name="Picture 2" descr="Flag of Liberia - Wikipedia">
              <a:extLst>
                <a:ext uri="{FF2B5EF4-FFF2-40B4-BE49-F238E27FC236}">
                  <a16:creationId xmlns:a16="http://schemas.microsoft.com/office/drawing/2014/main" id="{646CF8EC-A79F-491A-0AC5-A2E558B76C2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628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13" name="TextBox 12">
            <a:extLst>
              <a:ext uri="{FF2B5EF4-FFF2-40B4-BE49-F238E27FC236}">
                <a16:creationId xmlns:a16="http://schemas.microsoft.com/office/drawing/2014/main" id="{A41469AD-022D-FA1F-EE24-2A87C109C69D}"/>
              </a:ext>
            </a:extLst>
          </p:cNvPr>
          <p:cNvSpPr txBox="1"/>
          <p:nvPr/>
        </p:nvSpPr>
        <p:spPr>
          <a:xfrm>
            <a:off x="6004185" y="1321001"/>
            <a:ext cx="2366078" cy="400110"/>
          </a:xfrm>
          <a:prstGeom prst="rect">
            <a:avLst/>
          </a:prstGeom>
          <a:solidFill>
            <a:schemeClr val="bg1"/>
          </a:solidFill>
        </p:spPr>
        <p:txBody>
          <a:bodyPr wrap="square" rtlCol="0">
            <a:spAutoFit/>
          </a:bodyPr>
          <a:lstStyle/>
          <a:p>
            <a:pPr algn="ctr"/>
            <a:r>
              <a:rPr lang="nl-BE" sz="2000"/>
              <a:t>ROCMS</a:t>
            </a:r>
          </a:p>
        </p:txBody>
      </p:sp>
      <p:grpSp>
        <p:nvGrpSpPr>
          <p:cNvPr id="23" name="Group 22">
            <a:extLst>
              <a:ext uri="{FF2B5EF4-FFF2-40B4-BE49-F238E27FC236}">
                <a16:creationId xmlns:a16="http://schemas.microsoft.com/office/drawing/2014/main" id="{8A72944D-6985-8574-692C-94CE8E397207}"/>
              </a:ext>
            </a:extLst>
          </p:cNvPr>
          <p:cNvGrpSpPr/>
          <p:nvPr/>
        </p:nvGrpSpPr>
        <p:grpSpPr>
          <a:xfrm>
            <a:off x="7474735" y="2420570"/>
            <a:ext cx="1791056" cy="1884128"/>
            <a:chOff x="723900" y="2781300"/>
            <a:chExt cx="1333500" cy="1402795"/>
          </a:xfrm>
        </p:grpSpPr>
        <p:pic>
          <p:nvPicPr>
            <p:cNvPr id="25" name="Graphic 24" descr="Building outline">
              <a:extLst>
                <a:ext uri="{FF2B5EF4-FFF2-40B4-BE49-F238E27FC236}">
                  <a16:creationId xmlns:a16="http://schemas.microsoft.com/office/drawing/2014/main" id="{214CAF15-028F-CA25-9511-29B434F38C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26" name="TextBox 25">
              <a:extLst>
                <a:ext uri="{FF2B5EF4-FFF2-40B4-BE49-F238E27FC236}">
                  <a16:creationId xmlns:a16="http://schemas.microsoft.com/office/drawing/2014/main" id="{C989B308-249D-F160-A10B-811E2BED23DE}"/>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sp>
        <p:nvSpPr>
          <p:cNvPr id="27" name="Arrow: Curved Down 26">
            <a:extLst>
              <a:ext uri="{FF2B5EF4-FFF2-40B4-BE49-F238E27FC236}">
                <a16:creationId xmlns:a16="http://schemas.microsoft.com/office/drawing/2014/main" id="{E9E6941D-79A4-B82E-8DE9-DF6AF3043A65}"/>
              </a:ext>
            </a:extLst>
          </p:cNvPr>
          <p:cNvSpPr/>
          <p:nvPr/>
        </p:nvSpPr>
        <p:spPr>
          <a:xfrm flipH="1">
            <a:off x="5900395"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1" name="Picture 2" descr="Flag of South Korea - Wikipedia">
            <a:extLst>
              <a:ext uri="{FF2B5EF4-FFF2-40B4-BE49-F238E27FC236}">
                <a16:creationId xmlns:a16="http://schemas.microsoft.com/office/drawing/2014/main" id="{49EE6A98-B582-FBE8-320D-DE02C23783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1026" y="3687946"/>
            <a:ext cx="661270"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Flag of Liberia - Wikipedia">
            <a:extLst>
              <a:ext uri="{FF2B5EF4-FFF2-40B4-BE49-F238E27FC236}">
                <a16:creationId xmlns:a16="http://schemas.microsoft.com/office/drawing/2014/main" id="{588C1AC0-EC25-D64E-E253-C09E29E662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2965679" y="3687946"/>
            <a:ext cx="689697"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2607708-AF26-78BF-C7BC-A99D9C232F8F}"/>
              </a:ext>
            </a:extLst>
          </p:cNvPr>
          <p:cNvGrpSpPr/>
          <p:nvPr/>
        </p:nvGrpSpPr>
        <p:grpSpPr>
          <a:xfrm>
            <a:off x="2774959" y="5176314"/>
            <a:ext cx="1100616" cy="1360756"/>
            <a:chOff x="5027995" y="2942870"/>
            <a:chExt cx="995083" cy="1230280"/>
          </a:xfrm>
        </p:grpSpPr>
        <p:grpSp>
          <p:nvGrpSpPr>
            <p:cNvPr id="8" name="Group 7">
              <a:extLst>
                <a:ext uri="{FF2B5EF4-FFF2-40B4-BE49-F238E27FC236}">
                  <a16:creationId xmlns:a16="http://schemas.microsoft.com/office/drawing/2014/main" id="{1645322F-1B95-8572-E375-509FF8E68DC3}"/>
                </a:ext>
              </a:extLst>
            </p:cNvPr>
            <p:cNvGrpSpPr/>
            <p:nvPr/>
          </p:nvGrpSpPr>
          <p:grpSpPr>
            <a:xfrm>
              <a:off x="5068337" y="2942870"/>
              <a:ext cx="914400" cy="1009650"/>
              <a:chOff x="5638800" y="2971800"/>
              <a:chExt cx="914400" cy="1009650"/>
            </a:xfrm>
          </p:grpSpPr>
          <p:pic>
            <p:nvPicPr>
              <p:cNvPr id="10" name="Graphic 9" descr="Monitor outline">
                <a:extLst>
                  <a:ext uri="{FF2B5EF4-FFF2-40B4-BE49-F238E27FC236}">
                    <a16:creationId xmlns:a16="http://schemas.microsoft.com/office/drawing/2014/main" id="{FCDB7F0B-9D8E-D6F5-55A2-615AC60F37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2" name="Graphic 11" descr="User with solid fill">
                <a:extLst>
                  <a:ext uri="{FF2B5EF4-FFF2-40B4-BE49-F238E27FC236}">
                    <a16:creationId xmlns:a16="http://schemas.microsoft.com/office/drawing/2014/main" id="{5A21664C-3AF6-D46C-D5F7-C774B60BD8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9" name="TextBox 8">
              <a:extLst>
                <a:ext uri="{FF2B5EF4-FFF2-40B4-BE49-F238E27FC236}">
                  <a16:creationId xmlns:a16="http://schemas.microsoft.com/office/drawing/2014/main" id="{9747F054-1FD4-1A2A-5F2E-264F1D7AFD50}"/>
                </a:ext>
              </a:extLst>
            </p:cNvPr>
            <p:cNvSpPr txBox="1"/>
            <p:nvPr/>
          </p:nvSpPr>
          <p:spPr>
            <a:xfrm>
              <a:off x="5027995" y="3811405"/>
              <a:ext cx="995083" cy="361745"/>
            </a:xfrm>
            <a:prstGeom prst="rect">
              <a:avLst/>
            </a:prstGeom>
            <a:noFill/>
          </p:spPr>
          <p:txBody>
            <a:bodyPr wrap="square" rtlCol="0">
              <a:spAutoFit/>
            </a:bodyPr>
            <a:lstStyle/>
            <a:p>
              <a:pPr algn="ctr"/>
              <a:r>
                <a:rPr lang="nl-BE" sz="2000"/>
                <a:t>ROC 2</a:t>
              </a:r>
            </a:p>
          </p:txBody>
        </p:sp>
      </p:grpSp>
      <p:grpSp>
        <p:nvGrpSpPr>
          <p:cNvPr id="39" name="Group 38">
            <a:extLst>
              <a:ext uri="{FF2B5EF4-FFF2-40B4-BE49-F238E27FC236}">
                <a16:creationId xmlns:a16="http://schemas.microsoft.com/office/drawing/2014/main" id="{9E45B0F8-BFB3-3477-634D-F02F26D90C50}"/>
              </a:ext>
            </a:extLst>
          </p:cNvPr>
          <p:cNvGrpSpPr/>
          <p:nvPr/>
        </p:nvGrpSpPr>
        <p:grpSpPr>
          <a:xfrm>
            <a:off x="4110912" y="3014038"/>
            <a:ext cx="1215108" cy="646331"/>
            <a:chOff x="7970244" y="4763557"/>
            <a:chExt cx="1215108" cy="646331"/>
          </a:xfrm>
        </p:grpSpPr>
        <p:pic>
          <p:nvPicPr>
            <p:cNvPr id="40" name="Graphic 39" descr="Wireless with solid fill">
              <a:extLst>
                <a:ext uri="{FF2B5EF4-FFF2-40B4-BE49-F238E27FC236}">
                  <a16:creationId xmlns:a16="http://schemas.microsoft.com/office/drawing/2014/main" id="{D923C7BE-24AE-6934-958D-B646A752792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100000">
              <a:off x="7970244" y="4857527"/>
              <a:ext cx="457200" cy="457200"/>
            </a:xfrm>
            <a:prstGeom prst="rect">
              <a:avLst/>
            </a:prstGeom>
          </p:spPr>
        </p:pic>
        <p:pic>
          <p:nvPicPr>
            <p:cNvPr id="41" name="Graphic 40" descr="Wireless with solid fill">
              <a:extLst>
                <a:ext uri="{FF2B5EF4-FFF2-40B4-BE49-F238E27FC236}">
                  <a16:creationId xmlns:a16="http://schemas.microsoft.com/office/drawing/2014/main" id="{2B7B4E4E-6CC8-EAD9-60B1-57412E820AC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900000">
              <a:off x="8728152" y="4857528"/>
              <a:ext cx="457200" cy="457200"/>
            </a:xfrm>
            <a:prstGeom prst="rect">
              <a:avLst/>
            </a:prstGeom>
          </p:spPr>
        </p:pic>
        <p:sp>
          <p:nvSpPr>
            <p:cNvPr id="42" name="TextBox 41">
              <a:extLst>
                <a:ext uri="{FF2B5EF4-FFF2-40B4-BE49-F238E27FC236}">
                  <a16:creationId xmlns:a16="http://schemas.microsoft.com/office/drawing/2014/main" id="{D8A82A11-B1F6-728D-9BFB-30A59B82BFB2}"/>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pic>
        <p:nvPicPr>
          <p:cNvPr id="43" name="Image 2" descr="Une image contenant texte, Graphique, Police, graphisme&#10;&#10;Description générée automatiquement">
            <a:extLst>
              <a:ext uri="{FF2B5EF4-FFF2-40B4-BE49-F238E27FC236}">
                <a16:creationId xmlns:a16="http://schemas.microsoft.com/office/drawing/2014/main" id="{51B23034-6393-ECE9-8A55-B7948312074D}"/>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4" name="object 4">
            <a:extLst>
              <a:ext uri="{FF2B5EF4-FFF2-40B4-BE49-F238E27FC236}">
                <a16:creationId xmlns:a16="http://schemas.microsoft.com/office/drawing/2014/main" id="{0CD1F1D5-8894-8011-C92C-6675708BF3C9}"/>
              </a:ext>
            </a:extLst>
          </p:cNvPr>
          <p:cNvPicPr/>
          <p:nvPr/>
        </p:nvPicPr>
        <p:blipFill>
          <a:blip r:embed="rId17" cstate="print">
            <a:alphaModFix amt="50000"/>
          </a:blip>
          <a:stretch>
            <a:fillRect/>
          </a:stretch>
        </p:blipFill>
        <p:spPr>
          <a:xfrm>
            <a:off x="9679538" y="12"/>
            <a:ext cx="2505591" cy="2465992"/>
          </a:xfrm>
          <a:prstGeom prst="rect">
            <a:avLst/>
          </a:prstGeom>
        </p:spPr>
      </p:pic>
      <p:pic>
        <p:nvPicPr>
          <p:cNvPr id="45" name="object 4">
            <a:extLst>
              <a:ext uri="{FF2B5EF4-FFF2-40B4-BE49-F238E27FC236}">
                <a16:creationId xmlns:a16="http://schemas.microsoft.com/office/drawing/2014/main" id="{C9A91F89-77B8-FA9D-6EFB-55993828D267}"/>
              </a:ext>
            </a:extLst>
          </p:cNvPr>
          <p:cNvPicPr/>
          <p:nvPr/>
        </p:nvPicPr>
        <p:blipFill>
          <a:blip r:embed="rId17" cstate="print">
            <a:alphaModFix amt="50000"/>
          </a:blip>
          <a:stretch>
            <a:fillRect/>
          </a:stretch>
        </p:blipFill>
        <p:spPr>
          <a:xfrm rot="10800000">
            <a:off x="-23805" y="4413953"/>
            <a:ext cx="2505591" cy="2465992"/>
          </a:xfrm>
          <a:prstGeom prst="rect">
            <a:avLst/>
          </a:prstGeom>
        </p:spPr>
      </p:pic>
      <p:grpSp>
        <p:nvGrpSpPr>
          <p:cNvPr id="46" name="object 4">
            <a:extLst>
              <a:ext uri="{FF2B5EF4-FFF2-40B4-BE49-F238E27FC236}">
                <a16:creationId xmlns:a16="http://schemas.microsoft.com/office/drawing/2014/main" id="{F862A7CD-FB6E-00DF-73D0-20698B82909F}"/>
              </a:ext>
            </a:extLst>
          </p:cNvPr>
          <p:cNvGrpSpPr/>
          <p:nvPr/>
        </p:nvGrpSpPr>
        <p:grpSpPr>
          <a:xfrm>
            <a:off x="5113020" y="6628821"/>
            <a:ext cx="1965750" cy="45719"/>
            <a:chOff x="4363177" y="6975805"/>
            <a:chExt cx="1965750" cy="127000"/>
          </a:xfrm>
        </p:grpSpPr>
        <p:sp>
          <p:nvSpPr>
            <p:cNvPr id="47" name="object 5">
              <a:extLst>
                <a:ext uri="{FF2B5EF4-FFF2-40B4-BE49-F238E27FC236}">
                  <a16:creationId xmlns:a16="http://schemas.microsoft.com/office/drawing/2014/main" id="{375CD154-DCD8-4F93-E631-F766C5DF9C47}"/>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48" name="object 6">
              <a:extLst>
                <a:ext uri="{FF2B5EF4-FFF2-40B4-BE49-F238E27FC236}">
                  <a16:creationId xmlns:a16="http://schemas.microsoft.com/office/drawing/2014/main" id="{FBF15E4D-D511-E605-18A1-881F0A3A0603}"/>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49" name="object 7">
              <a:extLst>
                <a:ext uri="{FF2B5EF4-FFF2-40B4-BE49-F238E27FC236}">
                  <a16:creationId xmlns:a16="http://schemas.microsoft.com/office/drawing/2014/main" id="{C3EF048C-D870-3128-D2B7-F9FCF241958C}"/>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50" name="Group 49">
            <a:extLst>
              <a:ext uri="{FF2B5EF4-FFF2-40B4-BE49-F238E27FC236}">
                <a16:creationId xmlns:a16="http://schemas.microsoft.com/office/drawing/2014/main" id="{1BBFC189-D7B3-5994-4FE4-2A8F33F5B5CE}"/>
              </a:ext>
            </a:extLst>
          </p:cNvPr>
          <p:cNvGrpSpPr/>
          <p:nvPr/>
        </p:nvGrpSpPr>
        <p:grpSpPr>
          <a:xfrm>
            <a:off x="8645676" y="2482296"/>
            <a:ext cx="424142" cy="668596"/>
            <a:chOff x="1268961" y="2483113"/>
            <a:chExt cx="424142" cy="668596"/>
          </a:xfrm>
        </p:grpSpPr>
        <p:grpSp>
          <p:nvGrpSpPr>
            <p:cNvPr id="51" name="Group 50">
              <a:extLst>
                <a:ext uri="{FF2B5EF4-FFF2-40B4-BE49-F238E27FC236}">
                  <a16:creationId xmlns:a16="http://schemas.microsoft.com/office/drawing/2014/main" id="{D800BCA1-10DF-0635-4323-EAD53D283684}"/>
                </a:ext>
              </a:extLst>
            </p:cNvPr>
            <p:cNvGrpSpPr/>
            <p:nvPr/>
          </p:nvGrpSpPr>
          <p:grpSpPr>
            <a:xfrm>
              <a:off x="1268961" y="2483113"/>
              <a:ext cx="424142" cy="668596"/>
              <a:chOff x="9658634" y="2561901"/>
              <a:chExt cx="914400" cy="1432453"/>
            </a:xfrm>
          </p:grpSpPr>
          <p:pic>
            <p:nvPicPr>
              <p:cNvPr id="53" name="Graphic 52" descr="Checkbox Checked outline">
                <a:extLst>
                  <a:ext uri="{FF2B5EF4-FFF2-40B4-BE49-F238E27FC236}">
                    <a16:creationId xmlns:a16="http://schemas.microsoft.com/office/drawing/2014/main" id="{D33A2AD3-AA82-0CD2-DFB4-1A88222E58D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54" name="TextBox 53">
                <a:extLst>
                  <a:ext uri="{FF2B5EF4-FFF2-40B4-BE49-F238E27FC236}">
                    <a16:creationId xmlns:a16="http://schemas.microsoft.com/office/drawing/2014/main" id="{756FAF55-1AA8-788C-22DA-FFA0C357FF95}"/>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52" name="Picture 2">
              <a:extLst>
                <a:ext uri="{FF2B5EF4-FFF2-40B4-BE49-F238E27FC236}">
                  <a16:creationId xmlns:a16="http://schemas.microsoft.com/office/drawing/2014/main" id="{0F7B4B90-FD78-3D05-5ACF-32C4D99190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28A7CD39-FEB8-D58F-4BED-204B361895A2}"/>
              </a:ext>
            </a:extLst>
          </p:cNvPr>
          <p:cNvGrpSpPr/>
          <p:nvPr/>
        </p:nvGrpSpPr>
        <p:grpSpPr>
          <a:xfrm>
            <a:off x="9219890" y="2486109"/>
            <a:ext cx="467066" cy="668596"/>
            <a:chOff x="10570492" y="2483113"/>
            <a:chExt cx="467066" cy="668596"/>
          </a:xfrm>
        </p:grpSpPr>
        <p:grpSp>
          <p:nvGrpSpPr>
            <p:cNvPr id="56" name="Group 55">
              <a:extLst>
                <a:ext uri="{FF2B5EF4-FFF2-40B4-BE49-F238E27FC236}">
                  <a16:creationId xmlns:a16="http://schemas.microsoft.com/office/drawing/2014/main" id="{31F21E18-C5E5-B4DB-D6A1-C5A5B87BAF0C}"/>
                </a:ext>
              </a:extLst>
            </p:cNvPr>
            <p:cNvGrpSpPr/>
            <p:nvPr/>
          </p:nvGrpSpPr>
          <p:grpSpPr>
            <a:xfrm>
              <a:off x="10570492" y="2483113"/>
              <a:ext cx="467066" cy="668596"/>
              <a:chOff x="9612365" y="2561901"/>
              <a:chExt cx="1006939" cy="1432453"/>
            </a:xfrm>
          </p:grpSpPr>
          <p:pic>
            <p:nvPicPr>
              <p:cNvPr id="58" name="Graphic 57" descr="Checkbox Checked outline">
                <a:extLst>
                  <a:ext uri="{FF2B5EF4-FFF2-40B4-BE49-F238E27FC236}">
                    <a16:creationId xmlns:a16="http://schemas.microsoft.com/office/drawing/2014/main" id="{64751631-D31E-77B4-8DF3-D4BD5A1BFAC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59" name="TextBox 58">
                <a:extLst>
                  <a:ext uri="{FF2B5EF4-FFF2-40B4-BE49-F238E27FC236}">
                    <a16:creationId xmlns:a16="http://schemas.microsoft.com/office/drawing/2014/main" id="{E2BC0561-1B17-4936-4094-D8225A139E45}"/>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57" name="Picture 2" descr="Flag of South Korea - Wikipedia">
              <a:extLst>
                <a:ext uri="{FF2B5EF4-FFF2-40B4-BE49-F238E27FC236}">
                  <a16:creationId xmlns:a16="http://schemas.microsoft.com/office/drawing/2014/main" id="{3A62A771-D2BC-8DC4-BC84-1603B71D22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0" name="Group 59">
            <a:extLst>
              <a:ext uri="{FF2B5EF4-FFF2-40B4-BE49-F238E27FC236}">
                <a16:creationId xmlns:a16="http://schemas.microsoft.com/office/drawing/2014/main" id="{EDC91FA5-A61A-251F-895D-179529E1EDCC}"/>
              </a:ext>
            </a:extLst>
          </p:cNvPr>
          <p:cNvGrpSpPr/>
          <p:nvPr/>
        </p:nvGrpSpPr>
        <p:grpSpPr>
          <a:xfrm>
            <a:off x="8939805" y="2485292"/>
            <a:ext cx="424142" cy="501865"/>
            <a:chOff x="10290407" y="2482296"/>
            <a:chExt cx="424142" cy="501865"/>
          </a:xfrm>
        </p:grpSpPr>
        <p:pic>
          <p:nvPicPr>
            <p:cNvPr id="61" name="Graphic 60" descr="Checkbox Checked outline">
              <a:extLst>
                <a:ext uri="{FF2B5EF4-FFF2-40B4-BE49-F238E27FC236}">
                  <a16:creationId xmlns:a16="http://schemas.microsoft.com/office/drawing/2014/main" id="{D588EBAD-73A8-EB63-3DBE-9954A34D18D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0407" y="2482296"/>
              <a:ext cx="424142" cy="426795"/>
            </a:xfrm>
            <a:prstGeom prst="rect">
              <a:avLst/>
            </a:prstGeom>
          </p:spPr>
        </p:pic>
        <p:pic>
          <p:nvPicPr>
            <p:cNvPr id="62" name="Picture 2" descr="Flag of Liberia - Wikipedia">
              <a:extLst>
                <a:ext uri="{FF2B5EF4-FFF2-40B4-BE49-F238E27FC236}">
                  <a16:creationId xmlns:a16="http://schemas.microsoft.com/office/drawing/2014/main" id="{568D5888-21F4-1B07-BF76-7577EE2EC97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D34FA14E-090F-6B72-BAE9-60DEF4F05740}"/>
              </a:ext>
            </a:extLst>
          </p:cNvPr>
          <p:cNvGrpSpPr/>
          <p:nvPr/>
        </p:nvGrpSpPr>
        <p:grpSpPr>
          <a:xfrm>
            <a:off x="1272815" y="2484367"/>
            <a:ext cx="424142" cy="501865"/>
            <a:chOff x="10290407" y="2482296"/>
            <a:chExt cx="424142" cy="501865"/>
          </a:xfrm>
        </p:grpSpPr>
        <p:pic>
          <p:nvPicPr>
            <p:cNvPr id="64" name="Graphic 63" descr="Checkbox Checked outline">
              <a:extLst>
                <a:ext uri="{FF2B5EF4-FFF2-40B4-BE49-F238E27FC236}">
                  <a16:creationId xmlns:a16="http://schemas.microsoft.com/office/drawing/2014/main" id="{10640BA9-1958-8D81-AEB7-02C82A2B45B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0407" y="2482296"/>
              <a:ext cx="424142" cy="426795"/>
            </a:xfrm>
            <a:prstGeom prst="rect">
              <a:avLst/>
            </a:prstGeom>
          </p:spPr>
        </p:pic>
        <p:pic>
          <p:nvPicPr>
            <p:cNvPr id="65" name="Picture 2" descr="Flag of Liberia - Wikipedia">
              <a:extLst>
                <a:ext uri="{FF2B5EF4-FFF2-40B4-BE49-F238E27FC236}">
                  <a16:creationId xmlns:a16="http://schemas.microsoft.com/office/drawing/2014/main" id="{AF41CAAD-AF01-640B-9862-626F4B2F857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66" name="Arrow: Bent 65">
            <a:extLst>
              <a:ext uri="{FF2B5EF4-FFF2-40B4-BE49-F238E27FC236}">
                <a16:creationId xmlns:a16="http://schemas.microsoft.com/office/drawing/2014/main" id="{A4C7EADF-8137-76CE-C4A2-6ECEB7442040}"/>
              </a:ext>
            </a:extLst>
          </p:cNvPr>
          <p:cNvSpPr/>
          <p:nvPr/>
        </p:nvSpPr>
        <p:spPr>
          <a:xfrm flipH="1" flipV="1">
            <a:off x="4030872" y="7181972"/>
            <a:ext cx="4427526" cy="1580660"/>
          </a:xfrm>
          <a:prstGeom prst="bentArrow">
            <a:avLst>
              <a:gd name="adj1" fmla="val 7224"/>
              <a:gd name="adj2" fmla="val 7753"/>
              <a:gd name="adj3" fmla="val 16277"/>
              <a:gd name="adj4" fmla="val 4375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7" name="TextBox 66">
            <a:extLst>
              <a:ext uri="{FF2B5EF4-FFF2-40B4-BE49-F238E27FC236}">
                <a16:creationId xmlns:a16="http://schemas.microsoft.com/office/drawing/2014/main" id="{2413E260-80F9-E685-D8FD-6BBBEEF66E3F}"/>
              </a:ext>
            </a:extLst>
          </p:cNvPr>
          <p:cNvSpPr txBox="1"/>
          <p:nvPr/>
        </p:nvSpPr>
        <p:spPr>
          <a:xfrm>
            <a:off x="4816622" y="8210100"/>
            <a:ext cx="2762924" cy="369332"/>
          </a:xfrm>
          <a:prstGeom prst="rect">
            <a:avLst/>
          </a:prstGeom>
          <a:noFill/>
        </p:spPr>
        <p:txBody>
          <a:bodyPr wrap="square" rtlCol="0">
            <a:spAutoFit/>
          </a:bodyPr>
          <a:lstStyle/>
          <a:p>
            <a:pPr algn="ctr"/>
            <a:r>
              <a:rPr lang="nl-BE"/>
              <a:t>management</a:t>
            </a:r>
          </a:p>
        </p:txBody>
      </p:sp>
    </p:spTree>
    <p:extLst>
      <p:ext uri="{BB962C8B-B14F-4D97-AF65-F5344CB8AC3E}">
        <p14:creationId xmlns:p14="http://schemas.microsoft.com/office/powerpoint/2010/main" val="40988555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rrow: Bent 28">
            <a:extLst>
              <a:ext uri="{FF2B5EF4-FFF2-40B4-BE49-F238E27FC236}">
                <a16:creationId xmlns:a16="http://schemas.microsoft.com/office/drawing/2014/main" id="{611063E4-82F4-617E-A6CD-5D3A337F4D83}"/>
              </a:ext>
            </a:extLst>
          </p:cNvPr>
          <p:cNvSpPr/>
          <p:nvPr/>
        </p:nvSpPr>
        <p:spPr>
          <a:xfrm flipH="1" flipV="1">
            <a:off x="4030872" y="4301612"/>
            <a:ext cx="4427526" cy="1580660"/>
          </a:xfrm>
          <a:prstGeom prst="bentArrow">
            <a:avLst>
              <a:gd name="adj1" fmla="val 7224"/>
              <a:gd name="adj2" fmla="val 7753"/>
              <a:gd name="adj3" fmla="val 16277"/>
              <a:gd name="adj4" fmla="val 4375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13" name="TextBox 12">
            <a:extLst>
              <a:ext uri="{FF2B5EF4-FFF2-40B4-BE49-F238E27FC236}">
                <a16:creationId xmlns:a16="http://schemas.microsoft.com/office/drawing/2014/main" id="{A41469AD-022D-FA1F-EE24-2A87C109C69D}"/>
              </a:ext>
            </a:extLst>
          </p:cNvPr>
          <p:cNvSpPr txBox="1"/>
          <p:nvPr/>
        </p:nvSpPr>
        <p:spPr>
          <a:xfrm>
            <a:off x="6004185" y="1321001"/>
            <a:ext cx="2366078" cy="400110"/>
          </a:xfrm>
          <a:prstGeom prst="rect">
            <a:avLst/>
          </a:prstGeom>
          <a:solidFill>
            <a:schemeClr val="bg1"/>
          </a:solidFill>
        </p:spPr>
        <p:txBody>
          <a:bodyPr wrap="square" rtlCol="0">
            <a:spAutoFit/>
          </a:bodyPr>
          <a:lstStyle/>
          <a:p>
            <a:pPr algn="ctr"/>
            <a:r>
              <a:rPr lang="nl-BE" sz="2000"/>
              <a:t>ROCMS</a:t>
            </a:r>
          </a:p>
        </p:txBody>
      </p:sp>
      <p:grpSp>
        <p:nvGrpSpPr>
          <p:cNvPr id="23" name="Group 22">
            <a:extLst>
              <a:ext uri="{FF2B5EF4-FFF2-40B4-BE49-F238E27FC236}">
                <a16:creationId xmlns:a16="http://schemas.microsoft.com/office/drawing/2014/main" id="{8A72944D-6985-8574-692C-94CE8E397207}"/>
              </a:ext>
            </a:extLst>
          </p:cNvPr>
          <p:cNvGrpSpPr/>
          <p:nvPr/>
        </p:nvGrpSpPr>
        <p:grpSpPr>
          <a:xfrm>
            <a:off x="7474735" y="2420570"/>
            <a:ext cx="1791056" cy="1884128"/>
            <a:chOff x="723900" y="2781300"/>
            <a:chExt cx="1333500" cy="1402795"/>
          </a:xfrm>
        </p:grpSpPr>
        <p:pic>
          <p:nvPicPr>
            <p:cNvPr id="25" name="Graphic 24" descr="Building outline">
              <a:extLst>
                <a:ext uri="{FF2B5EF4-FFF2-40B4-BE49-F238E27FC236}">
                  <a16:creationId xmlns:a16="http://schemas.microsoft.com/office/drawing/2014/main" id="{214CAF15-028F-CA25-9511-29B434F38C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26" name="TextBox 25">
              <a:extLst>
                <a:ext uri="{FF2B5EF4-FFF2-40B4-BE49-F238E27FC236}">
                  <a16:creationId xmlns:a16="http://schemas.microsoft.com/office/drawing/2014/main" id="{C989B308-249D-F160-A10B-811E2BED23DE}"/>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sp>
        <p:nvSpPr>
          <p:cNvPr id="27" name="Arrow: Curved Down 26">
            <a:extLst>
              <a:ext uri="{FF2B5EF4-FFF2-40B4-BE49-F238E27FC236}">
                <a16:creationId xmlns:a16="http://schemas.microsoft.com/office/drawing/2014/main" id="{E9E6941D-79A4-B82E-8DE9-DF6AF3043A65}"/>
              </a:ext>
            </a:extLst>
          </p:cNvPr>
          <p:cNvSpPr/>
          <p:nvPr/>
        </p:nvSpPr>
        <p:spPr>
          <a:xfrm flipH="1">
            <a:off x="5900395"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1" name="Picture 2" descr="Flag of South Korea - Wikipedia">
            <a:extLst>
              <a:ext uri="{FF2B5EF4-FFF2-40B4-BE49-F238E27FC236}">
                <a16:creationId xmlns:a16="http://schemas.microsoft.com/office/drawing/2014/main" id="{49EE6A98-B582-FBE8-320D-DE02C23783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1026" y="3687946"/>
            <a:ext cx="661270"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Flag of Liberia - Wikipedia">
            <a:extLst>
              <a:ext uri="{FF2B5EF4-FFF2-40B4-BE49-F238E27FC236}">
                <a16:creationId xmlns:a16="http://schemas.microsoft.com/office/drawing/2014/main" id="{588C1AC0-EC25-D64E-E253-C09E29E662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2965679" y="3687946"/>
            <a:ext cx="689697"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2607708-AF26-78BF-C7BC-A99D9C232F8F}"/>
              </a:ext>
            </a:extLst>
          </p:cNvPr>
          <p:cNvGrpSpPr/>
          <p:nvPr/>
        </p:nvGrpSpPr>
        <p:grpSpPr>
          <a:xfrm>
            <a:off x="2774959" y="5176314"/>
            <a:ext cx="1100616" cy="1360756"/>
            <a:chOff x="5027995" y="2942870"/>
            <a:chExt cx="995083" cy="1230280"/>
          </a:xfrm>
        </p:grpSpPr>
        <p:grpSp>
          <p:nvGrpSpPr>
            <p:cNvPr id="8" name="Group 7">
              <a:extLst>
                <a:ext uri="{FF2B5EF4-FFF2-40B4-BE49-F238E27FC236}">
                  <a16:creationId xmlns:a16="http://schemas.microsoft.com/office/drawing/2014/main" id="{1645322F-1B95-8572-E375-509FF8E68DC3}"/>
                </a:ext>
              </a:extLst>
            </p:cNvPr>
            <p:cNvGrpSpPr/>
            <p:nvPr/>
          </p:nvGrpSpPr>
          <p:grpSpPr>
            <a:xfrm>
              <a:off x="5068337" y="2942870"/>
              <a:ext cx="914400" cy="1009650"/>
              <a:chOff x="5638800" y="2971800"/>
              <a:chExt cx="914400" cy="1009650"/>
            </a:xfrm>
          </p:grpSpPr>
          <p:pic>
            <p:nvPicPr>
              <p:cNvPr id="10" name="Graphic 9" descr="Monitor outline">
                <a:extLst>
                  <a:ext uri="{FF2B5EF4-FFF2-40B4-BE49-F238E27FC236}">
                    <a16:creationId xmlns:a16="http://schemas.microsoft.com/office/drawing/2014/main" id="{FCDB7F0B-9D8E-D6F5-55A2-615AC60F37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2" name="Graphic 11" descr="User with solid fill">
                <a:extLst>
                  <a:ext uri="{FF2B5EF4-FFF2-40B4-BE49-F238E27FC236}">
                    <a16:creationId xmlns:a16="http://schemas.microsoft.com/office/drawing/2014/main" id="{5A21664C-3AF6-D46C-D5F7-C774B60BD8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9" name="TextBox 8">
              <a:extLst>
                <a:ext uri="{FF2B5EF4-FFF2-40B4-BE49-F238E27FC236}">
                  <a16:creationId xmlns:a16="http://schemas.microsoft.com/office/drawing/2014/main" id="{9747F054-1FD4-1A2A-5F2E-264F1D7AFD50}"/>
                </a:ext>
              </a:extLst>
            </p:cNvPr>
            <p:cNvSpPr txBox="1"/>
            <p:nvPr/>
          </p:nvSpPr>
          <p:spPr>
            <a:xfrm>
              <a:off x="5027995" y="3811405"/>
              <a:ext cx="995083" cy="361745"/>
            </a:xfrm>
            <a:prstGeom prst="rect">
              <a:avLst/>
            </a:prstGeom>
            <a:noFill/>
          </p:spPr>
          <p:txBody>
            <a:bodyPr wrap="square" rtlCol="0">
              <a:spAutoFit/>
            </a:bodyPr>
            <a:lstStyle/>
            <a:p>
              <a:pPr algn="ctr"/>
              <a:r>
                <a:rPr lang="nl-BE" sz="2000"/>
                <a:t>ROC 2</a:t>
              </a:r>
            </a:p>
          </p:txBody>
        </p:sp>
      </p:grpSp>
      <p:sp>
        <p:nvSpPr>
          <p:cNvPr id="28" name="TextBox 27">
            <a:extLst>
              <a:ext uri="{FF2B5EF4-FFF2-40B4-BE49-F238E27FC236}">
                <a16:creationId xmlns:a16="http://schemas.microsoft.com/office/drawing/2014/main" id="{27B73DED-1786-4AE0-5BC4-1A7BD99F1BDF}"/>
              </a:ext>
            </a:extLst>
          </p:cNvPr>
          <p:cNvSpPr txBox="1"/>
          <p:nvPr/>
        </p:nvSpPr>
        <p:spPr>
          <a:xfrm>
            <a:off x="4816622" y="5329740"/>
            <a:ext cx="2762924" cy="369332"/>
          </a:xfrm>
          <a:prstGeom prst="rect">
            <a:avLst/>
          </a:prstGeom>
          <a:noFill/>
        </p:spPr>
        <p:txBody>
          <a:bodyPr wrap="square" rtlCol="0">
            <a:spAutoFit/>
          </a:bodyPr>
          <a:lstStyle/>
          <a:p>
            <a:pPr algn="ctr"/>
            <a:r>
              <a:rPr lang="nl-BE"/>
              <a:t>ROCMS (ROC 2)</a:t>
            </a:r>
          </a:p>
        </p:txBody>
      </p:sp>
      <p:grpSp>
        <p:nvGrpSpPr>
          <p:cNvPr id="30" name="Group 29">
            <a:extLst>
              <a:ext uri="{FF2B5EF4-FFF2-40B4-BE49-F238E27FC236}">
                <a16:creationId xmlns:a16="http://schemas.microsoft.com/office/drawing/2014/main" id="{A16260EC-355A-DA49-4163-746F3FC1CFCD}"/>
              </a:ext>
            </a:extLst>
          </p:cNvPr>
          <p:cNvGrpSpPr/>
          <p:nvPr/>
        </p:nvGrpSpPr>
        <p:grpSpPr>
          <a:xfrm>
            <a:off x="5326019" y="7949159"/>
            <a:ext cx="1539961" cy="1676078"/>
            <a:chOff x="723900" y="2781300"/>
            <a:chExt cx="1333500" cy="1451368"/>
          </a:xfrm>
        </p:grpSpPr>
        <p:pic>
          <p:nvPicPr>
            <p:cNvPr id="31" name="Graphic 30" descr="Building outline">
              <a:extLst>
                <a:ext uri="{FF2B5EF4-FFF2-40B4-BE49-F238E27FC236}">
                  <a16:creationId xmlns:a16="http://schemas.microsoft.com/office/drawing/2014/main" id="{E93C7C11-04C4-0A48-D96D-ED16F22F36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32" name="TextBox 31">
              <a:extLst>
                <a:ext uri="{FF2B5EF4-FFF2-40B4-BE49-F238E27FC236}">
                  <a16:creationId xmlns:a16="http://schemas.microsoft.com/office/drawing/2014/main" id="{B3A9CB7A-2CA6-5E18-D157-8D7F7CF78133}"/>
                </a:ext>
              </a:extLst>
            </p:cNvPr>
            <p:cNvSpPr txBox="1"/>
            <p:nvPr/>
          </p:nvSpPr>
          <p:spPr>
            <a:xfrm>
              <a:off x="723900" y="3886200"/>
              <a:ext cx="1333500" cy="346468"/>
            </a:xfrm>
            <a:prstGeom prst="rect">
              <a:avLst/>
            </a:prstGeom>
            <a:noFill/>
          </p:spPr>
          <p:txBody>
            <a:bodyPr wrap="square" rtlCol="0">
              <a:spAutoFit/>
            </a:bodyPr>
            <a:lstStyle/>
            <a:p>
              <a:pPr algn="ctr"/>
              <a:r>
                <a:rPr lang="nl-BE" sz="2000"/>
                <a:t>ROM 2</a:t>
              </a:r>
            </a:p>
          </p:txBody>
        </p:sp>
      </p:grpSp>
      <p:sp>
        <p:nvSpPr>
          <p:cNvPr id="33" name="Arrow: Left 32">
            <a:extLst>
              <a:ext uri="{FF2B5EF4-FFF2-40B4-BE49-F238E27FC236}">
                <a16:creationId xmlns:a16="http://schemas.microsoft.com/office/drawing/2014/main" id="{C1D5DD1D-51A7-251D-82DE-1DBEDC29BA3D}"/>
              </a:ext>
            </a:extLst>
          </p:cNvPr>
          <p:cNvSpPr/>
          <p:nvPr/>
        </p:nvSpPr>
        <p:spPr>
          <a:xfrm>
            <a:off x="4005942" y="8554743"/>
            <a:ext cx="1452074" cy="232257"/>
          </a:xfrm>
          <a:prstGeom prst="lef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extBox 33">
            <a:extLst>
              <a:ext uri="{FF2B5EF4-FFF2-40B4-BE49-F238E27FC236}">
                <a16:creationId xmlns:a16="http://schemas.microsoft.com/office/drawing/2014/main" id="{5C55ADBE-89F9-EEB2-07E9-F3740CB1BE63}"/>
              </a:ext>
            </a:extLst>
          </p:cNvPr>
          <p:cNvSpPr txBox="1"/>
          <p:nvPr/>
        </p:nvSpPr>
        <p:spPr>
          <a:xfrm>
            <a:off x="3595598" y="8194879"/>
            <a:ext cx="2366078" cy="400110"/>
          </a:xfrm>
          <a:prstGeom prst="rect">
            <a:avLst/>
          </a:prstGeom>
          <a:noFill/>
        </p:spPr>
        <p:txBody>
          <a:bodyPr wrap="square" rtlCol="0">
            <a:spAutoFit/>
          </a:bodyPr>
          <a:lstStyle/>
          <a:p>
            <a:pPr algn="ctr"/>
            <a:r>
              <a:rPr lang="nl-BE" sz="2000"/>
              <a:t>management</a:t>
            </a:r>
          </a:p>
        </p:txBody>
      </p:sp>
      <p:grpSp>
        <p:nvGrpSpPr>
          <p:cNvPr id="54" name="Group 53">
            <a:extLst>
              <a:ext uri="{FF2B5EF4-FFF2-40B4-BE49-F238E27FC236}">
                <a16:creationId xmlns:a16="http://schemas.microsoft.com/office/drawing/2014/main" id="{833451AE-49BE-89E5-BA5D-432674D1473E}"/>
              </a:ext>
            </a:extLst>
          </p:cNvPr>
          <p:cNvGrpSpPr/>
          <p:nvPr/>
        </p:nvGrpSpPr>
        <p:grpSpPr>
          <a:xfrm>
            <a:off x="4110912" y="3014038"/>
            <a:ext cx="1215108" cy="646331"/>
            <a:chOff x="7970244" y="4763557"/>
            <a:chExt cx="1215108" cy="646331"/>
          </a:xfrm>
        </p:grpSpPr>
        <p:pic>
          <p:nvPicPr>
            <p:cNvPr id="55" name="Graphic 54" descr="Wireless with solid fill">
              <a:extLst>
                <a:ext uri="{FF2B5EF4-FFF2-40B4-BE49-F238E27FC236}">
                  <a16:creationId xmlns:a16="http://schemas.microsoft.com/office/drawing/2014/main" id="{371DE45B-A669-0182-85DE-E306C881F30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100000">
              <a:off x="7970244" y="4857527"/>
              <a:ext cx="457200" cy="457200"/>
            </a:xfrm>
            <a:prstGeom prst="rect">
              <a:avLst/>
            </a:prstGeom>
          </p:spPr>
        </p:pic>
        <p:pic>
          <p:nvPicPr>
            <p:cNvPr id="56" name="Graphic 55" descr="Wireless with solid fill">
              <a:extLst>
                <a:ext uri="{FF2B5EF4-FFF2-40B4-BE49-F238E27FC236}">
                  <a16:creationId xmlns:a16="http://schemas.microsoft.com/office/drawing/2014/main" id="{D9831EE0-528D-D42B-E23C-183B544B0C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900000">
              <a:off x="8728152" y="4857528"/>
              <a:ext cx="457200" cy="457200"/>
            </a:xfrm>
            <a:prstGeom prst="rect">
              <a:avLst/>
            </a:prstGeom>
          </p:spPr>
        </p:pic>
        <p:sp>
          <p:nvSpPr>
            <p:cNvPr id="57" name="TextBox 56">
              <a:extLst>
                <a:ext uri="{FF2B5EF4-FFF2-40B4-BE49-F238E27FC236}">
                  <a16:creationId xmlns:a16="http://schemas.microsoft.com/office/drawing/2014/main" id="{A1F5ACF7-3D39-705E-C3C1-B3CA22D05CB4}"/>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pic>
        <p:nvPicPr>
          <p:cNvPr id="16" name="Image 2" descr="Une image contenant texte, Graphique, Police, graphisme&#10;&#10;Description générée automatiquement">
            <a:extLst>
              <a:ext uri="{FF2B5EF4-FFF2-40B4-BE49-F238E27FC236}">
                <a16:creationId xmlns:a16="http://schemas.microsoft.com/office/drawing/2014/main" id="{3C076AAE-1C55-A044-4A7F-5BBA64F7B72D}"/>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18" name="object 4">
            <a:extLst>
              <a:ext uri="{FF2B5EF4-FFF2-40B4-BE49-F238E27FC236}">
                <a16:creationId xmlns:a16="http://schemas.microsoft.com/office/drawing/2014/main" id="{FD14D4A1-7251-CF2B-4DFB-DF727DEC565B}"/>
              </a:ext>
            </a:extLst>
          </p:cNvPr>
          <p:cNvPicPr/>
          <p:nvPr/>
        </p:nvPicPr>
        <p:blipFill>
          <a:blip r:embed="rId17" cstate="print">
            <a:alphaModFix amt="50000"/>
          </a:blip>
          <a:stretch>
            <a:fillRect/>
          </a:stretch>
        </p:blipFill>
        <p:spPr>
          <a:xfrm>
            <a:off x="9679538" y="12"/>
            <a:ext cx="2505591" cy="2465992"/>
          </a:xfrm>
          <a:prstGeom prst="rect">
            <a:avLst/>
          </a:prstGeom>
        </p:spPr>
      </p:pic>
      <p:pic>
        <p:nvPicPr>
          <p:cNvPr id="22" name="object 4">
            <a:extLst>
              <a:ext uri="{FF2B5EF4-FFF2-40B4-BE49-F238E27FC236}">
                <a16:creationId xmlns:a16="http://schemas.microsoft.com/office/drawing/2014/main" id="{52F42509-FDFF-2225-27B9-EF7DC727961A}"/>
              </a:ext>
            </a:extLst>
          </p:cNvPr>
          <p:cNvPicPr/>
          <p:nvPr/>
        </p:nvPicPr>
        <p:blipFill>
          <a:blip r:embed="rId17" cstate="print">
            <a:alphaModFix amt="50000"/>
          </a:blip>
          <a:stretch>
            <a:fillRect/>
          </a:stretch>
        </p:blipFill>
        <p:spPr>
          <a:xfrm rot="10800000">
            <a:off x="-23805" y="4413953"/>
            <a:ext cx="2505591" cy="2465992"/>
          </a:xfrm>
          <a:prstGeom prst="rect">
            <a:avLst/>
          </a:prstGeom>
        </p:spPr>
      </p:pic>
      <p:grpSp>
        <p:nvGrpSpPr>
          <p:cNvPr id="24" name="object 4">
            <a:extLst>
              <a:ext uri="{FF2B5EF4-FFF2-40B4-BE49-F238E27FC236}">
                <a16:creationId xmlns:a16="http://schemas.microsoft.com/office/drawing/2014/main" id="{0D9CECE0-D70D-AC39-F124-8B8FEB4CAB3B}"/>
              </a:ext>
            </a:extLst>
          </p:cNvPr>
          <p:cNvGrpSpPr/>
          <p:nvPr/>
        </p:nvGrpSpPr>
        <p:grpSpPr>
          <a:xfrm>
            <a:off x="5113020" y="6628821"/>
            <a:ext cx="1965750" cy="45719"/>
            <a:chOff x="4363177" y="6975805"/>
            <a:chExt cx="1965750" cy="127000"/>
          </a:xfrm>
        </p:grpSpPr>
        <p:sp>
          <p:nvSpPr>
            <p:cNvPr id="50" name="object 5">
              <a:extLst>
                <a:ext uri="{FF2B5EF4-FFF2-40B4-BE49-F238E27FC236}">
                  <a16:creationId xmlns:a16="http://schemas.microsoft.com/office/drawing/2014/main" id="{945F612E-55BA-5AD6-C804-EE833D48B911}"/>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51" name="object 6">
              <a:extLst>
                <a:ext uri="{FF2B5EF4-FFF2-40B4-BE49-F238E27FC236}">
                  <a16:creationId xmlns:a16="http://schemas.microsoft.com/office/drawing/2014/main" id="{47081F7E-078B-4EC7-DB69-99181A90BB6D}"/>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52" name="object 7">
              <a:extLst>
                <a:ext uri="{FF2B5EF4-FFF2-40B4-BE49-F238E27FC236}">
                  <a16:creationId xmlns:a16="http://schemas.microsoft.com/office/drawing/2014/main" id="{3058C709-0FA1-25D6-B29A-ED5B0CB24B4E}"/>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53" name="Group 52">
            <a:extLst>
              <a:ext uri="{FF2B5EF4-FFF2-40B4-BE49-F238E27FC236}">
                <a16:creationId xmlns:a16="http://schemas.microsoft.com/office/drawing/2014/main" id="{B711E3F9-9ACA-6853-5311-70654259FDEA}"/>
              </a:ext>
            </a:extLst>
          </p:cNvPr>
          <p:cNvGrpSpPr/>
          <p:nvPr/>
        </p:nvGrpSpPr>
        <p:grpSpPr>
          <a:xfrm>
            <a:off x="8645676" y="2482296"/>
            <a:ext cx="424142" cy="668596"/>
            <a:chOff x="1268961" y="2483113"/>
            <a:chExt cx="424142" cy="668596"/>
          </a:xfrm>
        </p:grpSpPr>
        <p:grpSp>
          <p:nvGrpSpPr>
            <p:cNvPr id="62" name="Group 61">
              <a:extLst>
                <a:ext uri="{FF2B5EF4-FFF2-40B4-BE49-F238E27FC236}">
                  <a16:creationId xmlns:a16="http://schemas.microsoft.com/office/drawing/2014/main" id="{586834DC-4AA1-134B-FC6E-F89B62CB640B}"/>
                </a:ext>
              </a:extLst>
            </p:cNvPr>
            <p:cNvGrpSpPr/>
            <p:nvPr/>
          </p:nvGrpSpPr>
          <p:grpSpPr>
            <a:xfrm>
              <a:off x="1268961" y="2483113"/>
              <a:ext cx="424142" cy="668596"/>
              <a:chOff x="9658634" y="2561901"/>
              <a:chExt cx="914400" cy="1432453"/>
            </a:xfrm>
          </p:grpSpPr>
          <p:pic>
            <p:nvPicPr>
              <p:cNvPr id="64" name="Graphic 63" descr="Checkbox Checked outline">
                <a:extLst>
                  <a:ext uri="{FF2B5EF4-FFF2-40B4-BE49-F238E27FC236}">
                    <a16:creationId xmlns:a16="http://schemas.microsoft.com/office/drawing/2014/main" id="{03332D7A-9BAD-0466-87C1-D2E89472870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65" name="TextBox 64">
                <a:extLst>
                  <a:ext uri="{FF2B5EF4-FFF2-40B4-BE49-F238E27FC236}">
                    <a16:creationId xmlns:a16="http://schemas.microsoft.com/office/drawing/2014/main" id="{0C16C721-F33D-DE3E-BD92-5911A7D41B4F}"/>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63" name="Picture 2">
              <a:extLst>
                <a:ext uri="{FF2B5EF4-FFF2-40B4-BE49-F238E27FC236}">
                  <a16:creationId xmlns:a16="http://schemas.microsoft.com/office/drawing/2014/main" id="{CB857607-0098-E66A-8E0F-B71338B182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1AB0AF55-EB57-DC48-B995-34B14A9F2A38}"/>
              </a:ext>
            </a:extLst>
          </p:cNvPr>
          <p:cNvGrpSpPr/>
          <p:nvPr/>
        </p:nvGrpSpPr>
        <p:grpSpPr>
          <a:xfrm>
            <a:off x="9219890" y="2486109"/>
            <a:ext cx="467066" cy="668596"/>
            <a:chOff x="10570492" y="2483113"/>
            <a:chExt cx="467066" cy="668596"/>
          </a:xfrm>
        </p:grpSpPr>
        <p:grpSp>
          <p:nvGrpSpPr>
            <p:cNvPr id="67" name="Group 66">
              <a:extLst>
                <a:ext uri="{FF2B5EF4-FFF2-40B4-BE49-F238E27FC236}">
                  <a16:creationId xmlns:a16="http://schemas.microsoft.com/office/drawing/2014/main" id="{3AC65731-0A45-B052-CC93-A980BABB5FA2}"/>
                </a:ext>
              </a:extLst>
            </p:cNvPr>
            <p:cNvGrpSpPr/>
            <p:nvPr/>
          </p:nvGrpSpPr>
          <p:grpSpPr>
            <a:xfrm>
              <a:off x="10570492" y="2483113"/>
              <a:ext cx="467066" cy="668596"/>
              <a:chOff x="9612365" y="2561901"/>
              <a:chExt cx="1006939" cy="1432453"/>
            </a:xfrm>
          </p:grpSpPr>
          <p:pic>
            <p:nvPicPr>
              <p:cNvPr id="69" name="Graphic 68" descr="Checkbox Checked outline">
                <a:extLst>
                  <a:ext uri="{FF2B5EF4-FFF2-40B4-BE49-F238E27FC236}">
                    <a16:creationId xmlns:a16="http://schemas.microsoft.com/office/drawing/2014/main" id="{E7982C38-A4E1-6761-C370-90AF19CA44C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70" name="TextBox 69">
                <a:extLst>
                  <a:ext uri="{FF2B5EF4-FFF2-40B4-BE49-F238E27FC236}">
                    <a16:creationId xmlns:a16="http://schemas.microsoft.com/office/drawing/2014/main" id="{CC786670-2CB1-B37B-235A-A002351A9ECA}"/>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68" name="Picture 2" descr="Flag of South Korea - Wikipedia">
              <a:extLst>
                <a:ext uri="{FF2B5EF4-FFF2-40B4-BE49-F238E27FC236}">
                  <a16:creationId xmlns:a16="http://schemas.microsoft.com/office/drawing/2014/main" id="{3DBFD9DD-A404-373A-47AB-B230D309B6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18841D5E-17AD-F382-8E37-97ED60C58F88}"/>
              </a:ext>
            </a:extLst>
          </p:cNvPr>
          <p:cNvGrpSpPr/>
          <p:nvPr/>
        </p:nvGrpSpPr>
        <p:grpSpPr>
          <a:xfrm>
            <a:off x="8939805" y="2485292"/>
            <a:ext cx="424142" cy="501865"/>
            <a:chOff x="10290407" y="2482296"/>
            <a:chExt cx="424142" cy="501865"/>
          </a:xfrm>
        </p:grpSpPr>
        <p:pic>
          <p:nvPicPr>
            <p:cNvPr id="72" name="Graphic 71" descr="Checkbox Checked outline">
              <a:extLst>
                <a:ext uri="{FF2B5EF4-FFF2-40B4-BE49-F238E27FC236}">
                  <a16:creationId xmlns:a16="http://schemas.microsoft.com/office/drawing/2014/main" id="{4FDAD659-E38A-BB6E-1DE0-4F3653A7416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0407" y="2482296"/>
              <a:ext cx="424142" cy="426795"/>
            </a:xfrm>
            <a:prstGeom prst="rect">
              <a:avLst/>
            </a:prstGeom>
          </p:spPr>
        </p:pic>
        <p:pic>
          <p:nvPicPr>
            <p:cNvPr id="73" name="Picture 2" descr="Flag of Liberia - Wikipedia">
              <a:extLst>
                <a:ext uri="{FF2B5EF4-FFF2-40B4-BE49-F238E27FC236}">
                  <a16:creationId xmlns:a16="http://schemas.microsoft.com/office/drawing/2014/main" id="{D79EC410-8B2B-BDFE-6649-7A30FBE1979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0E50EC50-BF61-12E9-8340-88791303541B}"/>
              </a:ext>
            </a:extLst>
          </p:cNvPr>
          <p:cNvGrpSpPr/>
          <p:nvPr/>
        </p:nvGrpSpPr>
        <p:grpSpPr>
          <a:xfrm>
            <a:off x="1272815" y="2484367"/>
            <a:ext cx="424142" cy="501865"/>
            <a:chOff x="10290407" y="2482296"/>
            <a:chExt cx="424142" cy="501865"/>
          </a:xfrm>
        </p:grpSpPr>
        <p:pic>
          <p:nvPicPr>
            <p:cNvPr id="75" name="Graphic 74" descr="Checkbox Checked outline">
              <a:extLst>
                <a:ext uri="{FF2B5EF4-FFF2-40B4-BE49-F238E27FC236}">
                  <a16:creationId xmlns:a16="http://schemas.microsoft.com/office/drawing/2014/main" id="{8896AA8B-C19D-A5AB-B6E2-A8423AD6E55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0407" y="2482296"/>
              <a:ext cx="424142" cy="426795"/>
            </a:xfrm>
            <a:prstGeom prst="rect">
              <a:avLst/>
            </a:prstGeom>
          </p:spPr>
        </p:pic>
        <p:pic>
          <p:nvPicPr>
            <p:cNvPr id="76" name="Picture 2" descr="Flag of Liberia - Wikipedia">
              <a:extLst>
                <a:ext uri="{FF2B5EF4-FFF2-40B4-BE49-F238E27FC236}">
                  <a16:creationId xmlns:a16="http://schemas.microsoft.com/office/drawing/2014/main" id="{B318AB54-8017-9CD6-C7FF-E38AE78793C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99801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FB21979-7BC3-4767-DC12-E1E6AD8499A0}"/>
              </a:ext>
            </a:extLst>
          </p:cNvPr>
          <p:cNvGrpSpPr/>
          <p:nvPr/>
        </p:nvGrpSpPr>
        <p:grpSpPr>
          <a:xfrm>
            <a:off x="98561" y="2417486"/>
            <a:ext cx="1791056" cy="1884128"/>
            <a:chOff x="98561" y="2417486"/>
            <a:chExt cx="1791056" cy="1884128"/>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080" y="2417486"/>
              <a:ext cx="1484018" cy="1484018"/>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98561" y="3901504"/>
              <a:ext cx="1791056" cy="400110"/>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13" name="TextBox 12">
            <a:extLst>
              <a:ext uri="{FF2B5EF4-FFF2-40B4-BE49-F238E27FC236}">
                <a16:creationId xmlns:a16="http://schemas.microsoft.com/office/drawing/2014/main" id="{A41469AD-022D-FA1F-EE24-2A87C109C69D}"/>
              </a:ext>
            </a:extLst>
          </p:cNvPr>
          <p:cNvSpPr txBox="1"/>
          <p:nvPr/>
        </p:nvSpPr>
        <p:spPr>
          <a:xfrm>
            <a:off x="6004185" y="1321001"/>
            <a:ext cx="2366078" cy="400110"/>
          </a:xfrm>
          <a:prstGeom prst="rect">
            <a:avLst/>
          </a:prstGeom>
          <a:solidFill>
            <a:schemeClr val="bg1"/>
          </a:solidFill>
        </p:spPr>
        <p:txBody>
          <a:bodyPr wrap="square" rtlCol="0">
            <a:spAutoFit/>
          </a:bodyPr>
          <a:lstStyle/>
          <a:p>
            <a:pPr algn="ctr"/>
            <a:r>
              <a:rPr lang="nl-BE" sz="2000"/>
              <a:t>ROCMS</a:t>
            </a:r>
          </a:p>
        </p:txBody>
      </p:sp>
      <p:grpSp>
        <p:nvGrpSpPr>
          <p:cNvPr id="23" name="Group 22">
            <a:extLst>
              <a:ext uri="{FF2B5EF4-FFF2-40B4-BE49-F238E27FC236}">
                <a16:creationId xmlns:a16="http://schemas.microsoft.com/office/drawing/2014/main" id="{8A72944D-6985-8574-692C-94CE8E397207}"/>
              </a:ext>
            </a:extLst>
          </p:cNvPr>
          <p:cNvGrpSpPr/>
          <p:nvPr/>
        </p:nvGrpSpPr>
        <p:grpSpPr>
          <a:xfrm>
            <a:off x="7474735" y="2420570"/>
            <a:ext cx="1791056" cy="1884128"/>
            <a:chOff x="723900" y="2781300"/>
            <a:chExt cx="1333500" cy="1402795"/>
          </a:xfrm>
        </p:grpSpPr>
        <p:pic>
          <p:nvPicPr>
            <p:cNvPr id="25" name="Graphic 24" descr="Building outline">
              <a:extLst>
                <a:ext uri="{FF2B5EF4-FFF2-40B4-BE49-F238E27FC236}">
                  <a16:creationId xmlns:a16="http://schemas.microsoft.com/office/drawing/2014/main" id="{214CAF15-028F-CA25-9511-29B434F38C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26" name="TextBox 25">
              <a:extLst>
                <a:ext uri="{FF2B5EF4-FFF2-40B4-BE49-F238E27FC236}">
                  <a16:creationId xmlns:a16="http://schemas.microsoft.com/office/drawing/2014/main" id="{C989B308-249D-F160-A10B-811E2BED23DE}"/>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sp>
        <p:nvSpPr>
          <p:cNvPr id="27" name="Arrow: Curved Down 26">
            <a:extLst>
              <a:ext uri="{FF2B5EF4-FFF2-40B4-BE49-F238E27FC236}">
                <a16:creationId xmlns:a16="http://schemas.microsoft.com/office/drawing/2014/main" id="{E9E6941D-79A4-B82E-8DE9-DF6AF3043A65}"/>
              </a:ext>
            </a:extLst>
          </p:cNvPr>
          <p:cNvSpPr/>
          <p:nvPr/>
        </p:nvSpPr>
        <p:spPr>
          <a:xfrm flipH="1">
            <a:off x="5900395"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1" name="Picture 2" descr="Flag of South Korea - Wikipedia">
            <a:extLst>
              <a:ext uri="{FF2B5EF4-FFF2-40B4-BE49-F238E27FC236}">
                <a16:creationId xmlns:a16="http://schemas.microsoft.com/office/drawing/2014/main" id="{49EE6A98-B582-FBE8-320D-DE02C23783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1026" y="3687946"/>
            <a:ext cx="661270"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Flag of Liberia - Wikipedia">
            <a:extLst>
              <a:ext uri="{FF2B5EF4-FFF2-40B4-BE49-F238E27FC236}">
                <a16:creationId xmlns:a16="http://schemas.microsoft.com/office/drawing/2014/main" id="{588C1AC0-EC25-D64E-E253-C09E29E662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2965679" y="3687946"/>
            <a:ext cx="689697"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2607708-AF26-78BF-C7BC-A99D9C232F8F}"/>
              </a:ext>
            </a:extLst>
          </p:cNvPr>
          <p:cNvGrpSpPr/>
          <p:nvPr/>
        </p:nvGrpSpPr>
        <p:grpSpPr>
          <a:xfrm>
            <a:off x="2774959" y="5176314"/>
            <a:ext cx="1100616" cy="1360756"/>
            <a:chOff x="5027995" y="2942870"/>
            <a:chExt cx="995083" cy="1230280"/>
          </a:xfrm>
        </p:grpSpPr>
        <p:grpSp>
          <p:nvGrpSpPr>
            <p:cNvPr id="8" name="Group 7">
              <a:extLst>
                <a:ext uri="{FF2B5EF4-FFF2-40B4-BE49-F238E27FC236}">
                  <a16:creationId xmlns:a16="http://schemas.microsoft.com/office/drawing/2014/main" id="{1645322F-1B95-8572-E375-509FF8E68DC3}"/>
                </a:ext>
              </a:extLst>
            </p:cNvPr>
            <p:cNvGrpSpPr/>
            <p:nvPr/>
          </p:nvGrpSpPr>
          <p:grpSpPr>
            <a:xfrm>
              <a:off x="5068337" y="2942870"/>
              <a:ext cx="914400" cy="1009650"/>
              <a:chOff x="5638800" y="2971800"/>
              <a:chExt cx="914400" cy="1009650"/>
            </a:xfrm>
          </p:grpSpPr>
          <p:pic>
            <p:nvPicPr>
              <p:cNvPr id="10" name="Graphic 9" descr="Monitor outline">
                <a:extLst>
                  <a:ext uri="{FF2B5EF4-FFF2-40B4-BE49-F238E27FC236}">
                    <a16:creationId xmlns:a16="http://schemas.microsoft.com/office/drawing/2014/main" id="{FCDB7F0B-9D8E-D6F5-55A2-615AC60F37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2" name="Graphic 11" descr="User with solid fill">
                <a:extLst>
                  <a:ext uri="{FF2B5EF4-FFF2-40B4-BE49-F238E27FC236}">
                    <a16:creationId xmlns:a16="http://schemas.microsoft.com/office/drawing/2014/main" id="{5A21664C-3AF6-D46C-D5F7-C774B60BD8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9" name="TextBox 8">
              <a:extLst>
                <a:ext uri="{FF2B5EF4-FFF2-40B4-BE49-F238E27FC236}">
                  <a16:creationId xmlns:a16="http://schemas.microsoft.com/office/drawing/2014/main" id="{9747F054-1FD4-1A2A-5F2E-264F1D7AFD50}"/>
                </a:ext>
              </a:extLst>
            </p:cNvPr>
            <p:cNvSpPr txBox="1"/>
            <p:nvPr/>
          </p:nvSpPr>
          <p:spPr>
            <a:xfrm>
              <a:off x="5027995" y="3811405"/>
              <a:ext cx="995083" cy="361745"/>
            </a:xfrm>
            <a:prstGeom prst="rect">
              <a:avLst/>
            </a:prstGeom>
            <a:noFill/>
          </p:spPr>
          <p:txBody>
            <a:bodyPr wrap="square" rtlCol="0">
              <a:spAutoFit/>
            </a:bodyPr>
            <a:lstStyle/>
            <a:p>
              <a:pPr algn="ctr"/>
              <a:r>
                <a:rPr lang="nl-BE" sz="2000"/>
                <a:t>ROC 2</a:t>
              </a:r>
            </a:p>
          </p:txBody>
        </p:sp>
      </p:grpSp>
      <p:grpSp>
        <p:nvGrpSpPr>
          <p:cNvPr id="16" name="Group 15">
            <a:extLst>
              <a:ext uri="{FF2B5EF4-FFF2-40B4-BE49-F238E27FC236}">
                <a16:creationId xmlns:a16="http://schemas.microsoft.com/office/drawing/2014/main" id="{53A25AF5-031B-BF00-82F6-825F194A14CB}"/>
              </a:ext>
            </a:extLst>
          </p:cNvPr>
          <p:cNvGrpSpPr/>
          <p:nvPr/>
        </p:nvGrpSpPr>
        <p:grpSpPr>
          <a:xfrm rot="5400000">
            <a:off x="2748462" y="4200973"/>
            <a:ext cx="1093842" cy="1040850"/>
            <a:chOff x="7970244" y="4524829"/>
            <a:chExt cx="1215108" cy="1156242"/>
          </a:xfrm>
        </p:grpSpPr>
        <p:pic>
          <p:nvPicPr>
            <p:cNvPr id="18" name="Graphic 17" descr="Wireless with solid fill">
              <a:extLst>
                <a:ext uri="{FF2B5EF4-FFF2-40B4-BE49-F238E27FC236}">
                  <a16:creationId xmlns:a16="http://schemas.microsoft.com/office/drawing/2014/main" id="{9891DB35-9605-FB83-76F5-6B810D8C03B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100000">
              <a:off x="7970244" y="4857527"/>
              <a:ext cx="457200" cy="457200"/>
            </a:xfrm>
            <a:prstGeom prst="rect">
              <a:avLst/>
            </a:prstGeom>
          </p:spPr>
        </p:pic>
        <p:pic>
          <p:nvPicPr>
            <p:cNvPr id="22" name="Graphic 21" descr="Wireless with solid fill">
              <a:extLst>
                <a:ext uri="{FF2B5EF4-FFF2-40B4-BE49-F238E27FC236}">
                  <a16:creationId xmlns:a16="http://schemas.microsoft.com/office/drawing/2014/main" id="{2B6E66F4-0504-3A4B-20CE-EAB6679F53D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900000">
              <a:off x="8728152" y="4857528"/>
              <a:ext cx="457200" cy="457200"/>
            </a:xfrm>
            <a:prstGeom prst="rect">
              <a:avLst/>
            </a:prstGeom>
          </p:spPr>
        </p:pic>
        <p:sp>
          <p:nvSpPr>
            <p:cNvPr id="24" name="TextBox 23">
              <a:extLst>
                <a:ext uri="{FF2B5EF4-FFF2-40B4-BE49-F238E27FC236}">
                  <a16:creationId xmlns:a16="http://schemas.microsoft.com/office/drawing/2014/main" id="{2A4429BD-B279-8230-1A45-58EB216C3BA9}"/>
                </a:ext>
              </a:extLst>
            </p:cNvPr>
            <p:cNvSpPr txBox="1"/>
            <p:nvPr/>
          </p:nvSpPr>
          <p:spPr>
            <a:xfrm rot="16200000">
              <a:off x="7988549" y="4897811"/>
              <a:ext cx="1156242" cy="410277"/>
            </a:xfrm>
            <a:prstGeom prst="rect">
              <a:avLst/>
            </a:prstGeom>
            <a:noFill/>
          </p:spPr>
          <p:txBody>
            <a:bodyPr wrap="square" rtlCol="0">
              <a:spAutoFit/>
            </a:bodyPr>
            <a:lstStyle/>
            <a:p>
              <a:pPr algn="ctr"/>
              <a:r>
                <a:rPr lang="nl-BE"/>
                <a:t>Rem </a:t>
              </a:r>
              <a:r>
                <a:rPr lang="nl-BE" err="1"/>
                <a:t>Ops</a:t>
              </a:r>
              <a:endParaRPr lang="nl-BE"/>
            </a:p>
          </p:txBody>
        </p:sp>
      </p:grpSp>
      <p:grpSp>
        <p:nvGrpSpPr>
          <p:cNvPr id="45" name="Group 44">
            <a:extLst>
              <a:ext uri="{FF2B5EF4-FFF2-40B4-BE49-F238E27FC236}">
                <a16:creationId xmlns:a16="http://schemas.microsoft.com/office/drawing/2014/main" id="{0B91357E-4F68-A39E-F575-0FC6FD4B8ECD}"/>
              </a:ext>
            </a:extLst>
          </p:cNvPr>
          <p:cNvGrpSpPr/>
          <p:nvPr/>
        </p:nvGrpSpPr>
        <p:grpSpPr>
          <a:xfrm>
            <a:off x="4110912" y="3014038"/>
            <a:ext cx="1215108" cy="646331"/>
            <a:chOff x="7970244" y="4763557"/>
            <a:chExt cx="1215108" cy="646331"/>
          </a:xfrm>
        </p:grpSpPr>
        <p:pic>
          <p:nvPicPr>
            <p:cNvPr id="46" name="Graphic 45" descr="Wireless with solid fill">
              <a:extLst>
                <a:ext uri="{FF2B5EF4-FFF2-40B4-BE49-F238E27FC236}">
                  <a16:creationId xmlns:a16="http://schemas.microsoft.com/office/drawing/2014/main" id="{6A2129FD-A744-32FD-CE58-A2016AA5A4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100000">
              <a:off x="7970244" y="4857527"/>
              <a:ext cx="457200" cy="457200"/>
            </a:xfrm>
            <a:prstGeom prst="rect">
              <a:avLst/>
            </a:prstGeom>
          </p:spPr>
        </p:pic>
        <p:pic>
          <p:nvPicPr>
            <p:cNvPr id="47" name="Graphic 46" descr="Wireless with solid fill">
              <a:extLst>
                <a:ext uri="{FF2B5EF4-FFF2-40B4-BE49-F238E27FC236}">
                  <a16:creationId xmlns:a16="http://schemas.microsoft.com/office/drawing/2014/main" id="{F608AF98-2304-FBA0-0114-7CBE5E583A6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900000">
              <a:off x="8728152" y="4857528"/>
              <a:ext cx="457200" cy="457200"/>
            </a:xfrm>
            <a:prstGeom prst="rect">
              <a:avLst/>
            </a:prstGeom>
          </p:spPr>
        </p:pic>
        <p:sp>
          <p:nvSpPr>
            <p:cNvPr id="48" name="TextBox 47">
              <a:extLst>
                <a:ext uri="{FF2B5EF4-FFF2-40B4-BE49-F238E27FC236}">
                  <a16:creationId xmlns:a16="http://schemas.microsoft.com/office/drawing/2014/main" id="{BFA44DD0-623C-57C5-FE1F-4EF32FCA7095}"/>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pic>
        <p:nvPicPr>
          <p:cNvPr id="49" name="Image 2" descr="Une image contenant texte, Graphique, Police, graphisme&#10;&#10;Description générée automatiquement">
            <a:extLst>
              <a:ext uri="{FF2B5EF4-FFF2-40B4-BE49-F238E27FC236}">
                <a16:creationId xmlns:a16="http://schemas.microsoft.com/office/drawing/2014/main" id="{22C8E9FC-3008-CC6F-283A-2EEE0409CB1D}"/>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50" name="object 4">
            <a:extLst>
              <a:ext uri="{FF2B5EF4-FFF2-40B4-BE49-F238E27FC236}">
                <a16:creationId xmlns:a16="http://schemas.microsoft.com/office/drawing/2014/main" id="{7C9FB91F-4B62-2A9C-ADA5-49D453C86A65}"/>
              </a:ext>
            </a:extLst>
          </p:cNvPr>
          <p:cNvPicPr/>
          <p:nvPr/>
        </p:nvPicPr>
        <p:blipFill>
          <a:blip r:embed="rId17" cstate="print">
            <a:alphaModFix amt="50000"/>
          </a:blip>
          <a:stretch>
            <a:fillRect/>
          </a:stretch>
        </p:blipFill>
        <p:spPr>
          <a:xfrm>
            <a:off x="9679538" y="12"/>
            <a:ext cx="2505591" cy="2465992"/>
          </a:xfrm>
          <a:prstGeom prst="rect">
            <a:avLst/>
          </a:prstGeom>
        </p:spPr>
      </p:pic>
      <p:pic>
        <p:nvPicPr>
          <p:cNvPr id="51" name="object 4">
            <a:extLst>
              <a:ext uri="{FF2B5EF4-FFF2-40B4-BE49-F238E27FC236}">
                <a16:creationId xmlns:a16="http://schemas.microsoft.com/office/drawing/2014/main" id="{E61C9879-7E94-34A0-A536-698ADD068D13}"/>
              </a:ext>
            </a:extLst>
          </p:cNvPr>
          <p:cNvPicPr/>
          <p:nvPr/>
        </p:nvPicPr>
        <p:blipFill>
          <a:blip r:embed="rId17" cstate="print">
            <a:alphaModFix amt="50000"/>
          </a:blip>
          <a:stretch>
            <a:fillRect/>
          </a:stretch>
        </p:blipFill>
        <p:spPr>
          <a:xfrm rot="10800000">
            <a:off x="-23805" y="4413953"/>
            <a:ext cx="2505591" cy="2465992"/>
          </a:xfrm>
          <a:prstGeom prst="rect">
            <a:avLst/>
          </a:prstGeom>
        </p:spPr>
      </p:pic>
      <p:grpSp>
        <p:nvGrpSpPr>
          <p:cNvPr id="52" name="object 4">
            <a:extLst>
              <a:ext uri="{FF2B5EF4-FFF2-40B4-BE49-F238E27FC236}">
                <a16:creationId xmlns:a16="http://schemas.microsoft.com/office/drawing/2014/main" id="{F449DCBA-C224-CE64-8582-93262F7C7B45}"/>
              </a:ext>
            </a:extLst>
          </p:cNvPr>
          <p:cNvGrpSpPr/>
          <p:nvPr/>
        </p:nvGrpSpPr>
        <p:grpSpPr>
          <a:xfrm>
            <a:off x="5113020" y="6628821"/>
            <a:ext cx="1965960" cy="45719"/>
            <a:chOff x="4363177" y="6975805"/>
            <a:chExt cx="1965960" cy="127000"/>
          </a:xfrm>
        </p:grpSpPr>
        <p:sp>
          <p:nvSpPr>
            <p:cNvPr id="53" name="object 5">
              <a:extLst>
                <a:ext uri="{FF2B5EF4-FFF2-40B4-BE49-F238E27FC236}">
                  <a16:creationId xmlns:a16="http://schemas.microsoft.com/office/drawing/2014/main" id="{FA59A23D-E67B-BBBD-D623-35AE899A25E7}"/>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54" name="object 6">
              <a:extLst>
                <a:ext uri="{FF2B5EF4-FFF2-40B4-BE49-F238E27FC236}">
                  <a16:creationId xmlns:a16="http://schemas.microsoft.com/office/drawing/2014/main" id="{3C9AD5D0-1E84-627D-94D9-4E78B59E3F76}"/>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55" name="object 7">
              <a:extLst>
                <a:ext uri="{FF2B5EF4-FFF2-40B4-BE49-F238E27FC236}">
                  <a16:creationId xmlns:a16="http://schemas.microsoft.com/office/drawing/2014/main" id="{0BBD746E-AC4F-EBD6-B1D0-FC958F404C83}"/>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56" name="Group 55">
            <a:extLst>
              <a:ext uri="{FF2B5EF4-FFF2-40B4-BE49-F238E27FC236}">
                <a16:creationId xmlns:a16="http://schemas.microsoft.com/office/drawing/2014/main" id="{71A14023-3C2B-AEF3-5996-F2D2BB293C3D}"/>
              </a:ext>
            </a:extLst>
          </p:cNvPr>
          <p:cNvGrpSpPr/>
          <p:nvPr/>
        </p:nvGrpSpPr>
        <p:grpSpPr>
          <a:xfrm>
            <a:off x="8645676" y="2482296"/>
            <a:ext cx="424142" cy="668596"/>
            <a:chOff x="1268961" y="2483113"/>
            <a:chExt cx="424142" cy="668596"/>
          </a:xfrm>
        </p:grpSpPr>
        <p:grpSp>
          <p:nvGrpSpPr>
            <p:cNvPr id="57" name="Group 56">
              <a:extLst>
                <a:ext uri="{FF2B5EF4-FFF2-40B4-BE49-F238E27FC236}">
                  <a16:creationId xmlns:a16="http://schemas.microsoft.com/office/drawing/2014/main" id="{658787BA-BA22-6680-2959-7597982BA944}"/>
                </a:ext>
              </a:extLst>
            </p:cNvPr>
            <p:cNvGrpSpPr/>
            <p:nvPr/>
          </p:nvGrpSpPr>
          <p:grpSpPr>
            <a:xfrm>
              <a:off x="1268961" y="2483113"/>
              <a:ext cx="424142" cy="668596"/>
              <a:chOff x="9658634" y="2561901"/>
              <a:chExt cx="914400" cy="1432453"/>
            </a:xfrm>
          </p:grpSpPr>
          <p:pic>
            <p:nvPicPr>
              <p:cNvPr id="59" name="Graphic 58" descr="Checkbox Checked outline">
                <a:extLst>
                  <a:ext uri="{FF2B5EF4-FFF2-40B4-BE49-F238E27FC236}">
                    <a16:creationId xmlns:a16="http://schemas.microsoft.com/office/drawing/2014/main" id="{973AC5A0-0592-AA9D-E621-E22BFA863B7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60" name="TextBox 59">
                <a:extLst>
                  <a:ext uri="{FF2B5EF4-FFF2-40B4-BE49-F238E27FC236}">
                    <a16:creationId xmlns:a16="http://schemas.microsoft.com/office/drawing/2014/main" id="{28AB8D43-5872-34F9-2326-F532B57D1E3F}"/>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58" name="Picture 2">
              <a:extLst>
                <a:ext uri="{FF2B5EF4-FFF2-40B4-BE49-F238E27FC236}">
                  <a16:creationId xmlns:a16="http://schemas.microsoft.com/office/drawing/2014/main" id="{E67CBEDC-B876-8E84-B171-797D1A6F15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1" name="Group 60">
            <a:extLst>
              <a:ext uri="{FF2B5EF4-FFF2-40B4-BE49-F238E27FC236}">
                <a16:creationId xmlns:a16="http://schemas.microsoft.com/office/drawing/2014/main" id="{B464B0CB-1426-B9F9-18FA-B2C76C170325}"/>
              </a:ext>
            </a:extLst>
          </p:cNvPr>
          <p:cNvGrpSpPr/>
          <p:nvPr/>
        </p:nvGrpSpPr>
        <p:grpSpPr>
          <a:xfrm>
            <a:off x="9219890" y="2486109"/>
            <a:ext cx="467066" cy="668596"/>
            <a:chOff x="10570492" y="2483113"/>
            <a:chExt cx="467066" cy="668596"/>
          </a:xfrm>
        </p:grpSpPr>
        <p:grpSp>
          <p:nvGrpSpPr>
            <p:cNvPr id="62" name="Group 61">
              <a:extLst>
                <a:ext uri="{FF2B5EF4-FFF2-40B4-BE49-F238E27FC236}">
                  <a16:creationId xmlns:a16="http://schemas.microsoft.com/office/drawing/2014/main" id="{468FD3E4-CC3A-78BC-0A98-AD076A20A045}"/>
                </a:ext>
              </a:extLst>
            </p:cNvPr>
            <p:cNvGrpSpPr/>
            <p:nvPr/>
          </p:nvGrpSpPr>
          <p:grpSpPr>
            <a:xfrm>
              <a:off x="10570492" y="2483113"/>
              <a:ext cx="467066" cy="668596"/>
              <a:chOff x="9612365" y="2561901"/>
              <a:chExt cx="1006939" cy="1432453"/>
            </a:xfrm>
          </p:grpSpPr>
          <p:pic>
            <p:nvPicPr>
              <p:cNvPr id="64" name="Graphic 63" descr="Checkbox Checked outline">
                <a:extLst>
                  <a:ext uri="{FF2B5EF4-FFF2-40B4-BE49-F238E27FC236}">
                    <a16:creationId xmlns:a16="http://schemas.microsoft.com/office/drawing/2014/main" id="{986A9986-A66D-CBCD-AA80-0C07F0A200F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65" name="TextBox 64">
                <a:extLst>
                  <a:ext uri="{FF2B5EF4-FFF2-40B4-BE49-F238E27FC236}">
                    <a16:creationId xmlns:a16="http://schemas.microsoft.com/office/drawing/2014/main" id="{E3B9AAC5-2B2E-367B-5D68-3A746C1E3376}"/>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63" name="Picture 2" descr="Flag of South Korea - Wikipedia">
              <a:extLst>
                <a:ext uri="{FF2B5EF4-FFF2-40B4-BE49-F238E27FC236}">
                  <a16:creationId xmlns:a16="http://schemas.microsoft.com/office/drawing/2014/main" id="{310F5600-0A1C-3C24-409A-C57265F537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FE63A42A-9501-4AD2-5092-A9A5C67FB8B7}"/>
              </a:ext>
            </a:extLst>
          </p:cNvPr>
          <p:cNvGrpSpPr/>
          <p:nvPr/>
        </p:nvGrpSpPr>
        <p:grpSpPr>
          <a:xfrm>
            <a:off x="8939805" y="2485292"/>
            <a:ext cx="424142" cy="501865"/>
            <a:chOff x="10290407" y="2482296"/>
            <a:chExt cx="424142" cy="501865"/>
          </a:xfrm>
        </p:grpSpPr>
        <p:pic>
          <p:nvPicPr>
            <p:cNvPr id="67" name="Graphic 66" descr="Checkbox Checked outline">
              <a:extLst>
                <a:ext uri="{FF2B5EF4-FFF2-40B4-BE49-F238E27FC236}">
                  <a16:creationId xmlns:a16="http://schemas.microsoft.com/office/drawing/2014/main" id="{AE0CB246-D192-C70B-B4C6-2F974A71CD3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0407" y="2482296"/>
              <a:ext cx="424142" cy="426795"/>
            </a:xfrm>
            <a:prstGeom prst="rect">
              <a:avLst/>
            </a:prstGeom>
          </p:spPr>
        </p:pic>
        <p:pic>
          <p:nvPicPr>
            <p:cNvPr id="68" name="Picture 2" descr="Flag of Liberia - Wikipedia">
              <a:extLst>
                <a:ext uri="{FF2B5EF4-FFF2-40B4-BE49-F238E27FC236}">
                  <a16:creationId xmlns:a16="http://schemas.microsoft.com/office/drawing/2014/main" id="{3A81C6D0-A97E-B76B-E15A-50CBB94D290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2754CFC0-0D63-B8EB-9294-EA9CB1782D53}"/>
              </a:ext>
            </a:extLst>
          </p:cNvPr>
          <p:cNvGrpSpPr/>
          <p:nvPr/>
        </p:nvGrpSpPr>
        <p:grpSpPr>
          <a:xfrm>
            <a:off x="1272815" y="2484367"/>
            <a:ext cx="424142" cy="501865"/>
            <a:chOff x="10290407" y="2482296"/>
            <a:chExt cx="424142" cy="501865"/>
          </a:xfrm>
        </p:grpSpPr>
        <p:pic>
          <p:nvPicPr>
            <p:cNvPr id="70" name="Graphic 69" descr="Checkbox Checked outline">
              <a:extLst>
                <a:ext uri="{FF2B5EF4-FFF2-40B4-BE49-F238E27FC236}">
                  <a16:creationId xmlns:a16="http://schemas.microsoft.com/office/drawing/2014/main" id="{36C3CDF6-8343-109C-6BB6-913D29B39B3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0407" y="2482296"/>
              <a:ext cx="424142" cy="426795"/>
            </a:xfrm>
            <a:prstGeom prst="rect">
              <a:avLst/>
            </a:prstGeom>
          </p:spPr>
        </p:pic>
        <p:pic>
          <p:nvPicPr>
            <p:cNvPr id="71" name="Picture 2" descr="Flag of Liberia - Wikipedia">
              <a:extLst>
                <a:ext uri="{FF2B5EF4-FFF2-40B4-BE49-F238E27FC236}">
                  <a16:creationId xmlns:a16="http://schemas.microsoft.com/office/drawing/2014/main" id="{27E08E48-8524-8931-29BC-CCB250FBFE2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72" name="Arrow: Bent 71">
            <a:extLst>
              <a:ext uri="{FF2B5EF4-FFF2-40B4-BE49-F238E27FC236}">
                <a16:creationId xmlns:a16="http://schemas.microsoft.com/office/drawing/2014/main" id="{00E67721-A0E7-B700-52DB-215385796EC3}"/>
              </a:ext>
            </a:extLst>
          </p:cNvPr>
          <p:cNvSpPr/>
          <p:nvPr/>
        </p:nvSpPr>
        <p:spPr>
          <a:xfrm flipH="1" flipV="1">
            <a:off x="4030872" y="4301612"/>
            <a:ext cx="4427526" cy="1580660"/>
          </a:xfrm>
          <a:prstGeom prst="bentArrow">
            <a:avLst>
              <a:gd name="adj1" fmla="val 7224"/>
              <a:gd name="adj2" fmla="val 7753"/>
              <a:gd name="adj3" fmla="val 16277"/>
              <a:gd name="adj4" fmla="val 4375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3" name="TextBox 72">
            <a:extLst>
              <a:ext uri="{FF2B5EF4-FFF2-40B4-BE49-F238E27FC236}">
                <a16:creationId xmlns:a16="http://schemas.microsoft.com/office/drawing/2014/main" id="{D0306C5C-FDE3-C18A-49C2-CB54124EFFFB}"/>
              </a:ext>
            </a:extLst>
          </p:cNvPr>
          <p:cNvSpPr txBox="1"/>
          <p:nvPr/>
        </p:nvSpPr>
        <p:spPr>
          <a:xfrm>
            <a:off x="4816622" y="5329740"/>
            <a:ext cx="2762924" cy="369332"/>
          </a:xfrm>
          <a:prstGeom prst="rect">
            <a:avLst/>
          </a:prstGeom>
          <a:noFill/>
        </p:spPr>
        <p:txBody>
          <a:bodyPr wrap="square" rtlCol="0">
            <a:spAutoFit/>
          </a:bodyPr>
          <a:lstStyle/>
          <a:p>
            <a:pPr algn="ctr"/>
            <a:r>
              <a:rPr lang="nl-BE"/>
              <a:t>ROCMS (ROC 2)</a:t>
            </a:r>
          </a:p>
        </p:txBody>
      </p:sp>
    </p:spTree>
    <p:extLst>
      <p:ext uri="{BB962C8B-B14F-4D97-AF65-F5344CB8AC3E}">
        <p14:creationId xmlns:p14="http://schemas.microsoft.com/office/powerpoint/2010/main" val="8887740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ject 4">
            <a:extLst>
              <a:ext uri="{FF2B5EF4-FFF2-40B4-BE49-F238E27FC236}">
                <a16:creationId xmlns:a16="http://schemas.microsoft.com/office/drawing/2014/main" id="{A513A68E-3C3E-74F6-C763-FF446D5F77E3}"/>
              </a:ext>
            </a:extLst>
          </p:cNvPr>
          <p:cNvPicPr/>
          <p:nvPr/>
        </p:nvPicPr>
        <p:blipFill>
          <a:blip r:embed="rId3" cstate="print">
            <a:alphaModFix amt="50000"/>
          </a:blip>
          <a:stretch>
            <a:fillRect/>
          </a:stretch>
        </p:blipFill>
        <p:spPr>
          <a:xfrm rot="10800000">
            <a:off x="-23805" y="4413953"/>
            <a:ext cx="2505591" cy="2465992"/>
          </a:xfrm>
          <a:prstGeom prst="rect">
            <a:avLst/>
          </a:prstGeom>
        </p:spPr>
      </p:pic>
      <p:sp>
        <p:nvSpPr>
          <p:cNvPr id="29" name="Arrow: Bent 28">
            <a:extLst>
              <a:ext uri="{FF2B5EF4-FFF2-40B4-BE49-F238E27FC236}">
                <a16:creationId xmlns:a16="http://schemas.microsoft.com/office/drawing/2014/main" id="{611063E4-82F4-617E-A6CD-5D3A337F4D83}"/>
              </a:ext>
            </a:extLst>
          </p:cNvPr>
          <p:cNvSpPr/>
          <p:nvPr/>
        </p:nvSpPr>
        <p:spPr>
          <a:xfrm flipH="1" flipV="1">
            <a:off x="12397632" y="4301612"/>
            <a:ext cx="4427526" cy="1580660"/>
          </a:xfrm>
          <a:prstGeom prst="bentArrow">
            <a:avLst>
              <a:gd name="adj1" fmla="val 7224"/>
              <a:gd name="adj2" fmla="val 7753"/>
              <a:gd name="adj3" fmla="val 16277"/>
              <a:gd name="adj4" fmla="val 4375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13" name="TextBox 12">
            <a:extLst>
              <a:ext uri="{FF2B5EF4-FFF2-40B4-BE49-F238E27FC236}">
                <a16:creationId xmlns:a16="http://schemas.microsoft.com/office/drawing/2014/main" id="{A41469AD-022D-FA1F-EE24-2A87C109C69D}"/>
              </a:ext>
            </a:extLst>
          </p:cNvPr>
          <p:cNvSpPr txBox="1"/>
          <p:nvPr/>
        </p:nvSpPr>
        <p:spPr>
          <a:xfrm>
            <a:off x="6004185" y="1321001"/>
            <a:ext cx="2366078" cy="400110"/>
          </a:xfrm>
          <a:prstGeom prst="rect">
            <a:avLst/>
          </a:prstGeom>
          <a:noFill/>
        </p:spPr>
        <p:txBody>
          <a:bodyPr wrap="square" rtlCol="0">
            <a:spAutoFit/>
          </a:bodyPr>
          <a:lstStyle/>
          <a:p>
            <a:pPr algn="ctr"/>
            <a:r>
              <a:rPr lang="nl-BE" sz="2000"/>
              <a:t>ROCMS</a:t>
            </a:r>
          </a:p>
        </p:txBody>
      </p:sp>
      <p:grpSp>
        <p:nvGrpSpPr>
          <p:cNvPr id="23" name="Group 22">
            <a:extLst>
              <a:ext uri="{FF2B5EF4-FFF2-40B4-BE49-F238E27FC236}">
                <a16:creationId xmlns:a16="http://schemas.microsoft.com/office/drawing/2014/main" id="{8A72944D-6985-8574-692C-94CE8E397207}"/>
              </a:ext>
            </a:extLst>
          </p:cNvPr>
          <p:cNvGrpSpPr/>
          <p:nvPr/>
        </p:nvGrpSpPr>
        <p:grpSpPr>
          <a:xfrm>
            <a:off x="5326019" y="8171969"/>
            <a:ext cx="1539961" cy="1676078"/>
            <a:chOff x="723900" y="2781300"/>
            <a:chExt cx="1333500" cy="1451368"/>
          </a:xfrm>
        </p:grpSpPr>
        <p:pic>
          <p:nvPicPr>
            <p:cNvPr id="25" name="Graphic 24" descr="Building outline">
              <a:extLst>
                <a:ext uri="{FF2B5EF4-FFF2-40B4-BE49-F238E27FC236}">
                  <a16:creationId xmlns:a16="http://schemas.microsoft.com/office/drawing/2014/main" id="{214CAF15-028F-CA25-9511-29B434F38C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8200" y="2781300"/>
              <a:ext cx="1104900" cy="1104900"/>
            </a:xfrm>
            <a:prstGeom prst="rect">
              <a:avLst/>
            </a:prstGeom>
          </p:spPr>
        </p:pic>
        <p:sp>
          <p:nvSpPr>
            <p:cNvPr id="26" name="TextBox 25">
              <a:extLst>
                <a:ext uri="{FF2B5EF4-FFF2-40B4-BE49-F238E27FC236}">
                  <a16:creationId xmlns:a16="http://schemas.microsoft.com/office/drawing/2014/main" id="{C989B308-249D-F160-A10B-811E2BED23DE}"/>
                </a:ext>
              </a:extLst>
            </p:cNvPr>
            <p:cNvSpPr txBox="1"/>
            <p:nvPr/>
          </p:nvSpPr>
          <p:spPr>
            <a:xfrm>
              <a:off x="723900" y="3886200"/>
              <a:ext cx="1333500" cy="346468"/>
            </a:xfrm>
            <a:prstGeom prst="rect">
              <a:avLst/>
            </a:prstGeom>
            <a:noFill/>
          </p:spPr>
          <p:txBody>
            <a:bodyPr wrap="square" rtlCol="0">
              <a:spAutoFit/>
            </a:bodyPr>
            <a:lstStyle/>
            <a:p>
              <a:pPr algn="ctr"/>
              <a:r>
                <a:rPr lang="nl-BE" sz="2000"/>
                <a:t>ROM 2</a:t>
              </a:r>
            </a:p>
          </p:txBody>
        </p:sp>
      </p:grpSp>
      <p:sp>
        <p:nvSpPr>
          <p:cNvPr id="27" name="Arrow: Curved Down 26">
            <a:extLst>
              <a:ext uri="{FF2B5EF4-FFF2-40B4-BE49-F238E27FC236}">
                <a16:creationId xmlns:a16="http://schemas.microsoft.com/office/drawing/2014/main" id="{E9E6941D-79A4-B82E-8DE9-DF6AF3043A65}"/>
              </a:ext>
            </a:extLst>
          </p:cNvPr>
          <p:cNvSpPr/>
          <p:nvPr/>
        </p:nvSpPr>
        <p:spPr>
          <a:xfrm flipH="1">
            <a:off x="5900395"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1" name="Picture 2" descr="Flag of South Korea - Wikipedia">
            <a:extLst>
              <a:ext uri="{FF2B5EF4-FFF2-40B4-BE49-F238E27FC236}">
                <a16:creationId xmlns:a16="http://schemas.microsoft.com/office/drawing/2014/main" id="{49EE6A98-B582-FBE8-320D-DE02C23783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1026" y="3687946"/>
            <a:ext cx="661270"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Flag of Liberia - Wikipedia">
            <a:extLst>
              <a:ext uri="{FF2B5EF4-FFF2-40B4-BE49-F238E27FC236}">
                <a16:creationId xmlns:a16="http://schemas.microsoft.com/office/drawing/2014/main" id="{588C1AC0-EC25-D64E-E253-C09E29E662E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7668"/>
          <a:stretch/>
        </p:blipFill>
        <p:spPr bwMode="auto">
          <a:xfrm>
            <a:off x="2965679" y="3687946"/>
            <a:ext cx="689697" cy="441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2607708-AF26-78BF-C7BC-A99D9C232F8F}"/>
              </a:ext>
            </a:extLst>
          </p:cNvPr>
          <p:cNvGrpSpPr/>
          <p:nvPr/>
        </p:nvGrpSpPr>
        <p:grpSpPr>
          <a:xfrm>
            <a:off x="2774959" y="5176314"/>
            <a:ext cx="1100616" cy="1360756"/>
            <a:chOff x="5027995" y="2942870"/>
            <a:chExt cx="995083" cy="1230280"/>
          </a:xfrm>
        </p:grpSpPr>
        <p:grpSp>
          <p:nvGrpSpPr>
            <p:cNvPr id="8" name="Group 7">
              <a:extLst>
                <a:ext uri="{FF2B5EF4-FFF2-40B4-BE49-F238E27FC236}">
                  <a16:creationId xmlns:a16="http://schemas.microsoft.com/office/drawing/2014/main" id="{1645322F-1B95-8572-E375-509FF8E68DC3}"/>
                </a:ext>
              </a:extLst>
            </p:cNvPr>
            <p:cNvGrpSpPr/>
            <p:nvPr/>
          </p:nvGrpSpPr>
          <p:grpSpPr>
            <a:xfrm>
              <a:off x="5068337" y="2942870"/>
              <a:ext cx="914400" cy="1009650"/>
              <a:chOff x="5638800" y="2971800"/>
              <a:chExt cx="914400" cy="1009650"/>
            </a:xfrm>
          </p:grpSpPr>
          <p:pic>
            <p:nvPicPr>
              <p:cNvPr id="10" name="Graphic 9" descr="Monitor outline">
                <a:extLst>
                  <a:ext uri="{FF2B5EF4-FFF2-40B4-BE49-F238E27FC236}">
                    <a16:creationId xmlns:a16="http://schemas.microsoft.com/office/drawing/2014/main" id="{FCDB7F0B-9D8E-D6F5-55A2-615AC60F37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2971800"/>
                <a:ext cx="914400" cy="914400"/>
              </a:xfrm>
              <a:prstGeom prst="rect">
                <a:avLst/>
              </a:prstGeom>
            </p:spPr>
          </p:pic>
          <p:pic>
            <p:nvPicPr>
              <p:cNvPr id="12" name="Graphic 11" descr="User with solid fill">
                <a:extLst>
                  <a:ext uri="{FF2B5EF4-FFF2-40B4-BE49-F238E27FC236}">
                    <a16:creationId xmlns:a16="http://schemas.microsoft.com/office/drawing/2014/main" id="{5A21664C-3AF6-D46C-D5F7-C774B60BD8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38800" y="3067050"/>
                <a:ext cx="914400" cy="914400"/>
              </a:xfrm>
              <a:prstGeom prst="rect">
                <a:avLst/>
              </a:prstGeom>
            </p:spPr>
          </p:pic>
        </p:grpSp>
        <p:sp>
          <p:nvSpPr>
            <p:cNvPr id="9" name="TextBox 8">
              <a:extLst>
                <a:ext uri="{FF2B5EF4-FFF2-40B4-BE49-F238E27FC236}">
                  <a16:creationId xmlns:a16="http://schemas.microsoft.com/office/drawing/2014/main" id="{9747F054-1FD4-1A2A-5F2E-264F1D7AFD50}"/>
                </a:ext>
              </a:extLst>
            </p:cNvPr>
            <p:cNvSpPr txBox="1"/>
            <p:nvPr/>
          </p:nvSpPr>
          <p:spPr>
            <a:xfrm>
              <a:off x="5027995" y="3811405"/>
              <a:ext cx="995083" cy="361745"/>
            </a:xfrm>
            <a:prstGeom prst="rect">
              <a:avLst/>
            </a:prstGeom>
            <a:noFill/>
          </p:spPr>
          <p:txBody>
            <a:bodyPr wrap="square" rtlCol="0">
              <a:spAutoFit/>
            </a:bodyPr>
            <a:lstStyle/>
            <a:p>
              <a:pPr algn="ctr"/>
              <a:r>
                <a:rPr lang="nl-BE" sz="2000"/>
                <a:t>ROC 2</a:t>
              </a:r>
            </a:p>
          </p:txBody>
        </p:sp>
      </p:grpSp>
      <p:sp>
        <p:nvSpPr>
          <p:cNvPr id="28" name="TextBox 27">
            <a:extLst>
              <a:ext uri="{FF2B5EF4-FFF2-40B4-BE49-F238E27FC236}">
                <a16:creationId xmlns:a16="http://schemas.microsoft.com/office/drawing/2014/main" id="{27B73DED-1786-4AE0-5BC4-1A7BD99F1BDF}"/>
              </a:ext>
            </a:extLst>
          </p:cNvPr>
          <p:cNvSpPr txBox="1"/>
          <p:nvPr/>
        </p:nvSpPr>
        <p:spPr>
          <a:xfrm>
            <a:off x="13183382" y="5329740"/>
            <a:ext cx="2762924" cy="369332"/>
          </a:xfrm>
          <a:prstGeom prst="rect">
            <a:avLst/>
          </a:prstGeom>
          <a:noFill/>
        </p:spPr>
        <p:txBody>
          <a:bodyPr wrap="square" rtlCol="0">
            <a:spAutoFit/>
          </a:bodyPr>
          <a:lstStyle/>
          <a:p>
            <a:pPr algn="ctr"/>
            <a:r>
              <a:rPr lang="nl-BE"/>
              <a:t>ROC MS</a:t>
            </a:r>
          </a:p>
        </p:txBody>
      </p:sp>
      <p:sp>
        <p:nvSpPr>
          <p:cNvPr id="40" name="Arrow: Left 39">
            <a:extLst>
              <a:ext uri="{FF2B5EF4-FFF2-40B4-BE49-F238E27FC236}">
                <a16:creationId xmlns:a16="http://schemas.microsoft.com/office/drawing/2014/main" id="{D28C9074-30CB-371B-BB14-ACC6132DEE3F}"/>
              </a:ext>
            </a:extLst>
          </p:cNvPr>
          <p:cNvSpPr/>
          <p:nvPr/>
        </p:nvSpPr>
        <p:spPr>
          <a:xfrm>
            <a:off x="4005942" y="8777553"/>
            <a:ext cx="1452074" cy="232257"/>
          </a:xfrm>
          <a:prstGeom prst="lef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TextBox 40">
            <a:extLst>
              <a:ext uri="{FF2B5EF4-FFF2-40B4-BE49-F238E27FC236}">
                <a16:creationId xmlns:a16="http://schemas.microsoft.com/office/drawing/2014/main" id="{99700F13-574D-EA07-5630-1F9DA7C92CED}"/>
              </a:ext>
            </a:extLst>
          </p:cNvPr>
          <p:cNvSpPr txBox="1"/>
          <p:nvPr/>
        </p:nvSpPr>
        <p:spPr>
          <a:xfrm>
            <a:off x="3595598" y="8417689"/>
            <a:ext cx="2366078" cy="400110"/>
          </a:xfrm>
          <a:prstGeom prst="rect">
            <a:avLst/>
          </a:prstGeom>
          <a:noFill/>
        </p:spPr>
        <p:txBody>
          <a:bodyPr wrap="square" rtlCol="0">
            <a:spAutoFit/>
          </a:bodyPr>
          <a:lstStyle/>
          <a:p>
            <a:pPr algn="ctr"/>
            <a:r>
              <a:rPr lang="nl-BE" sz="2000"/>
              <a:t>management</a:t>
            </a:r>
          </a:p>
        </p:txBody>
      </p:sp>
      <p:grpSp>
        <p:nvGrpSpPr>
          <p:cNvPr id="42" name="Group 41">
            <a:extLst>
              <a:ext uri="{FF2B5EF4-FFF2-40B4-BE49-F238E27FC236}">
                <a16:creationId xmlns:a16="http://schemas.microsoft.com/office/drawing/2014/main" id="{8F2BE3FA-AFF0-88E6-BD22-BFFD443E0A63}"/>
              </a:ext>
            </a:extLst>
          </p:cNvPr>
          <p:cNvGrpSpPr/>
          <p:nvPr/>
        </p:nvGrpSpPr>
        <p:grpSpPr>
          <a:xfrm>
            <a:off x="7474735" y="2420570"/>
            <a:ext cx="1791056" cy="1884128"/>
            <a:chOff x="723900" y="2781300"/>
            <a:chExt cx="1333500" cy="1402795"/>
          </a:xfrm>
        </p:grpSpPr>
        <p:pic>
          <p:nvPicPr>
            <p:cNvPr id="43" name="Graphic 42" descr="Building outline">
              <a:extLst>
                <a:ext uri="{FF2B5EF4-FFF2-40B4-BE49-F238E27FC236}">
                  <a16:creationId xmlns:a16="http://schemas.microsoft.com/office/drawing/2014/main" id="{17DC0AFF-08B8-B39D-5252-A6EC3FB3F1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8200" y="2781300"/>
              <a:ext cx="1104900" cy="1104900"/>
            </a:xfrm>
            <a:prstGeom prst="rect">
              <a:avLst/>
            </a:prstGeom>
          </p:spPr>
        </p:pic>
        <p:sp>
          <p:nvSpPr>
            <p:cNvPr id="44" name="TextBox 43">
              <a:extLst>
                <a:ext uri="{FF2B5EF4-FFF2-40B4-BE49-F238E27FC236}">
                  <a16:creationId xmlns:a16="http://schemas.microsoft.com/office/drawing/2014/main" id="{BBCD42A6-9741-BF0C-8211-BC3A2651AF1D}"/>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sp>
        <p:nvSpPr>
          <p:cNvPr id="34" name="Arrow: Bent 33">
            <a:extLst>
              <a:ext uri="{FF2B5EF4-FFF2-40B4-BE49-F238E27FC236}">
                <a16:creationId xmlns:a16="http://schemas.microsoft.com/office/drawing/2014/main" id="{AC453BBA-0133-3C9C-091D-3556C674859E}"/>
              </a:ext>
            </a:extLst>
          </p:cNvPr>
          <p:cNvSpPr/>
          <p:nvPr/>
        </p:nvSpPr>
        <p:spPr>
          <a:xfrm flipV="1">
            <a:off x="914400" y="4325172"/>
            <a:ext cx="1773423" cy="1557100"/>
          </a:xfrm>
          <a:prstGeom prst="bentArrow">
            <a:avLst>
              <a:gd name="adj1" fmla="val 7082"/>
              <a:gd name="adj2" fmla="val 11383"/>
              <a:gd name="adj3" fmla="val 13533"/>
              <a:gd name="adj4" fmla="val 4518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5" name="TextBox 34">
            <a:extLst>
              <a:ext uri="{FF2B5EF4-FFF2-40B4-BE49-F238E27FC236}">
                <a16:creationId xmlns:a16="http://schemas.microsoft.com/office/drawing/2014/main" id="{EF589CD1-26F1-9B9E-DB31-A5A26AAF40D4}"/>
              </a:ext>
            </a:extLst>
          </p:cNvPr>
          <p:cNvSpPr txBox="1"/>
          <p:nvPr/>
        </p:nvSpPr>
        <p:spPr>
          <a:xfrm>
            <a:off x="668869" y="4983765"/>
            <a:ext cx="2366078" cy="707886"/>
          </a:xfrm>
          <a:prstGeom prst="rect">
            <a:avLst/>
          </a:prstGeom>
          <a:noFill/>
        </p:spPr>
        <p:txBody>
          <a:bodyPr wrap="square" rtlCol="0">
            <a:spAutoFit/>
          </a:bodyPr>
          <a:lstStyle/>
          <a:p>
            <a:pPr algn="ctr"/>
            <a:r>
              <a:rPr lang="nl-BE" sz="2000"/>
              <a:t>ROCMS </a:t>
            </a:r>
            <a:br>
              <a:rPr lang="nl-BE" sz="2000"/>
            </a:br>
            <a:r>
              <a:rPr lang="nl-BE" sz="2000"/>
              <a:t>(ROC 2)</a:t>
            </a:r>
          </a:p>
        </p:txBody>
      </p:sp>
      <p:grpSp>
        <p:nvGrpSpPr>
          <p:cNvPr id="60" name="Group 59">
            <a:extLst>
              <a:ext uri="{FF2B5EF4-FFF2-40B4-BE49-F238E27FC236}">
                <a16:creationId xmlns:a16="http://schemas.microsoft.com/office/drawing/2014/main" id="{94F98B3F-8A73-38B7-7518-854D9EE73B49}"/>
              </a:ext>
            </a:extLst>
          </p:cNvPr>
          <p:cNvGrpSpPr/>
          <p:nvPr/>
        </p:nvGrpSpPr>
        <p:grpSpPr>
          <a:xfrm>
            <a:off x="6618011" y="8235956"/>
            <a:ext cx="467066" cy="668596"/>
            <a:chOff x="9612365" y="2561901"/>
            <a:chExt cx="1006939" cy="1432453"/>
          </a:xfrm>
        </p:grpSpPr>
        <p:pic>
          <p:nvPicPr>
            <p:cNvPr id="61" name="Graphic 60" descr="Checkbox Checked outline">
              <a:extLst>
                <a:ext uri="{FF2B5EF4-FFF2-40B4-BE49-F238E27FC236}">
                  <a16:creationId xmlns:a16="http://schemas.microsoft.com/office/drawing/2014/main" id="{14817987-F79D-859E-9672-6AB41C8E89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62" name="TextBox 61">
              <a:extLst>
                <a:ext uri="{FF2B5EF4-FFF2-40B4-BE49-F238E27FC236}">
                  <a16:creationId xmlns:a16="http://schemas.microsoft.com/office/drawing/2014/main" id="{091B82B3-F6F9-EDD7-D816-243429FE2DE1}"/>
                </a:ext>
              </a:extLst>
            </p:cNvPr>
            <p:cNvSpPr txBox="1"/>
            <p:nvPr/>
          </p:nvSpPr>
          <p:spPr>
            <a:xfrm>
              <a:off x="9612365" y="3203068"/>
              <a:ext cx="1006939" cy="791286"/>
            </a:xfrm>
            <a:prstGeom prst="rect">
              <a:avLst/>
            </a:prstGeom>
            <a:noFill/>
          </p:spPr>
          <p:txBody>
            <a:bodyPr wrap="square" rtlCol="0">
              <a:spAutoFit/>
            </a:bodyPr>
            <a:lstStyle/>
            <a:p>
              <a:pPr algn="ctr"/>
              <a:r>
                <a:rPr lang="nl-BE"/>
                <a:t>KR</a:t>
              </a:r>
            </a:p>
          </p:txBody>
        </p:sp>
      </p:grpSp>
      <p:grpSp>
        <p:nvGrpSpPr>
          <p:cNvPr id="63" name="Group 62">
            <a:extLst>
              <a:ext uri="{FF2B5EF4-FFF2-40B4-BE49-F238E27FC236}">
                <a16:creationId xmlns:a16="http://schemas.microsoft.com/office/drawing/2014/main" id="{807F6298-D65A-AC48-DA07-61A522EE881E}"/>
              </a:ext>
            </a:extLst>
          </p:cNvPr>
          <p:cNvGrpSpPr/>
          <p:nvPr/>
        </p:nvGrpSpPr>
        <p:grpSpPr>
          <a:xfrm>
            <a:off x="6337926" y="8235139"/>
            <a:ext cx="424142" cy="668596"/>
            <a:chOff x="9658634" y="2561901"/>
            <a:chExt cx="914400" cy="1432453"/>
          </a:xfrm>
        </p:grpSpPr>
        <p:pic>
          <p:nvPicPr>
            <p:cNvPr id="64" name="Graphic 63" descr="Checkbox Checked outline">
              <a:extLst>
                <a:ext uri="{FF2B5EF4-FFF2-40B4-BE49-F238E27FC236}">
                  <a16:creationId xmlns:a16="http://schemas.microsoft.com/office/drawing/2014/main" id="{1BA8D148-5359-D7F5-EF8C-DCBEDC0A43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65" name="TextBox 64">
              <a:extLst>
                <a:ext uri="{FF2B5EF4-FFF2-40B4-BE49-F238E27FC236}">
                  <a16:creationId xmlns:a16="http://schemas.microsoft.com/office/drawing/2014/main" id="{BAB28CEF-7FA5-992C-3B2F-CD534A7993DB}"/>
                </a:ext>
              </a:extLst>
            </p:cNvPr>
            <p:cNvSpPr txBox="1"/>
            <p:nvPr/>
          </p:nvSpPr>
          <p:spPr>
            <a:xfrm>
              <a:off x="9658634" y="3203068"/>
              <a:ext cx="914400" cy="791286"/>
            </a:xfrm>
            <a:prstGeom prst="rect">
              <a:avLst/>
            </a:prstGeom>
            <a:noFill/>
          </p:spPr>
          <p:txBody>
            <a:bodyPr wrap="square" rtlCol="0">
              <a:spAutoFit/>
            </a:bodyPr>
            <a:lstStyle/>
            <a:p>
              <a:pPr algn="ctr"/>
              <a:r>
                <a:rPr lang="nl-BE"/>
                <a:t>LB</a:t>
              </a:r>
            </a:p>
          </p:txBody>
        </p:sp>
      </p:grpSp>
      <p:grpSp>
        <p:nvGrpSpPr>
          <p:cNvPr id="74" name="Group 73">
            <a:extLst>
              <a:ext uri="{FF2B5EF4-FFF2-40B4-BE49-F238E27FC236}">
                <a16:creationId xmlns:a16="http://schemas.microsoft.com/office/drawing/2014/main" id="{49C3012E-42A1-9F05-E868-9E35C350D889}"/>
              </a:ext>
            </a:extLst>
          </p:cNvPr>
          <p:cNvGrpSpPr/>
          <p:nvPr/>
        </p:nvGrpSpPr>
        <p:grpSpPr>
          <a:xfrm>
            <a:off x="4110912" y="3014038"/>
            <a:ext cx="1215108" cy="646331"/>
            <a:chOff x="7970244" y="4763557"/>
            <a:chExt cx="1215108" cy="646331"/>
          </a:xfrm>
        </p:grpSpPr>
        <p:pic>
          <p:nvPicPr>
            <p:cNvPr id="75" name="Graphic 74" descr="Wireless with solid fill">
              <a:extLst>
                <a:ext uri="{FF2B5EF4-FFF2-40B4-BE49-F238E27FC236}">
                  <a16:creationId xmlns:a16="http://schemas.microsoft.com/office/drawing/2014/main" id="{CB65C014-F60D-99F6-8EB5-0C780C95365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8100000">
              <a:off x="7970244" y="4857527"/>
              <a:ext cx="457200" cy="457200"/>
            </a:xfrm>
            <a:prstGeom prst="rect">
              <a:avLst/>
            </a:prstGeom>
          </p:spPr>
        </p:pic>
        <p:pic>
          <p:nvPicPr>
            <p:cNvPr id="76" name="Graphic 75" descr="Wireless with solid fill">
              <a:extLst>
                <a:ext uri="{FF2B5EF4-FFF2-40B4-BE49-F238E27FC236}">
                  <a16:creationId xmlns:a16="http://schemas.microsoft.com/office/drawing/2014/main" id="{C8D5ECCA-596A-E3D7-8E42-AF109BDCEBB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8900000">
              <a:off x="8728152" y="4857528"/>
              <a:ext cx="457200" cy="457200"/>
            </a:xfrm>
            <a:prstGeom prst="rect">
              <a:avLst/>
            </a:prstGeom>
          </p:spPr>
        </p:pic>
        <p:sp>
          <p:nvSpPr>
            <p:cNvPr id="77" name="TextBox 76">
              <a:extLst>
                <a:ext uri="{FF2B5EF4-FFF2-40B4-BE49-F238E27FC236}">
                  <a16:creationId xmlns:a16="http://schemas.microsoft.com/office/drawing/2014/main" id="{1B292603-CB98-328B-882E-5A484538B5AC}"/>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78" name="Group 77">
            <a:extLst>
              <a:ext uri="{FF2B5EF4-FFF2-40B4-BE49-F238E27FC236}">
                <a16:creationId xmlns:a16="http://schemas.microsoft.com/office/drawing/2014/main" id="{2FCE6B8A-76F8-BD0E-A427-345BCF176483}"/>
              </a:ext>
            </a:extLst>
          </p:cNvPr>
          <p:cNvGrpSpPr/>
          <p:nvPr/>
        </p:nvGrpSpPr>
        <p:grpSpPr>
          <a:xfrm rot="5400000">
            <a:off x="2748457" y="4200972"/>
            <a:ext cx="1093842" cy="1040851"/>
            <a:chOff x="7970244" y="4524829"/>
            <a:chExt cx="1215108" cy="1156242"/>
          </a:xfrm>
        </p:grpSpPr>
        <p:pic>
          <p:nvPicPr>
            <p:cNvPr id="79" name="Graphic 78" descr="Wireless with solid fill">
              <a:extLst>
                <a:ext uri="{FF2B5EF4-FFF2-40B4-BE49-F238E27FC236}">
                  <a16:creationId xmlns:a16="http://schemas.microsoft.com/office/drawing/2014/main" id="{B6E6AB4C-DF6C-66F0-52F5-067F8AB6183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8100000">
              <a:off x="7970244" y="4857527"/>
              <a:ext cx="457200" cy="457200"/>
            </a:xfrm>
            <a:prstGeom prst="rect">
              <a:avLst/>
            </a:prstGeom>
          </p:spPr>
        </p:pic>
        <p:pic>
          <p:nvPicPr>
            <p:cNvPr id="80" name="Graphic 79" descr="Wireless with solid fill">
              <a:extLst>
                <a:ext uri="{FF2B5EF4-FFF2-40B4-BE49-F238E27FC236}">
                  <a16:creationId xmlns:a16="http://schemas.microsoft.com/office/drawing/2014/main" id="{43B7F58D-3791-750D-443E-1F3B978B0AB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8900000">
              <a:off x="8728152" y="4857528"/>
              <a:ext cx="457200" cy="457200"/>
            </a:xfrm>
            <a:prstGeom prst="rect">
              <a:avLst/>
            </a:prstGeom>
          </p:spPr>
        </p:pic>
        <p:sp>
          <p:nvSpPr>
            <p:cNvPr id="81" name="TextBox 80">
              <a:extLst>
                <a:ext uri="{FF2B5EF4-FFF2-40B4-BE49-F238E27FC236}">
                  <a16:creationId xmlns:a16="http://schemas.microsoft.com/office/drawing/2014/main" id="{19F7A30D-73E1-E8E1-A2A7-6EDB18B781B9}"/>
                </a:ext>
              </a:extLst>
            </p:cNvPr>
            <p:cNvSpPr txBox="1"/>
            <p:nvPr/>
          </p:nvSpPr>
          <p:spPr>
            <a:xfrm rot="16200000">
              <a:off x="7988549" y="4897811"/>
              <a:ext cx="1156242" cy="410277"/>
            </a:xfrm>
            <a:prstGeom prst="rect">
              <a:avLst/>
            </a:prstGeom>
            <a:noFill/>
          </p:spPr>
          <p:txBody>
            <a:bodyPr wrap="square" rtlCol="0">
              <a:spAutoFit/>
            </a:bodyPr>
            <a:lstStyle/>
            <a:p>
              <a:pPr algn="ctr"/>
              <a:r>
                <a:rPr lang="nl-BE"/>
                <a:t>Rem </a:t>
              </a:r>
              <a:r>
                <a:rPr lang="nl-BE" err="1"/>
                <a:t>Ops</a:t>
              </a:r>
              <a:endParaRPr lang="nl-BE"/>
            </a:p>
          </p:txBody>
        </p:sp>
      </p:grpSp>
      <p:pic>
        <p:nvPicPr>
          <p:cNvPr id="16" name="Image 2" descr="Une image contenant texte, Graphique, Police, graphisme&#10;&#10;Description générée automatiquement">
            <a:extLst>
              <a:ext uri="{FF2B5EF4-FFF2-40B4-BE49-F238E27FC236}">
                <a16:creationId xmlns:a16="http://schemas.microsoft.com/office/drawing/2014/main" id="{D55EEDA2-1750-CAA1-F511-B553FD2C1CF5}"/>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18" name="object 4">
            <a:extLst>
              <a:ext uri="{FF2B5EF4-FFF2-40B4-BE49-F238E27FC236}">
                <a16:creationId xmlns:a16="http://schemas.microsoft.com/office/drawing/2014/main" id="{713EA584-0884-65D4-F982-BB6C9D0F8AAA}"/>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24" name="object 4">
            <a:extLst>
              <a:ext uri="{FF2B5EF4-FFF2-40B4-BE49-F238E27FC236}">
                <a16:creationId xmlns:a16="http://schemas.microsoft.com/office/drawing/2014/main" id="{438BAA1B-23F6-84E2-77C8-C84962E4AAF0}"/>
              </a:ext>
            </a:extLst>
          </p:cNvPr>
          <p:cNvGrpSpPr/>
          <p:nvPr/>
        </p:nvGrpSpPr>
        <p:grpSpPr>
          <a:xfrm>
            <a:off x="5113020" y="6628821"/>
            <a:ext cx="1965960" cy="45719"/>
            <a:chOff x="4363177" y="6975805"/>
            <a:chExt cx="1965960" cy="127000"/>
          </a:xfrm>
        </p:grpSpPr>
        <p:sp>
          <p:nvSpPr>
            <p:cNvPr id="30" name="object 5">
              <a:extLst>
                <a:ext uri="{FF2B5EF4-FFF2-40B4-BE49-F238E27FC236}">
                  <a16:creationId xmlns:a16="http://schemas.microsoft.com/office/drawing/2014/main" id="{DA2E3FCB-3018-7B70-E60C-47878E0C8BFA}"/>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31" name="object 6">
              <a:extLst>
                <a:ext uri="{FF2B5EF4-FFF2-40B4-BE49-F238E27FC236}">
                  <a16:creationId xmlns:a16="http://schemas.microsoft.com/office/drawing/2014/main" id="{EE0F493A-A0C2-FD0A-B2F9-CA414221D541}"/>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32" name="object 7">
              <a:extLst>
                <a:ext uri="{FF2B5EF4-FFF2-40B4-BE49-F238E27FC236}">
                  <a16:creationId xmlns:a16="http://schemas.microsoft.com/office/drawing/2014/main" id="{0E652719-F685-37EB-3484-158C7DA7F1E4}"/>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33" name="Group 32">
            <a:extLst>
              <a:ext uri="{FF2B5EF4-FFF2-40B4-BE49-F238E27FC236}">
                <a16:creationId xmlns:a16="http://schemas.microsoft.com/office/drawing/2014/main" id="{7BFF1190-1D77-C1C0-BA8A-E8DF75FDF0E7}"/>
              </a:ext>
            </a:extLst>
          </p:cNvPr>
          <p:cNvGrpSpPr/>
          <p:nvPr/>
        </p:nvGrpSpPr>
        <p:grpSpPr>
          <a:xfrm>
            <a:off x="8645676" y="2482296"/>
            <a:ext cx="424142" cy="668596"/>
            <a:chOff x="1268961" y="2483113"/>
            <a:chExt cx="424142" cy="668596"/>
          </a:xfrm>
        </p:grpSpPr>
        <p:grpSp>
          <p:nvGrpSpPr>
            <p:cNvPr id="50" name="Group 49">
              <a:extLst>
                <a:ext uri="{FF2B5EF4-FFF2-40B4-BE49-F238E27FC236}">
                  <a16:creationId xmlns:a16="http://schemas.microsoft.com/office/drawing/2014/main" id="{D16583CA-D916-996A-A95B-8E4921A9307E}"/>
                </a:ext>
              </a:extLst>
            </p:cNvPr>
            <p:cNvGrpSpPr/>
            <p:nvPr/>
          </p:nvGrpSpPr>
          <p:grpSpPr>
            <a:xfrm>
              <a:off x="1268961" y="2483113"/>
              <a:ext cx="424142" cy="668596"/>
              <a:chOff x="9658634" y="2561901"/>
              <a:chExt cx="914400" cy="1432453"/>
            </a:xfrm>
          </p:grpSpPr>
          <p:pic>
            <p:nvPicPr>
              <p:cNvPr id="52" name="Graphic 51" descr="Checkbox Checked outline">
                <a:extLst>
                  <a:ext uri="{FF2B5EF4-FFF2-40B4-BE49-F238E27FC236}">
                    <a16:creationId xmlns:a16="http://schemas.microsoft.com/office/drawing/2014/main" id="{1CC6305D-ADDA-41FA-0C65-6329EC2CD2B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53" name="TextBox 52">
                <a:extLst>
                  <a:ext uri="{FF2B5EF4-FFF2-40B4-BE49-F238E27FC236}">
                    <a16:creationId xmlns:a16="http://schemas.microsoft.com/office/drawing/2014/main" id="{9CE4C80A-3951-B5FD-3E8A-7CCD9CA3CC03}"/>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51" name="Picture 2">
              <a:extLst>
                <a:ext uri="{FF2B5EF4-FFF2-40B4-BE49-F238E27FC236}">
                  <a16:creationId xmlns:a16="http://schemas.microsoft.com/office/drawing/2014/main" id="{E63E61C5-0BF6-FF75-DD8F-72668D46BD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E0C65BBE-8896-A229-014B-3CF04B5066A2}"/>
              </a:ext>
            </a:extLst>
          </p:cNvPr>
          <p:cNvGrpSpPr/>
          <p:nvPr/>
        </p:nvGrpSpPr>
        <p:grpSpPr>
          <a:xfrm>
            <a:off x="9219890" y="2486109"/>
            <a:ext cx="467066" cy="668596"/>
            <a:chOff x="10570492" y="2483113"/>
            <a:chExt cx="467066" cy="668596"/>
          </a:xfrm>
        </p:grpSpPr>
        <p:grpSp>
          <p:nvGrpSpPr>
            <p:cNvPr id="67" name="Group 66">
              <a:extLst>
                <a:ext uri="{FF2B5EF4-FFF2-40B4-BE49-F238E27FC236}">
                  <a16:creationId xmlns:a16="http://schemas.microsoft.com/office/drawing/2014/main" id="{BE331B6E-69FA-370A-CB77-039EE074CCD5}"/>
                </a:ext>
              </a:extLst>
            </p:cNvPr>
            <p:cNvGrpSpPr/>
            <p:nvPr/>
          </p:nvGrpSpPr>
          <p:grpSpPr>
            <a:xfrm>
              <a:off x="10570492" y="2483113"/>
              <a:ext cx="467066" cy="668596"/>
              <a:chOff x="9612365" y="2561901"/>
              <a:chExt cx="1006939" cy="1432453"/>
            </a:xfrm>
          </p:grpSpPr>
          <p:pic>
            <p:nvPicPr>
              <p:cNvPr id="69" name="Graphic 68" descr="Checkbox Checked outline">
                <a:extLst>
                  <a:ext uri="{FF2B5EF4-FFF2-40B4-BE49-F238E27FC236}">
                    <a16:creationId xmlns:a16="http://schemas.microsoft.com/office/drawing/2014/main" id="{9DA279E1-9BA5-CC41-D676-67D6144862B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8634" y="2561901"/>
                <a:ext cx="914400" cy="914400"/>
              </a:xfrm>
              <a:prstGeom prst="rect">
                <a:avLst/>
              </a:prstGeom>
            </p:spPr>
          </p:pic>
          <p:sp>
            <p:nvSpPr>
              <p:cNvPr id="70" name="TextBox 69">
                <a:extLst>
                  <a:ext uri="{FF2B5EF4-FFF2-40B4-BE49-F238E27FC236}">
                    <a16:creationId xmlns:a16="http://schemas.microsoft.com/office/drawing/2014/main" id="{3359BA60-1E32-5B8F-40BE-2DFA8567FEDC}"/>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68" name="Picture 2" descr="Flag of South Korea - Wikipedia">
              <a:extLst>
                <a:ext uri="{FF2B5EF4-FFF2-40B4-BE49-F238E27FC236}">
                  <a16:creationId xmlns:a16="http://schemas.microsoft.com/office/drawing/2014/main" id="{4CFC1056-4DEB-6955-E090-26E92C6728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8F947DB4-A50D-78B9-18A8-D941AD0170B2}"/>
              </a:ext>
            </a:extLst>
          </p:cNvPr>
          <p:cNvGrpSpPr/>
          <p:nvPr/>
        </p:nvGrpSpPr>
        <p:grpSpPr>
          <a:xfrm>
            <a:off x="8939805" y="2485292"/>
            <a:ext cx="424142" cy="501865"/>
            <a:chOff x="10290407" y="2482296"/>
            <a:chExt cx="424142" cy="501865"/>
          </a:xfrm>
        </p:grpSpPr>
        <p:pic>
          <p:nvPicPr>
            <p:cNvPr id="72" name="Graphic 71" descr="Checkbox Checked outline">
              <a:extLst>
                <a:ext uri="{FF2B5EF4-FFF2-40B4-BE49-F238E27FC236}">
                  <a16:creationId xmlns:a16="http://schemas.microsoft.com/office/drawing/2014/main" id="{B9119730-F670-E569-8D7B-BA84F4E1C8C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90407" y="2482296"/>
              <a:ext cx="424142" cy="426795"/>
            </a:xfrm>
            <a:prstGeom prst="rect">
              <a:avLst/>
            </a:prstGeom>
          </p:spPr>
        </p:pic>
        <p:pic>
          <p:nvPicPr>
            <p:cNvPr id="73" name="Picture 2" descr="Flag of Liberia - Wikipedia">
              <a:extLst>
                <a:ext uri="{FF2B5EF4-FFF2-40B4-BE49-F238E27FC236}">
                  <a16:creationId xmlns:a16="http://schemas.microsoft.com/office/drawing/2014/main" id="{7021E942-46A9-BCAC-BC53-E7C49594765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86" name="Group 85">
            <a:extLst>
              <a:ext uri="{FF2B5EF4-FFF2-40B4-BE49-F238E27FC236}">
                <a16:creationId xmlns:a16="http://schemas.microsoft.com/office/drawing/2014/main" id="{1C653D4C-281E-88E6-2080-1E0D87D8C762}"/>
              </a:ext>
            </a:extLst>
          </p:cNvPr>
          <p:cNvGrpSpPr/>
          <p:nvPr/>
        </p:nvGrpSpPr>
        <p:grpSpPr>
          <a:xfrm>
            <a:off x="1272815" y="2484367"/>
            <a:ext cx="424142" cy="501865"/>
            <a:chOff x="10290407" y="2482296"/>
            <a:chExt cx="424142" cy="501865"/>
          </a:xfrm>
        </p:grpSpPr>
        <p:pic>
          <p:nvPicPr>
            <p:cNvPr id="87" name="Graphic 86" descr="Checkbox Checked outline">
              <a:extLst>
                <a:ext uri="{FF2B5EF4-FFF2-40B4-BE49-F238E27FC236}">
                  <a16:creationId xmlns:a16="http://schemas.microsoft.com/office/drawing/2014/main" id="{C92C9A8E-792C-BF36-10F2-105741165AE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90407" y="2482296"/>
              <a:ext cx="424142" cy="426795"/>
            </a:xfrm>
            <a:prstGeom prst="rect">
              <a:avLst/>
            </a:prstGeom>
          </p:spPr>
        </p:pic>
        <p:pic>
          <p:nvPicPr>
            <p:cNvPr id="88" name="Picture 2" descr="Flag of Liberia - Wikipedia">
              <a:extLst>
                <a:ext uri="{FF2B5EF4-FFF2-40B4-BE49-F238E27FC236}">
                  <a16:creationId xmlns:a16="http://schemas.microsoft.com/office/drawing/2014/main" id="{65CBE330-A599-F4CF-56FE-493DAA1019F3}"/>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89" name="Group 88">
            <a:extLst>
              <a:ext uri="{FF2B5EF4-FFF2-40B4-BE49-F238E27FC236}">
                <a16:creationId xmlns:a16="http://schemas.microsoft.com/office/drawing/2014/main" id="{CB9F2D66-DFEA-A690-597F-39D81E8D0E05}"/>
              </a:ext>
            </a:extLst>
          </p:cNvPr>
          <p:cNvGrpSpPr/>
          <p:nvPr/>
        </p:nvGrpSpPr>
        <p:grpSpPr>
          <a:xfrm>
            <a:off x="98561" y="2417486"/>
            <a:ext cx="1791056" cy="1884128"/>
            <a:chOff x="98561" y="2417486"/>
            <a:chExt cx="1791056" cy="1884128"/>
          </a:xfrm>
        </p:grpSpPr>
        <p:pic>
          <p:nvPicPr>
            <p:cNvPr id="90" name="Graphic 89" descr="Building outline">
              <a:extLst>
                <a:ext uri="{FF2B5EF4-FFF2-40B4-BE49-F238E27FC236}">
                  <a16:creationId xmlns:a16="http://schemas.microsoft.com/office/drawing/2014/main" id="{191706AE-5B11-A065-28AA-36A531880C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2080" y="2417486"/>
              <a:ext cx="1484018" cy="1484018"/>
            </a:xfrm>
            <a:prstGeom prst="rect">
              <a:avLst/>
            </a:prstGeom>
          </p:spPr>
        </p:pic>
        <p:sp>
          <p:nvSpPr>
            <p:cNvPr id="91" name="TextBox 90">
              <a:extLst>
                <a:ext uri="{FF2B5EF4-FFF2-40B4-BE49-F238E27FC236}">
                  <a16:creationId xmlns:a16="http://schemas.microsoft.com/office/drawing/2014/main" id="{A86D4252-452B-7F64-64BC-E2E106AE26BA}"/>
                </a:ext>
              </a:extLst>
            </p:cNvPr>
            <p:cNvSpPr txBox="1"/>
            <p:nvPr/>
          </p:nvSpPr>
          <p:spPr>
            <a:xfrm>
              <a:off x="98561" y="3901504"/>
              <a:ext cx="1791056" cy="400110"/>
            </a:xfrm>
            <a:prstGeom prst="rect">
              <a:avLst/>
            </a:prstGeom>
            <a:noFill/>
          </p:spPr>
          <p:txBody>
            <a:bodyPr wrap="square" rtlCol="0">
              <a:spAutoFit/>
            </a:bodyPr>
            <a:lstStyle/>
            <a:p>
              <a:pPr algn="ctr"/>
              <a:r>
                <a:rPr lang="nl-BE" sz="2000"/>
                <a:t>ISM</a:t>
              </a:r>
            </a:p>
          </p:txBody>
        </p:sp>
      </p:grpSp>
      <p:sp>
        <p:nvSpPr>
          <p:cNvPr id="92" name="TextBox 91">
            <a:extLst>
              <a:ext uri="{FF2B5EF4-FFF2-40B4-BE49-F238E27FC236}">
                <a16:creationId xmlns:a16="http://schemas.microsoft.com/office/drawing/2014/main" id="{F77C5063-EDAE-1382-FF39-B1931D68E425}"/>
              </a:ext>
            </a:extLst>
          </p:cNvPr>
          <p:cNvSpPr txBox="1"/>
          <p:nvPr/>
        </p:nvSpPr>
        <p:spPr>
          <a:xfrm>
            <a:off x="372606" y="3847292"/>
            <a:ext cx="1352693" cy="376021"/>
          </a:xfrm>
          <a:prstGeom prst="rect">
            <a:avLst/>
          </a:prstGeom>
          <a:solidFill>
            <a:schemeClr val="bg1"/>
          </a:solidFill>
        </p:spPr>
        <p:txBody>
          <a:bodyPr wrap="square" rtlCol="0">
            <a:spAutoFit/>
          </a:bodyPr>
          <a:lstStyle/>
          <a:p>
            <a:pPr algn="ctr"/>
            <a:r>
              <a:rPr lang="nl-BE"/>
              <a:t>ISM = ROM</a:t>
            </a:r>
          </a:p>
        </p:txBody>
      </p:sp>
    </p:spTree>
    <p:extLst>
      <p:ext uri="{BB962C8B-B14F-4D97-AF65-F5344CB8AC3E}">
        <p14:creationId xmlns:p14="http://schemas.microsoft.com/office/powerpoint/2010/main" val="21588896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wipe(down)">
                                      <p:cBhvr>
                                        <p:cTn id="1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8"/>
            <a:ext cx="1791056" cy="1884129"/>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 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7"/>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sp>
        <p:nvSpPr>
          <p:cNvPr id="13" name="TextBox 12">
            <a:extLst>
              <a:ext uri="{FF2B5EF4-FFF2-40B4-BE49-F238E27FC236}">
                <a16:creationId xmlns:a16="http://schemas.microsoft.com/office/drawing/2014/main" id="{A41469AD-022D-FA1F-EE24-2A87C109C69D}"/>
              </a:ext>
            </a:extLst>
          </p:cNvPr>
          <p:cNvSpPr txBox="1"/>
          <p:nvPr/>
        </p:nvSpPr>
        <p:spPr>
          <a:xfrm>
            <a:off x="6004185" y="1321001"/>
            <a:ext cx="2366078" cy="400110"/>
          </a:xfrm>
          <a:prstGeom prst="rect">
            <a:avLst/>
          </a:prstGeom>
          <a:noFill/>
        </p:spPr>
        <p:txBody>
          <a:bodyPr wrap="square" rtlCol="0">
            <a:spAutoFit/>
          </a:bodyPr>
          <a:lstStyle/>
          <a:p>
            <a:pPr algn="ctr"/>
            <a:r>
              <a:rPr lang="nl-BE" sz="2000"/>
              <a:t>ROCMS</a:t>
            </a:r>
          </a:p>
        </p:txBody>
      </p:sp>
      <p:sp>
        <p:nvSpPr>
          <p:cNvPr id="27" name="Arrow: Curved Down 26">
            <a:extLst>
              <a:ext uri="{FF2B5EF4-FFF2-40B4-BE49-F238E27FC236}">
                <a16:creationId xmlns:a16="http://schemas.microsoft.com/office/drawing/2014/main" id="{E9E6941D-79A4-B82E-8DE9-DF6AF3043A65}"/>
              </a:ext>
            </a:extLst>
          </p:cNvPr>
          <p:cNvSpPr/>
          <p:nvPr/>
        </p:nvSpPr>
        <p:spPr>
          <a:xfrm flipH="1">
            <a:off x="5900395"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1" name="Picture 2" descr="Flag of South Korea - Wikipedia">
            <a:extLst>
              <a:ext uri="{FF2B5EF4-FFF2-40B4-BE49-F238E27FC236}">
                <a16:creationId xmlns:a16="http://schemas.microsoft.com/office/drawing/2014/main" id="{49EE6A98-B582-FBE8-320D-DE02C23783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1026" y="4483416"/>
            <a:ext cx="646208" cy="4311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Flag of Liberia - Wikipedia">
            <a:extLst>
              <a:ext uri="{FF2B5EF4-FFF2-40B4-BE49-F238E27FC236}">
                <a16:creationId xmlns:a16="http://schemas.microsoft.com/office/drawing/2014/main" id="{588C1AC0-EC25-D64E-E253-C09E29E662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3013262" y="5229400"/>
            <a:ext cx="609185" cy="3896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92034C9-CDBE-9461-BEC6-AC7194602425}"/>
              </a:ext>
            </a:extLst>
          </p:cNvPr>
          <p:cNvGrpSpPr/>
          <p:nvPr/>
        </p:nvGrpSpPr>
        <p:grpSpPr>
          <a:xfrm>
            <a:off x="7474735" y="2420572"/>
            <a:ext cx="1791056" cy="1884129"/>
            <a:chOff x="723900" y="2781300"/>
            <a:chExt cx="1333500" cy="1402795"/>
          </a:xfrm>
        </p:grpSpPr>
        <p:pic>
          <p:nvPicPr>
            <p:cNvPr id="43" name="Graphic 42" descr="Building outline">
              <a:extLst>
                <a:ext uri="{FF2B5EF4-FFF2-40B4-BE49-F238E27FC236}">
                  <a16:creationId xmlns:a16="http://schemas.microsoft.com/office/drawing/2014/main" id="{731C5065-40FD-3FBD-07DC-D87665366B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44" name="TextBox 43">
              <a:extLst>
                <a:ext uri="{FF2B5EF4-FFF2-40B4-BE49-F238E27FC236}">
                  <a16:creationId xmlns:a16="http://schemas.microsoft.com/office/drawing/2014/main" id="{0D912D8B-ECAD-B1A8-C768-A07096D1F0C4}"/>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sp>
        <p:nvSpPr>
          <p:cNvPr id="28" name="TextBox 27">
            <a:extLst>
              <a:ext uri="{FF2B5EF4-FFF2-40B4-BE49-F238E27FC236}">
                <a16:creationId xmlns:a16="http://schemas.microsoft.com/office/drawing/2014/main" id="{E589B28A-FC74-083E-82E4-43EE11D41A89}"/>
              </a:ext>
            </a:extLst>
          </p:cNvPr>
          <p:cNvSpPr txBox="1"/>
          <p:nvPr/>
        </p:nvSpPr>
        <p:spPr>
          <a:xfrm>
            <a:off x="2418602" y="3768765"/>
            <a:ext cx="1791056" cy="1785104"/>
          </a:xfrm>
          <a:prstGeom prst="rect">
            <a:avLst/>
          </a:prstGeom>
          <a:noFill/>
        </p:spPr>
        <p:txBody>
          <a:bodyPr wrap="square" rtlCol="0">
            <a:spAutoFit/>
          </a:bodyPr>
          <a:lstStyle/>
          <a:p>
            <a:pPr algn="ctr"/>
            <a:endParaRPr lang="nl-BE" sz="2000"/>
          </a:p>
          <a:p>
            <a:pPr algn="ctr"/>
            <a:r>
              <a:rPr lang="nl-BE" sz="2000"/>
              <a:t>or</a:t>
            </a:r>
          </a:p>
          <a:p>
            <a:pPr algn="ctr">
              <a:lnSpc>
                <a:spcPct val="150000"/>
              </a:lnSpc>
            </a:pPr>
            <a:endParaRPr lang="nl-BE" sz="2000"/>
          </a:p>
          <a:p>
            <a:pPr algn="ctr"/>
            <a:r>
              <a:rPr lang="nl-BE" sz="2000"/>
              <a:t>or </a:t>
            </a:r>
          </a:p>
          <a:p>
            <a:pPr algn="ctr"/>
            <a:endParaRPr lang="nl-BE" sz="2000"/>
          </a:p>
        </p:txBody>
      </p:sp>
      <p:grpSp>
        <p:nvGrpSpPr>
          <p:cNvPr id="76" name="Group 75">
            <a:extLst>
              <a:ext uri="{FF2B5EF4-FFF2-40B4-BE49-F238E27FC236}">
                <a16:creationId xmlns:a16="http://schemas.microsoft.com/office/drawing/2014/main" id="{498E9072-387E-9D77-E625-001FF0CED1E3}"/>
              </a:ext>
            </a:extLst>
          </p:cNvPr>
          <p:cNvGrpSpPr/>
          <p:nvPr/>
        </p:nvGrpSpPr>
        <p:grpSpPr>
          <a:xfrm>
            <a:off x="4110912" y="3014038"/>
            <a:ext cx="1215108" cy="646331"/>
            <a:chOff x="7970244" y="4763557"/>
            <a:chExt cx="1215108" cy="646331"/>
          </a:xfrm>
        </p:grpSpPr>
        <p:pic>
          <p:nvPicPr>
            <p:cNvPr id="77" name="Graphic 76" descr="Wireless with solid fill">
              <a:extLst>
                <a:ext uri="{FF2B5EF4-FFF2-40B4-BE49-F238E27FC236}">
                  <a16:creationId xmlns:a16="http://schemas.microsoft.com/office/drawing/2014/main" id="{C252D8D3-059F-9D67-4440-888CCBF9F5B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100000">
              <a:off x="7970244" y="4857527"/>
              <a:ext cx="457200" cy="457200"/>
            </a:xfrm>
            <a:prstGeom prst="rect">
              <a:avLst/>
            </a:prstGeom>
          </p:spPr>
        </p:pic>
        <p:pic>
          <p:nvPicPr>
            <p:cNvPr id="78" name="Graphic 77" descr="Wireless with solid fill">
              <a:extLst>
                <a:ext uri="{FF2B5EF4-FFF2-40B4-BE49-F238E27FC236}">
                  <a16:creationId xmlns:a16="http://schemas.microsoft.com/office/drawing/2014/main" id="{88ED00ED-FB78-5D11-C3B5-8F70B5A0D5E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900000">
              <a:off x="8728152" y="4857528"/>
              <a:ext cx="457200" cy="457200"/>
            </a:xfrm>
            <a:prstGeom prst="rect">
              <a:avLst/>
            </a:prstGeom>
          </p:spPr>
        </p:pic>
        <p:sp>
          <p:nvSpPr>
            <p:cNvPr id="79" name="TextBox 78">
              <a:extLst>
                <a:ext uri="{FF2B5EF4-FFF2-40B4-BE49-F238E27FC236}">
                  <a16:creationId xmlns:a16="http://schemas.microsoft.com/office/drawing/2014/main" id="{CA9272E6-2CD1-5F9A-4462-F69D4B7130CF}"/>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pic>
        <p:nvPicPr>
          <p:cNvPr id="3" name="Image 2" descr="Une image contenant texte, Graphique, Police, graphisme&#10;&#10;Description générée automatiquement">
            <a:extLst>
              <a:ext uri="{FF2B5EF4-FFF2-40B4-BE49-F238E27FC236}">
                <a16:creationId xmlns:a16="http://schemas.microsoft.com/office/drawing/2014/main" id="{6D5E48BB-3CC9-9DB5-FC00-AC13E4CBA566}"/>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8" name="object 4">
            <a:extLst>
              <a:ext uri="{FF2B5EF4-FFF2-40B4-BE49-F238E27FC236}">
                <a16:creationId xmlns:a16="http://schemas.microsoft.com/office/drawing/2014/main" id="{CF9CD484-F998-6B7A-C24A-4F262108A6CF}"/>
              </a:ext>
            </a:extLst>
          </p:cNvPr>
          <p:cNvPicPr/>
          <p:nvPr/>
        </p:nvPicPr>
        <p:blipFill>
          <a:blip r:embed="rId17" cstate="print">
            <a:alphaModFix amt="50000"/>
          </a:blip>
          <a:stretch>
            <a:fillRect/>
          </a:stretch>
        </p:blipFill>
        <p:spPr>
          <a:xfrm>
            <a:off x="9679538" y="12"/>
            <a:ext cx="2505591" cy="2465992"/>
          </a:xfrm>
          <a:prstGeom prst="rect">
            <a:avLst/>
          </a:prstGeom>
        </p:spPr>
      </p:pic>
      <p:pic>
        <p:nvPicPr>
          <p:cNvPr id="9" name="object 4">
            <a:extLst>
              <a:ext uri="{FF2B5EF4-FFF2-40B4-BE49-F238E27FC236}">
                <a16:creationId xmlns:a16="http://schemas.microsoft.com/office/drawing/2014/main" id="{B5EBD7FC-CD2E-1112-DBE0-92BB2FFF985F}"/>
              </a:ext>
            </a:extLst>
          </p:cNvPr>
          <p:cNvPicPr/>
          <p:nvPr/>
        </p:nvPicPr>
        <p:blipFill>
          <a:blip r:embed="rId17" cstate="print">
            <a:alphaModFix amt="50000"/>
          </a:blip>
          <a:stretch>
            <a:fillRect/>
          </a:stretch>
        </p:blipFill>
        <p:spPr>
          <a:xfrm rot="10800000">
            <a:off x="-23805" y="4413953"/>
            <a:ext cx="2505591" cy="2465992"/>
          </a:xfrm>
          <a:prstGeom prst="rect">
            <a:avLst/>
          </a:prstGeom>
        </p:spPr>
      </p:pic>
      <p:grpSp>
        <p:nvGrpSpPr>
          <p:cNvPr id="10" name="object 4">
            <a:extLst>
              <a:ext uri="{FF2B5EF4-FFF2-40B4-BE49-F238E27FC236}">
                <a16:creationId xmlns:a16="http://schemas.microsoft.com/office/drawing/2014/main" id="{D65C2AD4-DD32-2264-8F8F-625F288BA2F1}"/>
              </a:ext>
            </a:extLst>
          </p:cNvPr>
          <p:cNvGrpSpPr/>
          <p:nvPr/>
        </p:nvGrpSpPr>
        <p:grpSpPr>
          <a:xfrm>
            <a:off x="5113020" y="6628821"/>
            <a:ext cx="1965750" cy="45719"/>
            <a:chOff x="4363177" y="6975805"/>
            <a:chExt cx="1965750" cy="127000"/>
          </a:xfrm>
        </p:grpSpPr>
        <p:sp>
          <p:nvSpPr>
            <p:cNvPr id="12" name="object 5">
              <a:extLst>
                <a:ext uri="{FF2B5EF4-FFF2-40B4-BE49-F238E27FC236}">
                  <a16:creationId xmlns:a16="http://schemas.microsoft.com/office/drawing/2014/main" id="{55196EF1-62F4-E66C-76C3-668A70BA0D16}"/>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F70D3D5-D936-301F-4224-0DB4DD81C67F}"/>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8" name="object 7">
              <a:extLst>
                <a:ext uri="{FF2B5EF4-FFF2-40B4-BE49-F238E27FC236}">
                  <a16:creationId xmlns:a16="http://schemas.microsoft.com/office/drawing/2014/main" id="{86404553-1B72-8F51-2C07-A17B91E30DA4}"/>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22" name="Group 21">
            <a:extLst>
              <a:ext uri="{FF2B5EF4-FFF2-40B4-BE49-F238E27FC236}">
                <a16:creationId xmlns:a16="http://schemas.microsoft.com/office/drawing/2014/main" id="{90D4D0AB-411D-18E7-68B6-2116F2A98A7F}"/>
              </a:ext>
            </a:extLst>
          </p:cNvPr>
          <p:cNvGrpSpPr/>
          <p:nvPr/>
        </p:nvGrpSpPr>
        <p:grpSpPr>
          <a:xfrm>
            <a:off x="8645676" y="2482296"/>
            <a:ext cx="424142" cy="668596"/>
            <a:chOff x="1268961" y="2483113"/>
            <a:chExt cx="424142" cy="668596"/>
          </a:xfrm>
        </p:grpSpPr>
        <p:grpSp>
          <p:nvGrpSpPr>
            <p:cNvPr id="23" name="Group 22">
              <a:extLst>
                <a:ext uri="{FF2B5EF4-FFF2-40B4-BE49-F238E27FC236}">
                  <a16:creationId xmlns:a16="http://schemas.microsoft.com/office/drawing/2014/main" id="{4FE3F729-6C84-1D5F-8FF1-FBD968C8B2E2}"/>
                </a:ext>
              </a:extLst>
            </p:cNvPr>
            <p:cNvGrpSpPr/>
            <p:nvPr/>
          </p:nvGrpSpPr>
          <p:grpSpPr>
            <a:xfrm>
              <a:off x="1268961" y="2483113"/>
              <a:ext cx="424142" cy="668596"/>
              <a:chOff x="9658634" y="2561901"/>
              <a:chExt cx="914400" cy="1432453"/>
            </a:xfrm>
          </p:grpSpPr>
          <p:pic>
            <p:nvPicPr>
              <p:cNvPr id="25" name="Graphic 24" descr="Checkbox Checked outline">
                <a:extLst>
                  <a:ext uri="{FF2B5EF4-FFF2-40B4-BE49-F238E27FC236}">
                    <a16:creationId xmlns:a16="http://schemas.microsoft.com/office/drawing/2014/main" id="{5D5EF5B2-9CEE-17D2-174E-315B9F6DBCF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26" name="TextBox 25">
                <a:extLst>
                  <a:ext uri="{FF2B5EF4-FFF2-40B4-BE49-F238E27FC236}">
                    <a16:creationId xmlns:a16="http://schemas.microsoft.com/office/drawing/2014/main" id="{AD1F698D-99A2-E77C-8C15-659C2D0004EF}"/>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24" name="Picture 2">
              <a:extLst>
                <a:ext uri="{FF2B5EF4-FFF2-40B4-BE49-F238E27FC236}">
                  <a16:creationId xmlns:a16="http://schemas.microsoft.com/office/drawing/2014/main" id="{700E692C-CCFA-59D1-BCA2-77D76C3C1F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994092CF-5301-1711-8BC7-C66F377672DD}"/>
              </a:ext>
            </a:extLst>
          </p:cNvPr>
          <p:cNvGrpSpPr/>
          <p:nvPr/>
        </p:nvGrpSpPr>
        <p:grpSpPr>
          <a:xfrm>
            <a:off x="9219890" y="2486109"/>
            <a:ext cx="467066" cy="668596"/>
            <a:chOff x="10570492" y="2483113"/>
            <a:chExt cx="467066" cy="668596"/>
          </a:xfrm>
        </p:grpSpPr>
        <p:grpSp>
          <p:nvGrpSpPr>
            <p:cNvPr id="30" name="Group 29">
              <a:extLst>
                <a:ext uri="{FF2B5EF4-FFF2-40B4-BE49-F238E27FC236}">
                  <a16:creationId xmlns:a16="http://schemas.microsoft.com/office/drawing/2014/main" id="{BC9FB7C7-E4B6-5D29-DFEB-59BA2335AD5D}"/>
                </a:ext>
              </a:extLst>
            </p:cNvPr>
            <p:cNvGrpSpPr/>
            <p:nvPr/>
          </p:nvGrpSpPr>
          <p:grpSpPr>
            <a:xfrm>
              <a:off x="10570492" y="2483113"/>
              <a:ext cx="467066" cy="668596"/>
              <a:chOff x="9612365" y="2561901"/>
              <a:chExt cx="1006939" cy="1432453"/>
            </a:xfrm>
          </p:grpSpPr>
          <p:pic>
            <p:nvPicPr>
              <p:cNvPr id="32" name="Graphic 31" descr="Checkbox Checked outline">
                <a:extLst>
                  <a:ext uri="{FF2B5EF4-FFF2-40B4-BE49-F238E27FC236}">
                    <a16:creationId xmlns:a16="http://schemas.microsoft.com/office/drawing/2014/main" id="{DC362775-F27B-1EC7-C3F3-E607966E13A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33" name="TextBox 32">
                <a:extLst>
                  <a:ext uri="{FF2B5EF4-FFF2-40B4-BE49-F238E27FC236}">
                    <a16:creationId xmlns:a16="http://schemas.microsoft.com/office/drawing/2014/main" id="{23DB4A63-9674-50EE-78FD-6F4431B7F783}"/>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31" name="Picture 2" descr="Flag of South Korea - Wikipedia">
              <a:extLst>
                <a:ext uri="{FF2B5EF4-FFF2-40B4-BE49-F238E27FC236}">
                  <a16:creationId xmlns:a16="http://schemas.microsoft.com/office/drawing/2014/main" id="{AE3C9356-1DC0-D403-9354-AF35DCAC9E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A9CEDB91-C2D7-4828-9B44-A30517BF0260}"/>
              </a:ext>
            </a:extLst>
          </p:cNvPr>
          <p:cNvGrpSpPr/>
          <p:nvPr/>
        </p:nvGrpSpPr>
        <p:grpSpPr>
          <a:xfrm>
            <a:off x="8939805" y="2485292"/>
            <a:ext cx="424142" cy="501865"/>
            <a:chOff x="10290407" y="2482296"/>
            <a:chExt cx="424142" cy="501865"/>
          </a:xfrm>
        </p:grpSpPr>
        <p:pic>
          <p:nvPicPr>
            <p:cNvPr id="35" name="Graphic 34" descr="Checkbox Checked outline">
              <a:extLst>
                <a:ext uri="{FF2B5EF4-FFF2-40B4-BE49-F238E27FC236}">
                  <a16:creationId xmlns:a16="http://schemas.microsoft.com/office/drawing/2014/main" id="{CB277950-D378-8F2D-CC06-A05F11F1F54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0407" y="2482296"/>
              <a:ext cx="424142" cy="426795"/>
            </a:xfrm>
            <a:prstGeom prst="rect">
              <a:avLst/>
            </a:prstGeom>
          </p:spPr>
        </p:pic>
        <p:pic>
          <p:nvPicPr>
            <p:cNvPr id="39" name="Picture 2" descr="Flag of Liberia - Wikipedia">
              <a:extLst>
                <a:ext uri="{FF2B5EF4-FFF2-40B4-BE49-F238E27FC236}">
                  <a16:creationId xmlns:a16="http://schemas.microsoft.com/office/drawing/2014/main" id="{3B77FA00-8310-FCE6-9201-35396E0EC44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95EB91ED-8432-2BF1-82C4-B624FCDF1D44}"/>
              </a:ext>
            </a:extLst>
          </p:cNvPr>
          <p:cNvGrpSpPr/>
          <p:nvPr/>
        </p:nvGrpSpPr>
        <p:grpSpPr>
          <a:xfrm>
            <a:off x="1277136" y="2482296"/>
            <a:ext cx="424142" cy="668596"/>
            <a:chOff x="1268961" y="2483113"/>
            <a:chExt cx="424142" cy="668596"/>
          </a:xfrm>
        </p:grpSpPr>
        <p:grpSp>
          <p:nvGrpSpPr>
            <p:cNvPr id="41" name="Group 40">
              <a:extLst>
                <a:ext uri="{FF2B5EF4-FFF2-40B4-BE49-F238E27FC236}">
                  <a16:creationId xmlns:a16="http://schemas.microsoft.com/office/drawing/2014/main" id="{B70EC813-A7D6-32F3-A076-2BFFEDC54DC0}"/>
                </a:ext>
              </a:extLst>
            </p:cNvPr>
            <p:cNvGrpSpPr/>
            <p:nvPr/>
          </p:nvGrpSpPr>
          <p:grpSpPr>
            <a:xfrm>
              <a:off x="1268961" y="2483113"/>
              <a:ext cx="424142" cy="668596"/>
              <a:chOff x="9658634" y="2561901"/>
              <a:chExt cx="914400" cy="1432453"/>
            </a:xfrm>
          </p:grpSpPr>
          <p:pic>
            <p:nvPicPr>
              <p:cNvPr id="51" name="Graphic 50" descr="Checkbox Checked outline">
                <a:extLst>
                  <a:ext uri="{FF2B5EF4-FFF2-40B4-BE49-F238E27FC236}">
                    <a16:creationId xmlns:a16="http://schemas.microsoft.com/office/drawing/2014/main" id="{935EB529-B66C-56BB-70BD-6E70B658155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52" name="TextBox 51">
                <a:extLst>
                  <a:ext uri="{FF2B5EF4-FFF2-40B4-BE49-F238E27FC236}">
                    <a16:creationId xmlns:a16="http://schemas.microsoft.com/office/drawing/2014/main" id="{89B1F93D-E58F-56F5-516B-1BA8948CE98B}"/>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50" name="Picture 2">
              <a:extLst>
                <a:ext uri="{FF2B5EF4-FFF2-40B4-BE49-F238E27FC236}">
                  <a16:creationId xmlns:a16="http://schemas.microsoft.com/office/drawing/2014/main" id="{C3E7F8A7-5300-585F-3043-36BED92B31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B1A27607-616E-06F3-4D00-9E4CE87FACDB}"/>
              </a:ext>
            </a:extLst>
          </p:cNvPr>
          <p:cNvGrpSpPr/>
          <p:nvPr/>
        </p:nvGrpSpPr>
        <p:grpSpPr>
          <a:xfrm>
            <a:off x="1851350" y="2486109"/>
            <a:ext cx="467066" cy="668596"/>
            <a:chOff x="10570492" y="2483113"/>
            <a:chExt cx="467066" cy="668596"/>
          </a:xfrm>
        </p:grpSpPr>
        <p:grpSp>
          <p:nvGrpSpPr>
            <p:cNvPr id="58" name="Group 57">
              <a:extLst>
                <a:ext uri="{FF2B5EF4-FFF2-40B4-BE49-F238E27FC236}">
                  <a16:creationId xmlns:a16="http://schemas.microsoft.com/office/drawing/2014/main" id="{F26B98F4-BAA4-3A5D-F653-2B600F4CE9BC}"/>
                </a:ext>
              </a:extLst>
            </p:cNvPr>
            <p:cNvGrpSpPr/>
            <p:nvPr/>
          </p:nvGrpSpPr>
          <p:grpSpPr>
            <a:xfrm>
              <a:off x="10570492" y="2483113"/>
              <a:ext cx="467066" cy="668596"/>
              <a:chOff x="9612365" y="2561901"/>
              <a:chExt cx="1006939" cy="1432453"/>
            </a:xfrm>
          </p:grpSpPr>
          <p:pic>
            <p:nvPicPr>
              <p:cNvPr id="60" name="Graphic 59" descr="Checkbox Checked outline">
                <a:extLst>
                  <a:ext uri="{FF2B5EF4-FFF2-40B4-BE49-F238E27FC236}">
                    <a16:creationId xmlns:a16="http://schemas.microsoft.com/office/drawing/2014/main" id="{0C0F4022-CE51-DDA5-CC83-9D80EFF8E38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58634" y="2561901"/>
                <a:ext cx="914400" cy="914400"/>
              </a:xfrm>
              <a:prstGeom prst="rect">
                <a:avLst/>
              </a:prstGeom>
            </p:spPr>
          </p:pic>
          <p:sp>
            <p:nvSpPr>
              <p:cNvPr id="61" name="TextBox 60">
                <a:extLst>
                  <a:ext uri="{FF2B5EF4-FFF2-40B4-BE49-F238E27FC236}">
                    <a16:creationId xmlns:a16="http://schemas.microsoft.com/office/drawing/2014/main" id="{A5041F48-AB40-3140-9D37-A09BCBAFA7B4}"/>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59" name="Picture 2" descr="Flag of South Korea - Wikipedia">
              <a:extLst>
                <a:ext uri="{FF2B5EF4-FFF2-40B4-BE49-F238E27FC236}">
                  <a16:creationId xmlns:a16="http://schemas.microsoft.com/office/drawing/2014/main" id="{4F563EAA-E4C7-ADF0-DC37-204C35E82C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66A3838E-016F-84AE-031C-DDB641F924A8}"/>
              </a:ext>
            </a:extLst>
          </p:cNvPr>
          <p:cNvGrpSpPr/>
          <p:nvPr/>
        </p:nvGrpSpPr>
        <p:grpSpPr>
          <a:xfrm>
            <a:off x="1571265" y="2485292"/>
            <a:ext cx="424142" cy="501865"/>
            <a:chOff x="10290407" y="2482296"/>
            <a:chExt cx="424142" cy="501865"/>
          </a:xfrm>
        </p:grpSpPr>
        <p:pic>
          <p:nvPicPr>
            <p:cNvPr id="63" name="Graphic 62" descr="Checkbox Checked outline">
              <a:extLst>
                <a:ext uri="{FF2B5EF4-FFF2-40B4-BE49-F238E27FC236}">
                  <a16:creationId xmlns:a16="http://schemas.microsoft.com/office/drawing/2014/main" id="{429670D6-BE07-AE7E-6762-D695D2B40C9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0407" y="2482296"/>
              <a:ext cx="424142" cy="426795"/>
            </a:xfrm>
            <a:prstGeom prst="rect">
              <a:avLst/>
            </a:prstGeom>
          </p:spPr>
        </p:pic>
        <p:pic>
          <p:nvPicPr>
            <p:cNvPr id="64" name="Picture 2" descr="Flag of Liberia - Wikipedia">
              <a:extLst>
                <a:ext uri="{FF2B5EF4-FFF2-40B4-BE49-F238E27FC236}">
                  <a16:creationId xmlns:a16="http://schemas.microsoft.com/office/drawing/2014/main" id="{31A76AAF-E813-D65A-1792-FF1E3A37003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50356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 name="Image 5" descr="Une image contenant texte, Graphique, Police, graphisme&#10;&#10;Description générée automatiquement">
            <a:extLst>
              <a:ext uri="{FF2B5EF4-FFF2-40B4-BE49-F238E27FC236}">
                <a16:creationId xmlns:a16="http://schemas.microsoft.com/office/drawing/2014/main" id="{2BA7CE0C-D1D9-9702-EC74-419373A757D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6144" y="295661"/>
            <a:ext cx="820074" cy="1247091"/>
          </a:xfrm>
          <a:prstGeom prst="rect">
            <a:avLst/>
          </a:prstGeom>
        </p:spPr>
      </p:pic>
      <p:grpSp>
        <p:nvGrpSpPr>
          <p:cNvPr id="5" name="object 4">
            <a:extLst>
              <a:ext uri="{FF2B5EF4-FFF2-40B4-BE49-F238E27FC236}">
                <a16:creationId xmlns:a16="http://schemas.microsoft.com/office/drawing/2014/main" id="{C25D633B-5E6E-D104-5C57-A225813B132A}"/>
              </a:ext>
            </a:extLst>
          </p:cNvPr>
          <p:cNvGrpSpPr/>
          <p:nvPr/>
        </p:nvGrpSpPr>
        <p:grpSpPr>
          <a:xfrm>
            <a:off x="5113020" y="6628821"/>
            <a:ext cx="1965960" cy="45719"/>
            <a:chOff x="4363177" y="6975805"/>
            <a:chExt cx="1965960" cy="127000"/>
          </a:xfrm>
        </p:grpSpPr>
        <p:sp>
          <p:nvSpPr>
            <p:cNvPr id="6" name="object 5">
              <a:extLst>
                <a:ext uri="{FF2B5EF4-FFF2-40B4-BE49-F238E27FC236}">
                  <a16:creationId xmlns:a16="http://schemas.microsoft.com/office/drawing/2014/main" id="{7B7B214B-D0B8-8AB1-CC1E-5F0A419DB167}"/>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7" name="object 6">
              <a:extLst>
                <a:ext uri="{FF2B5EF4-FFF2-40B4-BE49-F238E27FC236}">
                  <a16:creationId xmlns:a16="http://schemas.microsoft.com/office/drawing/2014/main" id="{19770D9F-2E01-14CC-21DA-89517287778A}"/>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8" name="object 7">
              <a:extLst>
                <a:ext uri="{FF2B5EF4-FFF2-40B4-BE49-F238E27FC236}">
                  <a16:creationId xmlns:a16="http://schemas.microsoft.com/office/drawing/2014/main" id="{123E70AE-0945-4BEA-CAEF-4C01B6F58E1E}"/>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9" name="object 3">
            <a:extLst>
              <a:ext uri="{FF2B5EF4-FFF2-40B4-BE49-F238E27FC236}">
                <a16:creationId xmlns:a16="http://schemas.microsoft.com/office/drawing/2014/main" id="{B2B06282-A43D-7E24-6841-548FEE2E3FE7}"/>
              </a:ext>
            </a:extLst>
          </p:cNvPr>
          <p:cNvSpPr txBox="1">
            <a:spLocks/>
          </p:cNvSpPr>
          <p:nvPr/>
        </p:nvSpPr>
        <p:spPr>
          <a:xfrm>
            <a:off x="2518456" y="3078583"/>
            <a:ext cx="7161084" cy="700833"/>
          </a:xfrm>
          <a:prstGeom prst="rect">
            <a:avLst/>
          </a:prstGeom>
        </p:spPr>
        <p:txBody>
          <a:bodyPr vert="horz" wrap="square" lIns="0" tIns="12255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gn="ctr">
              <a:lnSpc>
                <a:spcPts val="4540"/>
              </a:lnSpc>
              <a:spcBef>
                <a:spcPts val="965"/>
              </a:spcBef>
              <a:tabLst>
                <a:tab pos="2019935" algn="l"/>
                <a:tab pos="2590800" algn="l"/>
                <a:tab pos="4300220" algn="l"/>
              </a:tabLst>
            </a:pPr>
            <a:r>
              <a:rPr lang="en-US" sz="4500" b="1">
                <a:solidFill>
                  <a:schemeClr val="bg1"/>
                </a:solidFill>
                <a:latin typeface="Montserrat Black"/>
              </a:rPr>
              <a:t>2. Management</a:t>
            </a:r>
          </a:p>
        </p:txBody>
      </p:sp>
      <p:pic>
        <p:nvPicPr>
          <p:cNvPr id="12" name="object 4">
            <a:extLst>
              <a:ext uri="{FF2B5EF4-FFF2-40B4-BE49-F238E27FC236}">
                <a16:creationId xmlns:a16="http://schemas.microsoft.com/office/drawing/2014/main" id="{CB45999B-90A9-468A-7020-05983F241962}"/>
              </a:ext>
            </a:extLst>
          </p:cNvPr>
          <p:cNvPicPr/>
          <p:nvPr/>
        </p:nvPicPr>
        <p:blipFill>
          <a:blip r:embed="rId3" cstate="print"/>
          <a:stretch>
            <a:fillRect/>
          </a:stretch>
        </p:blipFill>
        <p:spPr>
          <a:xfrm>
            <a:off x="9679540" y="3797"/>
            <a:ext cx="2505591" cy="2465992"/>
          </a:xfrm>
          <a:prstGeom prst="rect">
            <a:avLst/>
          </a:prstGeom>
        </p:spPr>
      </p:pic>
      <p:pic>
        <p:nvPicPr>
          <p:cNvPr id="13" name="object 5">
            <a:extLst>
              <a:ext uri="{FF2B5EF4-FFF2-40B4-BE49-F238E27FC236}">
                <a16:creationId xmlns:a16="http://schemas.microsoft.com/office/drawing/2014/main" id="{CBDA167E-ABF4-FD07-EC54-6F02B577361A}"/>
              </a:ext>
            </a:extLst>
          </p:cNvPr>
          <p:cNvPicPr/>
          <p:nvPr/>
        </p:nvPicPr>
        <p:blipFill>
          <a:blip r:embed="rId4" cstate="print"/>
          <a:stretch>
            <a:fillRect/>
          </a:stretch>
        </p:blipFill>
        <p:spPr>
          <a:xfrm>
            <a:off x="0" y="4408912"/>
            <a:ext cx="2505591" cy="2465996"/>
          </a:xfrm>
          <a:prstGeom prst="rect">
            <a:avLst/>
          </a:prstGeom>
        </p:spPr>
      </p:pic>
    </p:spTree>
    <p:extLst>
      <p:ext uri="{BB962C8B-B14F-4D97-AF65-F5344CB8AC3E}">
        <p14:creationId xmlns:p14="http://schemas.microsoft.com/office/powerpoint/2010/main" val="283001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ty beach shore">
            <a:extLst>
              <a:ext uri="{FF2B5EF4-FFF2-40B4-BE49-F238E27FC236}">
                <a16:creationId xmlns:a16="http://schemas.microsoft.com/office/drawing/2014/main" id="{558361F9-3407-D947-8832-8DB476FED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210" y="-794473"/>
            <a:ext cx="12670420" cy="8446946"/>
          </a:xfrm>
          <a:prstGeom prst="rect">
            <a:avLst/>
          </a:prstGeom>
        </p:spPr>
      </p:pic>
      <p:pic>
        <p:nvPicPr>
          <p:cNvPr id="17" name="relaxing-ocean-waves-high-quality-recorded-177004">
            <a:hlinkClick r:id="" action="ppaction://media"/>
            <a:extLst>
              <a:ext uri="{FF2B5EF4-FFF2-40B4-BE49-F238E27FC236}">
                <a16:creationId xmlns:a16="http://schemas.microsoft.com/office/drawing/2014/main" id="{1E451A59-BCF8-2439-EFDC-B849B4D4DD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938125" y="4285961"/>
            <a:ext cx="487363" cy="487363"/>
          </a:xfrm>
          <a:prstGeom prst="rect">
            <a:avLst/>
          </a:prstGeom>
        </p:spPr>
      </p:pic>
      <p:grpSp>
        <p:nvGrpSpPr>
          <p:cNvPr id="6" name="object 4">
            <a:extLst>
              <a:ext uri="{FF2B5EF4-FFF2-40B4-BE49-F238E27FC236}">
                <a16:creationId xmlns:a16="http://schemas.microsoft.com/office/drawing/2014/main" id="{BE183AC6-F62E-C2F1-91DE-808BAEC22865}"/>
              </a:ext>
            </a:extLst>
          </p:cNvPr>
          <p:cNvGrpSpPr/>
          <p:nvPr/>
        </p:nvGrpSpPr>
        <p:grpSpPr>
          <a:xfrm>
            <a:off x="5113020" y="6628821"/>
            <a:ext cx="1965960" cy="45719"/>
            <a:chOff x="4363177" y="6975805"/>
            <a:chExt cx="1965960" cy="127000"/>
          </a:xfrm>
        </p:grpSpPr>
        <p:sp>
          <p:nvSpPr>
            <p:cNvPr id="7" name="object 5">
              <a:extLst>
                <a:ext uri="{FF2B5EF4-FFF2-40B4-BE49-F238E27FC236}">
                  <a16:creationId xmlns:a16="http://schemas.microsoft.com/office/drawing/2014/main" id="{79B400D9-6010-6C9D-A1C6-EA5B4904D22F}"/>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8" name="object 6">
              <a:extLst>
                <a:ext uri="{FF2B5EF4-FFF2-40B4-BE49-F238E27FC236}">
                  <a16:creationId xmlns:a16="http://schemas.microsoft.com/office/drawing/2014/main" id="{8DEA19A0-4F99-0CD8-C344-FE70B145A738}"/>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D6E7690F-5A05-6F8E-C88D-E8634B7C24CA}"/>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18" name="Group 17">
            <a:extLst>
              <a:ext uri="{FF2B5EF4-FFF2-40B4-BE49-F238E27FC236}">
                <a16:creationId xmlns:a16="http://schemas.microsoft.com/office/drawing/2014/main" id="{48C36583-40B2-B69D-4801-BB9D3C8EFACF}"/>
              </a:ext>
            </a:extLst>
          </p:cNvPr>
          <p:cNvGrpSpPr/>
          <p:nvPr/>
        </p:nvGrpSpPr>
        <p:grpSpPr>
          <a:xfrm>
            <a:off x="2687823" y="2615366"/>
            <a:ext cx="1267676" cy="1488368"/>
            <a:chOff x="2857500" y="2876550"/>
            <a:chExt cx="1104900" cy="1297254"/>
          </a:xfrm>
        </p:grpSpPr>
        <p:pic>
          <p:nvPicPr>
            <p:cNvPr id="19" name="Graphic 18" descr="Freight outline">
              <a:extLst>
                <a:ext uri="{FF2B5EF4-FFF2-40B4-BE49-F238E27FC236}">
                  <a16:creationId xmlns:a16="http://schemas.microsoft.com/office/drawing/2014/main" id="{DCCBD25A-B792-C027-6C67-665D55F298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7500" y="2876550"/>
              <a:ext cx="1104900" cy="1104900"/>
            </a:xfrm>
            <a:prstGeom prst="rect">
              <a:avLst/>
            </a:prstGeom>
          </p:spPr>
        </p:pic>
        <p:pic>
          <p:nvPicPr>
            <p:cNvPr id="20" name="Picture 2">
              <a:extLst>
                <a:ext uri="{FF2B5EF4-FFF2-40B4-BE49-F238E27FC236}">
                  <a16:creationId xmlns:a16="http://schemas.microsoft.com/office/drawing/2014/main" id="{10D4D031-BA13-088D-20F8-C81EDB003E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1291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1002"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3000" fill="hold"/>
                                        <p:tgtEl>
                                          <p:spTgt spid="18"/>
                                        </p:tgtEl>
                                        <p:attrNameLst>
                                          <p:attrName>ppt_x</p:attrName>
                                        </p:attrNameLst>
                                      </p:cBhvr>
                                      <p:tavLst>
                                        <p:tav tm="0">
                                          <p:val>
                                            <p:strVal val="0-#ppt_w/2"/>
                                          </p:val>
                                        </p:tav>
                                        <p:tav tm="100000">
                                          <p:val>
                                            <p:strVal val="#ppt_x"/>
                                          </p:val>
                                        </p:tav>
                                      </p:tavLst>
                                    </p:anim>
                                    <p:anim calcmode="lin" valueType="num">
                                      <p:cBhvr additive="base">
                                        <p:cTn id="12" dur="3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469AC27E-E333-B026-6F76-1E6BB8BDF900}"/>
              </a:ext>
            </a:extLst>
          </p:cNvPr>
          <p:cNvPicPr/>
          <p:nvPr/>
        </p:nvPicPr>
        <p:blipFill>
          <a:blip r:embed="rId3" cstate="print">
            <a:alphaModFix amt="50000"/>
          </a:blip>
          <a:stretch>
            <a:fillRect/>
          </a:stretch>
        </p:blipFill>
        <p:spPr>
          <a:xfrm rot="10800000">
            <a:off x="26995" y="4413953"/>
            <a:ext cx="2505591" cy="2465992"/>
          </a:xfrm>
          <a:prstGeom prst="rect">
            <a:avLst/>
          </a:prstGeom>
        </p:spPr>
      </p:pic>
      <p:sp>
        <p:nvSpPr>
          <p:cNvPr id="2" name="Titel 1">
            <a:extLst>
              <a:ext uri="{FF2B5EF4-FFF2-40B4-BE49-F238E27FC236}">
                <a16:creationId xmlns:a16="http://schemas.microsoft.com/office/drawing/2014/main" id="{BE46E34F-31F2-B494-A9CB-37F4DBBC93C3}"/>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MANAGEMENT</a:t>
            </a:r>
          </a:p>
        </p:txBody>
      </p:sp>
      <p:grpSp>
        <p:nvGrpSpPr>
          <p:cNvPr id="20" name="Groep 19">
            <a:extLst>
              <a:ext uri="{FF2B5EF4-FFF2-40B4-BE49-F238E27FC236}">
                <a16:creationId xmlns:a16="http://schemas.microsoft.com/office/drawing/2014/main" id="{0D6BCD34-5470-D8C9-FAB5-119F40549586}"/>
              </a:ext>
            </a:extLst>
          </p:cNvPr>
          <p:cNvGrpSpPr/>
          <p:nvPr/>
        </p:nvGrpSpPr>
        <p:grpSpPr>
          <a:xfrm>
            <a:off x="1691003" y="2856922"/>
            <a:ext cx="1358064" cy="1408903"/>
            <a:chOff x="10014871" y="2123382"/>
            <a:chExt cx="1358064" cy="1408903"/>
          </a:xfrm>
        </p:grpSpPr>
        <p:pic>
          <p:nvPicPr>
            <p:cNvPr id="28" name="Graphic 27" descr="Freight outline">
              <a:extLst>
                <a:ext uri="{FF2B5EF4-FFF2-40B4-BE49-F238E27FC236}">
                  <a16:creationId xmlns:a16="http://schemas.microsoft.com/office/drawing/2014/main" id="{F397223F-7A2E-29E7-D1CE-1237D575E6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7429" y="2123382"/>
              <a:ext cx="1267676" cy="1267676"/>
            </a:xfrm>
            <a:prstGeom prst="rect">
              <a:avLst/>
            </a:prstGeom>
          </p:spPr>
        </p:pic>
        <p:sp>
          <p:nvSpPr>
            <p:cNvPr id="47" name="Tekstvak 46">
              <a:extLst>
                <a:ext uri="{FF2B5EF4-FFF2-40B4-BE49-F238E27FC236}">
                  <a16:creationId xmlns:a16="http://schemas.microsoft.com/office/drawing/2014/main" id="{0A4B43EC-4BD2-CE9F-362D-8BFA0E37DCC0}"/>
                </a:ext>
              </a:extLst>
            </p:cNvPr>
            <p:cNvSpPr txBox="1"/>
            <p:nvPr/>
          </p:nvSpPr>
          <p:spPr>
            <a:xfrm>
              <a:off x="10014871" y="3162953"/>
              <a:ext cx="1358064" cy="369332"/>
            </a:xfrm>
            <a:prstGeom prst="rect">
              <a:avLst/>
            </a:prstGeom>
            <a:noFill/>
          </p:spPr>
          <p:txBody>
            <a:bodyPr wrap="none" rtlCol="0">
              <a:spAutoFit/>
            </a:bodyPr>
            <a:lstStyle/>
            <a:p>
              <a:r>
                <a:rPr lang="en-GB" b="1"/>
                <a:t>Ship specific</a:t>
              </a:r>
            </a:p>
          </p:txBody>
        </p:sp>
      </p:grpSp>
      <p:grpSp>
        <p:nvGrpSpPr>
          <p:cNvPr id="14" name="Groep 13">
            <a:extLst>
              <a:ext uri="{FF2B5EF4-FFF2-40B4-BE49-F238E27FC236}">
                <a16:creationId xmlns:a16="http://schemas.microsoft.com/office/drawing/2014/main" id="{FEBBAB33-4C88-F77D-78F6-F0A051A29ABE}"/>
              </a:ext>
            </a:extLst>
          </p:cNvPr>
          <p:cNvGrpSpPr/>
          <p:nvPr/>
        </p:nvGrpSpPr>
        <p:grpSpPr>
          <a:xfrm>
            <a:off x="5400099" y="2856922"/>
            <a:ext cx="1351011" cy="1483625"/>
            <a:chOff x="10025762" y="4588007"/>
            <a:chExt cx="1351011" cy="1483625"/>
          </a:xfrm>
        </p:grpSpPr>
        <p:grpSp>
          <p:nvGrpSpPr>
            <p:cNvPr id="25" name="Group 19">
              <a:extLst>
                <a:ext uri="{FF2B5EF4-FFF2-40B4-BE49-F238E27FC236}">
                  <a16:creationId xmlns:a16="http://schemas.microsoft.com/office/drawing/2014/main" id="{C4E2B024-FE64-99AF-1FAF-56396B244706}"/>
                </a:ext>
              </a:extLst>
            </p:cNvPr>
            <p:cNvGrpSpPr/>
            <p:nvPr/>
          </p:nvGrpSpPr>
          <p:grpSpPr>
            <a:xfrm>
              <a:off x="10063903" y="4588007"/>
              <a:ext cx="1260000" cy="1260000"/>
              <a:chOff x="5638800" y="2971800"/>
              <a:chExt cx="914400" cy="1009650"/>
            </a:xfrm>
          </p:grpSpPr>
          <p:pic>
            <p:nvPicPr>
              <p:cNvPr id="26" name="Graphic 25" descr="Monitor outline">
                <a:extLst>
                  <a:ext uri="{FF2B5EF4-FFF2-40B4-BE49-F238E27FC236}">
                    <a16:creationId xmlns:a16="http://schemas.microsoft.com/office/drawing/2014/main" id="{E209B4FE-9E62-68BF-F3CA-202707501A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971800"/>
                <a:ext cx="914400" cy="914400"/>
              </a:xfrm>
              <a:prstGeom prst="rect">
                <a:avLst/>
              </a:prstGeom>
            </p:spPr>
          </p:pic>
          <p:pic>
            <p:nvPicPr>
              <p:cNvPr id="27" name="Graphic 26" descr="User with solid fill">
                <a:extLst>
                  <a:ext uri="{FF2B5EF4-FFF2-40B4-BE49-F238E27FC236}">
                    <a16:creationId xmlns:a16="http://schemas.microsoft.com/office/drawing/2014/main" id="{D0470A1B-D32D-3BA6-281B-EE5D39A2F2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3067050"/>
                <a:ext cx="914400" cy="914400"/>
              </a:xfrm>
              <a:prstGeom prst="rect">
                <a:avLst/>
              </a:prstGeom>
            </p:spPr>
          </p:pic>
        </p:grpSp>
        <p:sp>
          <p:nvSpPr>
            <p:cNvPr id="48" name="Tekstvak 47">
              <a:extLst>
                <a:ext uri="{FF2B5EF4-FFF2-40B4-BE49-F238E27FC236}">
                  <a16:creationId xmlns:a16="http://schemas.microsoft.com/office/drawing/2014/main" id="{3B3E1E08-06CF-C416-8E23-84A37BD0D513}"/>
                </a:ext>
              </a:extLst>
            </p:cNvPr>
            <p:cNvSpPr txBox="1"/>
            <p:nvPr/>
          </p:nvSpPr>
          <p:spPr>
            <a:xfrm>
              <a:off x="10025762" y="5702300"/>
              <a:ext cx="1351011" cy="369332"/>
            </a:xfrm>
            <a:prstGeom prst="rect">
              <a:avLst/>
            </a:prstGeom>
            <a:noFill/>
          </p:spPr>
          <p:txBody>
            <a:bodyPr wrap="none" rtlCol="0">
              <a:spAutoFit/>
            </a:bodyPr>
            <a:lstStyle/>
            <a:p>
              <a:r>
                <a:rPr lang="en-GB" b="1"/>
                <a:t>ROC specific</a:t>
              </a:r>
            </a:p>
          </p:txBody>
        </p:sp>
      </p:grpSp>
      <p:pic>
        <p:nvPicPr>
          <p:cNvPr id="3" name="Image 2" descr="Une image contenant texte, Graphique, Police, graphisme&#10;&#10;Description générée automatiquement">
            <a:extLst>
              <a:ext uri="{FF2B5EF4-FFF2-40B4-BE49-F238E27FC236}">
                <a16:creationId xmlns:a16="http://schemas.microsoft.com/office/drawing/2014/main" id="{33FD9A74-6C77-C18C-6C2B-49CCA8361C2D}"/>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 name="object 4">
            <a:extLst>
              <a:ext uri="{FF2B5EF4-FFF2-40B4-BE49-F238E27FC236}">
                <a16:creationId xmlns:a16="http://schemas.microsoft.com/office/drawing/2014/main" id="{F848482B-34E0-EA92-8886-0C156E229E34}"/>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7" name="object 4">
            <a:extLst>
              <a:ext uri="{FF2B5EF4-FFF2-40B4-BE49-F238E27FC236}">
                <a16:creationId xmlns:a16="http://schemas.microsoft.com/office/drawing/2014/main" id="{4EEBE746-2280-03B9-3F42-505F3CA0A4D4}"/>
              </a:ext>
            </a:extLst>
          </p:cNvPr>
          <p:cNvGrpSpPr/>
          <p:nvPr/>
        </p:nvGrpSpPr>
        <p:grpSpPr>
          <a:xfrm>
            <a:off x="5113020" y="6628821"/>
            <a:ext cx="1965960" cy="45719"/>
            <a:chOff x="4363177" y="6975805"/>
            <a:chExt cx="1965960" cy="127000"/>
          </a:xfrm>
        </p:grpSpPr>
        <p:sp>
          <p:nvSpPr>
            <p:cNvPr id="8" name="object 5">
              <a:extLst>
                <a:ext uri="{FF2B5EF4-FFF2-40B4-BE49-F238E27FC236}">
                  <a16:creationId xmlns:a16="http://schemas.microsoft.com/office/drawing/2014/main" id="{B6E50F1C-C902-F5B0-9831-2B77964844E6}"/>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9" name="object 6">
              <a:extLst>
                <a:ext uri="{FF2B5EF4-FFF2-40B4-BE49-F238E27FC236}">
                  <a16:creationId xmlns:a16="http://schemas.microsoft.com/office/drawing/2014/main" id="{BBB6998C-5D9D-2127-D3D4-1FBDCEF99743}"/>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24D18330-0209-0A6E-1B6E-930CFBF9CBE2}"/>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18" name="Groep 17">
            <a:extLst>
              <a:ext uri="{FF2B5EF4-FFF2-40B4-BE49-F238E27FC236}">
                <a16:creationId xmlns:a16="http://schemas.microsoft.com/office/drawing/2014/main" id="{EB2AD999-3F8B-6D89-E887-AD0EF66D6633}"/>
              </a:ext>
            </a:extLst>
          </p:cNvPr>
          <p:cNvGrpSpPr/>
          <p:nvPr/>
        </p:nvGrpSpPr>
        <p:grpSpPr>
          <a:xfrm>
            <a:off x="9178113" y="3206321"/>
            <a:ext cx="1114533" cy="799893"/>
            <a:chOff x="9887173" y="3769012"/>
            <a:chExt cx="1114533" cy="799893"/>
          </a:xfrm>
        </p:grpSpPr>
        <p:grpSp>
          <p:nvGrpSpPr>
            <p:cNvPr id="15" name="Groep 14">
              <a:extLst>
                <a:ext uri="{FF2B5EF4-FFF2-40B4-BE49-F238E27FC236}">
                  <a16:creationId xmlns:a16="http://schemas.microsoft.com/office/drawing/2014/main" id="{EAF309D0-3647-E577-D04A-422ABA064345}"/>
                </a:ext>
              </a:extLst>
            </p:cNvPr>
            <p:cNvGrpSpPr/>
            <p:nvPr/>
          </p:nvGrpSpPr>
          <p:grpSpPr>
            <a:xfrm>
              <a:off x="9887176" y="3769012"/>
              <a:ext cx="1114530" cy="720100"/>
              <a:chOff x="9887176" y="3769012"/>
              <a:chExt cx="1114530" cy="720100"/>
            </a:xfrm>
          </p:grpSpPr>
          <p:sp>
            <p:nvSpPr>
              <p:cNvPr id="11" name="TextBox 22">
                <a:extLst>
                  <a:ext uri="{FF2B5EF4-FFF2-40B4-BE49-F238E27FC236}">
                    <a16:creationId xmlns:a16="http://schemas.microsoft.com/office/drawing/2014/main" id="{BF5CBFD8-F8CE-A9EA-3AF4-866697C59111}"/>
                  </a:ext>
                </a:extLst>
              </p:cNvPr>
              <p:cNvSpPr txBox="1"/>
              <p:nvPr/>
            </p:nvSpPr>
            <p:spPr>
              <a:xfrm>
                <a:off x="10366930" y="3842781"/>
                <a:ext cx="634776" cy="646331"/>
              </a:xfrm>
              <a:prstGeom prst="rect">
                <a:avLst/>
              </a:prstGeom>
              <a:noFill/>
            </p:spPr>
            <p:txBody>
              <a:bodyPr wrap="square" rtlCol="0">
                <a:spAutoFit/>
              </a:bodyPr>
              <a:lstStyle/>
              <a:p>
                <a:pPr algn="ctr"/>
                <a:r>
                  <a:rPr lang="nl-BE" b="1" err="1"/>
                  <a:t>RemOps</a:t>
                </a:r>
                <a:endParaRPr lang="nl-BE" b="1"/>
              </a:p>
            </p:txBody>
          </p:sp>
          <p:pic>
            <p:nvPicPr>
              <p:cNvPr id="12" name="Graphic 11" descr="Wireless with solid fill">
                <a:extLst>
                  <a:ext uri="{FF2B5EF4-FFF2-40B4-BE49-F238E27FC236}">
                    <a16:creationId xmlns:a16="http://schemas.microsoft.com/office/drawing/2014/main" id="{077AA094-4D85-6E05-065A-D9BF6C05FB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3500000">
                <a:off x="9887175" y="3769013"/>
                <a:ext cx="411573" cy="411572"/>
              </a:xfrm>
              <a:prstGeom prst="rect">
                <a:avLst/>
              </a:prstGeom>
            </p:spPr>
          </p:pic>
        </p:grpSp>
        <p:pic>
          <p:nvPicPr>
            <p:cNvPr id="13" name="Graphic 12" descr="Wireless with solid fill">
              <a:extLst>
                <a:ext uri="{FF2B5EF4-FFF2-40B4-BE49-F238E27FC236}">
                  <a16:creationId xmlns:a16="http://schemas.microsoft.com/office/drawing/2014/main" id="{9231623E-9F57-7CF9-8F23-6F24BFC7B9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700000">
              <a:off x="9887173" y="4157333"/>
              <a:ext cx="411572" cy="411572"/>
            </a:xfrm>
            <a:prstGeom prst="rect">
              <a:avLst/>
            </a:prstGeom>
          </p:spPr>
        </p:pic>
      </p:grpSp>
    </p:spTree>
    <p:extLst>
      <p:ext uri="{BB962C8B-B14F-4D97-AF65-F5344CB8AC3E}">
        <p14:creationId xmlns:p14="http://schemas.microsoft.com/office/powerpoint/2010/main" val="1301038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469AC27E-E333-B026-6F76-1E6BB8BDF900}"/>
              </a:ext>
            </a:extLst>
          </p:cNvPr>
          <p:cNvPicPr/>
          <p:nvPr/>
        </p:nvPicPr>
        <p:blipFill>
          <a:blip r:embed="rId3" cstate="print">
            <a:alphaModFix amt="50000"/>
          </a:blip>
          <a:stretch>
            <a:fillRect/>
          </a:stretch>
        </p:blipFill>
        <p:spPr>
          <a:xfrm rot="10800000">
            <a:off x="26995" y="4413953"/>
            <a:ext cx="2505591" cy="2465992"/>
          </a:xfrm>
          <a:prstGeom prst="rect">
            <a:avLst/>
          </a:prstGeom>
        </p:spPr>
      </p:pic>
      <p:sp>
        <p:nvSpPr>
          <p:cNvPr id="2" name="Titel 1">
            <a:extLst>
              <a:ext uri="{FF2B5EF4-FFF2-40B4-BE49-F238E27FC236}">
                <a16:creationId xmlns:a16="http://schemas.microsoft.com/office/drawing/2014/main" id="{BE46E34F-31F2-B494-A9CB-37F4DBBC93C3}"/>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MANAGEMENT</a:t>
            </a:r>
          </a:p>
        </p:txBody>
      </p:sp>
      <p:sp>
        <p:nvSpPr>
          <p:cNvPr id="35" name="Tekstvak 34">
            <a:extLst>
              <a:ext uri="{FF2B5EF4-FFF2-40B4-BE49-F238E27FC236}">
                <a16:creationId xmlns:a16="http://schemas.microsoft.com/office/drawing/2014/main" id="{A12A188C-EAD7-FBF0-A654-86B67DE72FA1}"/>
              </a:ext>
            </a:extLst>
          </p:cNvPr>
          <p:cNvSpPr txBox="1"/>
          <p:nvPr/>
        </p:nvSpPr>
        <p:spPr>
          <a:xfrm>
            <a:off x="2644039" y="6033472"/>
            <a:ext cx="690392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a:t>ROM</a:t>
            </a:r>
          </a:p>
        </p:txBody>
      </p:sp>
      <p:cxnSp>
        <p:nvCxnSpPr>
          <p:cNvPr id="37" name="Rechte verbindingslijn 36">
            <a:extLst>
              <a:ext uri="{FF2B5EF4-FFF2-40B4-BE49-F238E27FC236}">
                <a16:creationId xmlns:a16="http://schemas.microsoft.com/office/drawing/2014/main" id="{323E259F-8A9D-65B2-6243-DB45176E8684}"/>
              </a:ext>
            </a:extLst>
          </p:cNvPr>
          <p:cNvCxnSpPr>
            <a:cxnSpLocks/>
          </p:cNvCxnSpPr>
          <p:nvPr/>
        </p:nvCxnSpPr>
        <p:spPr>
          <a:xfrm flipH="1">
            <a:off x="782185" y="4176495"/>
            <a:ext cx="1067843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ep 15">
            <a:extLst>
              <a:ext uri="{FF2B5EF4-FFF2-40B4-BE49-F238E27FC236}">
                <a16:creationId xmlns:a16="http://schemas.microsoft.com/office/drawing/2014/main" id="{055D4CC8-2A37-7B9C-4E55-21A79BE555E1}"/>
              </a:ext>
            </a:extLst>
          </p:cNvPr>
          <p:cNvGrpSpPr/>
          <p:nvPr/>
        </p:nvGrpSpPr>
        <p:grpSpPr>
          <a:xfrm>
            <a:off x="789533" y="1923392"/>
            <a:ext cx="1791056" cy="1783428"/>
            <a:chOff x="789533" y="1923392"/>
            <a:chExt cx="1791056" cy="1783428"/>
          </a:xfrm>
        </p:grpSpPr>
        <p:pic>
          <p:nvPicPr>
            <p:cNvPr id="40" name="Graphic 39" descr="Building outline">
              <a:extLst>
                <a:ext uri="{FF2B5EF4-FFF2-40B4-BE49-F238E27FC236}">
                  <a16:creationId xmlns:a16="http://schemas.microsoft.com/office/drawing/2014/main" id="{1E227E69-F827-09B3-DDBB-BB0AB6DC11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704" y="1923392"/>
              <a:ext cx="1484018" cy="1484019"/>
            </a:xfrm>
            <a:prstGeom prst="rect">
              <a:avLst/>
            </a:prstGeom>
          </p:spPr>
        </p:pic>
        <p:sp>
          <p:nvSpPr>
            <p:cNvPr id="42" name="TextBox 5">
              <a:extLst>
                <a:ext uri="{FF2B5EF4-FFF2-40B4-BE49-F238E27FC236}">
                  <a16:creationId xmlns:a16="http://schemas.microsoft.com/office/drawing/2014/main" id="{9FD9AB49-0129-C3CD-71C0-C40BAB3B6341}"/>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grpSp>
      <p:grpSp>
        <p:nvGrpSpPr>
          <p:cNvPr id="17" name="Groep 16">
            <a:extLst>
              <a:ext uri="{FF2B5EF4-FFF2-40B4-BE49-F238E27FC236}">
                <a16:creationId xmlns:a16="http://schemas.microsoft.com/office/drawing/2014/main" id="{DA85EB7E-544D-4468-4DA0-1658D8B3EF29}"/>
              </a:ext>
            </a:extLst>
          </p:cNvPr>
          <p:cNvGrpSpPr/>
          <p:nvPr/>
        </p:nvGrpSpPr>
        <p:grpSpPr>
          <a:xfrm>
            <a:off x="731385" y="4518497"/>
            <a:ext cx="1791056" cy="1768579"/>
            <a:chOff x="731385" y="4518497"/>
            <a:chExt cx="1791056" cy="1768579"/>
          </a:xfrm>
        </p:grpSpPr>
        <p:sp>
          <p:nvSpPr>
            <p:cNvPr id="43" name="TextBox 5">
              <a:extLst>
                <a:ext uri="{FF2B5EF4-FFF2-40B4-BE49-F238E27FC236}">
                  <a16:creationId xmlns:a16="http://schemas.microsoft.com/office/drawing/2014/main" id="{24D7C199-12D2-E755-1A16-E51E980924E6}"/>
                </a:ext>
              </a:extLst>
            </p:cNvPr>
            <p:cNvSpPr txBox="1"/>
            <p:nvPr/>
          </p:nvSpPr>
          <p:spPr>
            <a:xfrm>
              <a:off x="731385" y="5886966"/>
              <a:ext cx="1791056" cy="400110"/>
            </a:xfrm>
            <a:prstGeom prst="rect">
              <a:avLst/>
            </a:prstGeom>
            <a:noFill/>
          </p:spPr>
          <p:txBody>
            <a:bodyPr wrap="square" rtlCol="0">
              <a:spAutoFit/>
            </a:bodyPr>
            <a:lstStyle/>
            <a:p>
              <a:pPr algn="ctr"/>
              <a:r>
                <a:rPr lang="nl-BE" sz="2000"/>
                <a:t> ROM Company</a:t>
              </a:r>
            </a:p>
          </p:txBody>
        </p:sp>
        <p:pic>
          <p:nvPicPr>
            <p:cNvPr id="44" name="Graphic 43" descr="Building outline">
              <a:extLst>
                <a:ext uri="{FF2B5EF4-FFF2-40B4-BE49-F238E27FC236}">
                  <a16:creationId xmlns:a16="http://schemas.microsoft.com/office/drawing/2014/main" id="{6F4D7629-A245-5368-395D-6C8DFA402E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3052" y="4518497"/>
              <a:ext cx="1484018" cy="1484019"/>
            </a:xfrm>
            <a:prstGeom prst="rect">
              <a:avLst/>
            </a:prstGeom>
          </p:spPr>
        </p:pic>
      </p:grpSp>
      <p:grpSp>
        <p:nvGrpSpPr>
          <p:cNvPr id="20" name="Groep 19">
            <a:extLst>
              <a:ext uri="{FF2B5EF4-FFF2-40B4-BE49-F238E27FC236}">
                <a16:creationId xmlns:a16="http://schemas.microsoft.com/office/drawing/2014/main" id="{3C128FEC-0FC3-AC80-9704-C5B8A409270F}"/>
              </a:ext>
            </a:extLst>
          </p:cNvPr>
          <p:cNvGrpSpPr/>
          <p:nvPr/>
        </p:nvGrpSpPr>
        <p:grpSpPr>
          <a:xfrm>
            <a:off x="10014871" y="2123382"/>
            <a:ext cx="1358064" cy="1408903"/>
            <a:chOff x="10014871" y="2123382"/>
            <a:chExt cx="1358064" cy="1408903"/>
          </a:xfrm>
        </p:grpSpPr>
        <p:pic>
          <p:nvPicPr>
            <p:cNvPr id="28" name="Graphic 27" descr="Freight outline">
              <a:extLst>
                <a:ext uri="{FF2B5EF4-FFF2-40B4-BE49-F238E27FC236}">
                  <a16:creationId xmlns:a16="http://schemas.microsoft.com/office/drawing/2014/main" id="{F397223F-7A2E-29E7-D1CE-1237D575E6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67429" y="2123382"/>
              <a:ext cx="1267676" cy="1267676"/>
            </a:xfrm>
            <a:prstGeom prst="rect">
              <a:avLst/>
            </a:prstGeom>
          </p:spPr>
        </p:pic>
        <p:sp>
          <p:nvSpPr>
            <p:cNvPr id="47" name="Tekstvak 46">
              <a:extLst>
                <a:ext uri="{FF2B5EF4-FFF2-40B4-BE49-F238E27FC236}">
                  <a16:creationId xmlns:a16="http://schemas.microsoft.com/office/drawing/2014/main" id="{0A4B43EC-4BD2-CE9F-362D-8BFA0E37DCC0}"/>
                </a:ext>
              </a:extLst>
            </p:cNvPr>
            <p:cNvSpPr txBox="1"/>
            <p:nvPr/>
          </p:nvSpPr>
          <p:spPr>
            <a:xfrm>
              <a:off x="10014871" y="3162953"/>
              <a:ext cx="1358064" cy="369332"/>
            </a:xfrm>
            <a:prstGeom prst="rect">
              <a:avLst/>
            </a:prstGeom>
            <a:noFill/>
          </p:spPr>
          <p:txBody>
            <a:bodyPr wrap="none" rtlCol="0">
              <a:spAutoFit/>
            </a:bodyPr>
            <a:lstStyle/>
            <a:p>
              <a:r>
                <a:rPr lang="en-GB" b="1"/>
                <a:t>Ship specific</a:t>
              </a:r>
            </a:p>
          </p:txBody>
        </p:sp>
      </p:grpSp>
      <p:grpSp>
        <p:nvGrpSpPr>
          <p:cNvPr id="14" name="Groep 13">
            <a:extLst>
              <a:ext uri="{FF2B5EF4-FFF2-40B4-BE49-F238E27FC236}">
                <a16:creationId xmlns:a16="http://schemas.microsoft.com/office/drawing/2014/main" id="{FEBBAB33-4C88-F77D-78F6-F0A051A29ABE}"/>
              </a:ext>
            </a:extLst>
          </p:cNvPr>
          <p:cNvGrpSpPr/>
          <p:nvPr/>
        </p:nvGrpSpPr>
        <p:grpSpPr>
          <a:xfrm>
            <a:off x="10025762" y="4588007"/>
            <a:ext cx="1351011" cy="1483625"/>
            <a:chOff x="10025762" y="4588007"/>
            <a:chExt cx="1351011" cy="1483625"/>
          </a:xfrm>
        </p:grpSpPr>
        <p:grpSp>
          <p:nvGrpSpPr>
            <p:cNvPr id="25" name="Group 19">
              <a:extLst>
                <a:ext uri="{FF2B5EF4-FFF2-40B4-BE49-F238E27FC236}">
                  <a16:creationId xmlns:a16="http://schemas.microsoft.com/office/drawing/2014/main" id="{C4E2B024-FE64-99AF-1FAF-56396B244706}"/>
                </a:ext>
              </a:extLst>
            </p:cNvPr>
            <p:cNvGrpSpPr/>
            <p:nvPr/>
          </p:nvGrpSpPr>
          <p:grpSpPr>
            <a:xfrm>
              <a:off x="10063903" y="4588007"/>
              <a:ext cx="1260000" cy="1260000"/>
              <a:chOff x="5638800" y="2971800"/>
              <a:chExt cx="914400" cy="1009650"/>
            </a:xfrm>
          </p:grpSpPr>
          <p:pic>
            <p:nvPicPr>
              <p:cNvPr id="26" name="Graphic 25" descr="Monitor outline">
                <a:extLst>
                  <a:ext uri="{FF2B5EF4-FFF2-40B4-BE49-F238E27FC236}">
                    <a16:creationId xmlns:a16="http://schemas.microsoft.com/office/drawing/2014/main" id="{E209B4FE-9E62-68BF-F3CA-202707501A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27" name="Graphic 26" descr="User with solid fill">
                <a:extLst>
                  <a:ext uri="{FF2B5EF4-FFF2-40B4-BE49-F238E27FC236}">
                    <a16:creationId xmlns:a16="http://schemas.microsoft.com/office/drawing/2014/main" id="{D0470A1B-D32D-3BA6-281B-EE5D39A2F2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48" name="Tekstvak 47">
              <a:extLst>
                <a:ext uri="{FF2B5EF4-FFF2-40B4-BE49-F238E27FC236}">
                  <a16:creationId xmlns:a16="http://schemas.microsoft.com/office/drawing/2014/main" id="{3B3E1E08-06CF-C416-8E23-84A37BD0D513}"/>
                </a:ext>
              </a:extLst>
            </p:cNvPr>
            <p:cNvSpPr txBox="1"/>
            <p:nvPr/>
          </p:nvSpPr>
          <p:spPr>
            <a:xfrm>
              <a:off x="10025762" y="5702300"/>
              <a:ext cx="1351011" cy="369332"/>
            </a:xfrm>
            <a:prstGeom prst="rect">
              <a:avLst/>
            </a:prstGeom>
            <a:noFill/>
          </p:spPr>
          <p:txBody>
            <a:bodyPr wrap="none" rtlCol="0">
              <a:spAutoFit/>
            </a:bodyPr>
            <a:lstStyle/>
            <a:p>
              <a:r>
                <a:rPr lang="en-GB" b="1"/>
                <a:t>ROC specific</a:t>
              </a:r>
            </a:p>
          </p:txBody>
        </p:sp>
      </p:grpSp>
      <p:sp>
        <p:nvSpPr>
          <p:cNvPr id="49" name="Tekstvak 48">
            <a:extLst>
              <a:ext uri="{FF2B5EF4-FFF2-40B4-BE49-F238E27FC236}">
                <a16:creationId xmlns:a16="http://schemas.microsoft.com/office/drawing/2014/main" id="{5EBA7200-4B06-CC14-347E-B7913F69581A}"/>
              </a:ext>
            </a:extLst>
          </p:cNvPr>
          <p:cNvSpPr txBox="1"/>
          <p:nvPr/>
        </p:nvSpPr>
        <p:spPr>
          <a:xfrm>
            <a:off x="2625152" y="2290537"/>
            <a:ext cx="690392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a:t>SMS</a:t>
            </a:r>
          </a:p>
        </p:txBody>
      </p:sp>
      <p:sp>
        <p:nvSpPr>
          <p:cNvPr id="6" name="Tekstvak 5">
            <a:extLst>
              <a:ext uri="{FF2B5EF4-FFF2-40B4-BE49-F238E27FC236}">
                <a16:creationId xmlns:a16="http://schemas.microsoft.com/office/drawing/2014/main" id="{47E79F86-7D06-4FBC-9ABE-F30437970D03}"/>
              </a:ext>
            </a:extLst>
          </p:cNvPr>
          <p:cNvSpPr txBox="1"/>
          <p:nvPr/>
        </p:nvSpPr>
        <p:spPr>
          <a:xfrm>
            <a:off x="2625149" y="1644206"/>
            <a:ext cx="690392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a:t>ISM</a:t>
            </a:r>
          </a:p>
        </p:txBody>
      </p:sp>
      <p:sp>
        <p:nvSpPr>
          <p:cNvPr id="19" name="Tekstvak 18">
            <a:extLst>
              <a:ext uri="{FF2B5EF4-FFF2-40B4-BE49-F238E27FC236}">
                <a16:creationId xmlns:a16="http://schemas.microsoft.com/office/drawing/2014/main" id="{BF0C9592-BAB3-144A-89C0-112A53B2E000}"/>
              </a:ext>
            </a:extLst>
          </p:cNvPr>
          <p:cNvSpPr txBox="1"/>
          <p:nvPr/>
        </p:nvSpPr>
        <p:spPr>
          <a:xfrm>
            <a:off x="5407701" y="2659161"/>
            <a:ext cx="1338828" cy="369332"/>
          </a:xfrm>
          <a:prstGeom prst="rect">
            <a:avLst/>
          </a:prstGeom>
          <a:noFill/>
        </p:spPr>
        <p:txBody>
          <a:bodyPr wrap="none" rtlCol="0">
            <a:spAutoFit/>
          </a:bodyPr>
          <a:lstStyle/>
          <a:p>
            <a:r>
              <a:rPr lang="en-GB"/>
              <a:t>IMPLEMENT</a:t>
            </a:r>
          </a:p>
        </p:txBody>
      </p:sp>
      <p:sp>
        <p:nvSpPr>
          <p:cNvPr id="22" name="Tekstvak 21">
            <a:extLst>
              <a:ext uri="{FF2B5EF4-FFF2-40B4-BE49-F238E27FC236}">
                <a16:creationId xmlns:a16="http://schemas.microsoft.com/office/drawing/2014/main" id="{80CE6DA6-EA39-85F2-9EBC-7839220232B1}"/>
              </a:ext>
            </a:extLst>
          </p:cNvPr>
          <p:cNvSpPr txBox="1"/>
          <p:nvPr/>
        </p:nvSpPr>
        <p:spPr>
          <a:xfrm>
            <a:off x="8373375" y="2652956"/>
            <a:ext cx="1155701" cy="369332"/>
          </a:xfrm>
          <a:prstGeom prst="rect">
            <a:avLst/>
          </a:prstGeom>
          <a:noFill/>
        </p:spPr>
        <p:txBody>
          <a:bodyPr wrap="none" rtlCol="0">
            <a:spAutoFit/>
          </a:bodyPr>
          <a:lstStyle/>
          <a:p>
            <a:r>
              <a:rPr lang="en-GB"/>
              <a:t>MAINTAIN</a:t>
            </a:r>
          </a:p>
        </p:txBody>
      </p:sp>
      <p:cxnSp>
        <p:nvCxnSpPr>
          <p:cNvPr id="24" name="Rechte verbindingslijn met pijl 23">
            <a:extLst>
              <a:ext uri="{FF2B5EF4-FFF2-40B4-BE49-F238E27FC236}">
                <a16:creationId xmlns:a16="http://schemas.microsoft.com/office/drawing/2014/main" id="{208B9E15-0FEB-734A-1C60-B82A70B3A78A}"/>
              </a:ext>
            </a:extLst>
          </p:cNvPr>
          <p:cNvCxnSpPr>
            <a:cxnSpLocks/>
            <a:stCxn id="19" idx="3"/>
            <a:endCxn id="22" idx="1"/>
          </p:cNvCxnSpPr>
          <p:nvPr/>
        </p:nvCxnSpPr>
        <p:spPr>
          <a:xfrm flipV="1">
            <a:off x="6746529" y="2837622"/>
            <a:ext cx="1626846" cy="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kstvak 28">
            <a:extLst>
              <a:ext uri="{FF2B5EF4-FFF2-40B4-BE49-F238E27FC236}">
                <a16:creationId xmlns:a16="http://schemas.microsoft.com/office/drawing/2014/main" id="{56F1B812-8CEC-5B58-A499-AF34B4672051}"/>
              </a:ext>
            </a:extLst>
          </p:cNvPr>
          <p:cNvSpPr txBox="1"/>
          <p:nvPr/>
        </p:nvSpPr>
        <p:spPr>
          <a:xfrm>
            <a:off x="2625154" y="2659161"/>
            <a:ext cx="1046825"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GB"/>
              <a:t>DEVELOP</a:t>
            </a:r>
          </a:p>
        </p:txBody>
      </p:sp>
      <p:cxnSp>
        <p:nvCxnSpPr>
          <p:cNvPr id="30" name="Rechte verbindingslijn met pijl 29">
            <a:extLst>
              <a:ext uri="{FF2B5EF4-FFF2-40B4-BE49-F238E27FC236}">
                <a16:creationId xmlns:a16="http://schemas.microsoft.com/office/drawing/2014/main" id="{005C0E30-0732-41DD-41D7-2E41349C9DF7}"/>
              </a:ext>
            </a:extLst>
          </p:cNvPr>
          <p:cNvCxnSpPr>
            <a:cxnSpLocks/>
            <a:stCxn id="29" idx="3"/>
            <a:endCxn id="19" idx="1"/>
          </p:cNvCxnSpPr>
          <p:nvPr/>
        </p:nvCxnSpPr>
        <p:spPr>
          <a:xfrm>
            <a:off x="3671979" y="2843827"/>
            <a:ext cx="1735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7AFFAD58-E2E4-7745-C31B-877F0FAFCCE8}"/>
              </a:ext>
            </a:extLst>
          </p:cNvPr>
          <p:cNvCxnSpPr>
            <a:cxnSpLocks/>
          </p:cNvCxnSpPr>
          <p:nvPr/>
        </p:nvCxnSpPr>
        <p:spPr>
          <a:xfrm flipH="1">
            <a:off x="2625153" y="2652956"/>
            <a:ext cx="690392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661882ED-5BF4-3087-6ECF-D974993EBEE2}"/>
              </a:ext>
            </a:extLst>
          </p:cNvPr>
          <p:cNvSpPr txBox="1"/>
          <p:nvPr/>
        </p:nvSpPr>
        <p:spPr>
          <a:xfrm>
            <a:off x="2625150" y="5593769"/>
            <a:ext cx="690392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a:t>ROCMS</a:t>
            </a:r>
          </a:p>
        </p:txBody>
      </p:sp>
      <p:sp>
        <p:nvSpPr>
          <p:cNvPr id="36" name="Tekstvak 35">
            <a:extLst>
              <a:ext uri="{FF2B5EF4-FFF2-40B4-BE49-F238E27FC236}">
                <a16:creationId xmlns:a16="http://schemas.microsoft.com/office/drawing/2014/main" id="{79EC0EAB-69B7-8916-F722-BFCB0F790F6E}"/>
              </a:ext>
            </a:extLst>
          </p:cNvPr>
          <p:cNvSpPr txBox="1"/>
          <p:nvPr/>
        </p:nvSpPr>
        <p:spPr>
          <a:xfrm>
            <a:off x="5407698" y="5227109"/>
            <a:ext cx="1338828" cy="369332"/>
          </a:xfrm>
          <a:prstGeom prst="rect">
            <a:avLst/>
          </a:prstGeom>
          <a:noFill/>
        </p:spPr>
        <p:txBody>
          <a:bodyPr wrap="none" rtlCol="0">
            <a:spAutoFit/>
          </a:bodyPr>
          <a:lstStyle/>
          <a:p>
            <a:r>
              <a:rPr lang="en-GB"/>
              <a:t>IMPLEMENT</a:t>
            </a:r>
          </a:p>
        </p:txBody>
      </p:sp>
      <p:sp>
        <p:nvSpPr>
          <p:cNvPr id="38" name="Tekstvak 37">
            <a:extLst>
              <a:ext uri="{FF2B5EF4-FFF2-40B4-BE49-F238E27FC236}">
                <a16:creationId xmlns:a16="http://schemas.microsoft.com/office/drawing/2014/main" id="{687C570C-0811-5230-3F7B-BDF068928984}"/>
              </a:ext>
            </a:extLst>
          </p:cNvPr>
          <p:cNvSpPr txBox="1"/>
          <p:nvPr/>
        </p:nvSpPr>
        <p:spPr>
          <a:xfrm>
            <a:off x="8373372" y="5220904"/>
            <a:ext cx="1155701" cy="369332"/>
          </a:xfrm>
          <a:prstGeom prst="rect">
            <a:avLst/>
          </a:prstGeom>
          <a:noFill/>
        </p:spPr>
        <p:txBody>
          <a:bodyPr wrap="none" rtlCol="0">
            <a:spAutoFit/>
          </a:bodyPr>
          <a:lstStyle/>
          <a:p>
            <a:r>
              <a:rPr lang="en-GB"/>
              <a:t>MAINTAIN</a:t>
            </a:r>
          </a:p>
        </p:txBody>
      </p:sp>
      <p:cxnSp>
        <p:nvCxnSpPr>
          <p:cNvPr id="39" name="Rechte verbindingslijn met pijl 38">
            <a:extLst>
              <a:ext uri="{FF2B5EF4-FFF2-40B4-BE49-F238E27FC236}">
                <a16:creationId xmlns:a16="http://schemas.microsoft.com/office/drawing/2014/main" id="{C2EB4F9B-9D4D-E0FC-59B1-0FA2459A491A}"/>
              </a:ext>
            </a:extLst>
          </p:cNvPr>
          <p:cNvCxnSpPr>
            <a:cxnSpLocks/>
            <a:stCxn id="36" idx="3"/>
            <a:endCxn id="38" idx="1"/>
          </p:cNvCxnSpPr>
          <p:nvPr/>
        </p:nvCxnSpPr>
        <p:spPr>
          <a:xfrm flipV="1">
            <a:off x="6746526" y="5405570"/>
            <a:ext cx="1626846" cy="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kstvak 40">
            <a:extLst>
              <a:ext uri="{FF2B5EF4-FFF2-40B4-BE49-F238E27FC236}">
                <a16:creationId xmlns:a16="http://schemas.microsoft.com/office/drawing/2014/main" id="{12F00738-4A01-7085-EDCC-E55CDEB49FD3}"/>
              </a:ext>
            </a:extLst>
          </p:cNvPr>
          <p:cNvSpPr txBox="1"/>
          <p:nvPr/>
        </p:nvSpPr>
        <p:spPr>
          <a:xfrm>
            <a:off x="2625151" y="5227109"/>
            <a:ext cx="1046825"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GB"/>
              <a:t>DEVELOP</a:t>
            </a:r>
          </a:p>
        </p:txBody>
      </p:sp>
      <p:cxnSp>
        <p:nvCxnSpPr>
          <p:cNvPr id="51" name="Rechte verbindingslijn met pijl 50">
            <a:extLst>
              <a:ext uri="{FF2B5EF4-FFF2-40B4-BE49-F238E27FC236}">
                <a16:creationId xmlns:a16="http://schemas.microsoft.com/office/drawing/2014/main" id="{8CC970F3-D675-60D1-8F1C-E979E48665D5}"/>
              </a:ext>
            </a:extLst>
          </p:cNvPr>
          <p:cNvCxnSpPr>
            <a:cxnSpLocks/>
            <a:stCxn id="41" idx="3"/>
            <a:endCxn id="36" idx="1"/>
          </p:cNvCxnSpPr>
          <p:nvPr/>
        </p:nvCxnSpPr>
        <p:spPr>
          <a:xfrm>
            <a:off x="3671976" y="5411775"/>
            <a:ext cx="1735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33F399FA-D57C-3935-E8EB-CCB5DF9BE9F9}"/>
              </a:ext>
            </a:extLst>
          </p:cNvPr>
          <p:cNvCxnSpPr>
            <a:cxnSpLocks/>
          </p:cNvCxnSpPr>
          <p:nvPr/>
        </p:nvCxnSpPr>
        <p:spPr>
          <a:xfrm flipH="1">
            <a:off x="2625149" y="5597576"/>
            <a:ext cx="690392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Graphique, Police, graphisme&#10;&#10;Description générée automatiquement">
            <a:extLst>
              <a:ext uri="{FF2B5EF4-FFF2-40B4-BE49-F238E27FC236}">
                <a16:creationId xmlns:a16="http://schemas.microsoft.com/office/drawing/2014/main" id="{33FD9A74-6C77-C18C-6C2B-49CCA8361C2D}"/>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 name="object 4">
            <a:extLst>
              <a:ext uri="{FF2B5EF4-FFF2-40B4-BE49-F238E27FC236}">
                <a16:creationId xmlns:a16="http://schemas.microsoft.com/office/drawing/2014/main" id="{F848482B-34E0-EA92-8886-0C156E229E34}"/>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7" name="object 4">
            <a:extLst>
              <a:ext uri="{FF2B5EF4-FFF2-40B4-BE49-F238E27FC236}">
                <a16:creationId xmlns:a16="http://schemas.microsoft.com/office/drawing/2014/main" id="{4EEBE746-2280-03B9-3F42-505F3CA0A4D4}"/>
              </a:ext>
            </a:extLst>
          </p:cNvPr>
          <p:cNvGrpSpPr/>
          <p:nvPr/>
        </p:nvGrpSpPr>
        <p:grpSpPr>
          <a:xfrm>
            <a:off x="5113020" y="6628821"/>
            <a:ext cx="1965960" cy="45719"/>
            <a:chOff x="4363177" y="6975805"/>
            <a:chExt cx="1965960" cy="127000"/>
          </a:xfrm>
        </p:grpSpPr>
        <p:sp>
          <p:nvSpPr>
            <p:cNvPr id="8" name="object 5">
              <a:extLst>
                <a:ext uri="{FF2B5EF4-FFF2-40B4-BE49-F238E27FC236}">
                  <a16:creationId xmlns:a16="http://schemas.microsoft.com/office/drawing/2014/main" id="{B6E50F1C-C902-F5B0-9831-2B77964844E6}"/>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9" name="object 6">
              <a:extLst>
                <a:ext uri="{FF2B5EF4-FFF2-40B4-BE49-F238E27FC236}">
                  <a16:creationId xmlns:a16="http://schemas.microsoft.com/office/drawing/2014/main" id="{BBB6998C-5D9D-2127-D3D4-1FBDCEF99743}"/>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24D18330-0209-0A6E-1B6E-930CFBF9CBE2}"/>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Tree>
    <p:extLst>
      <p:ext uri="{BB962C8B-B14F-4D97-AF65-F5344CB8AC3E}">
        <p14:creationId xmlns:p14="http://schemas.microsoft.com/office/powerpoint/2010/main" val="10214179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6" grpId="0" animBg="1"/>
      <p:bldP spid="19" grpId="0"/>
      <p:bldP spid="22" grpId="0"/>
      <p:bldP spid="29" grpId="0" animBg="1"/>
      <p:bldP spid="34" grpId="0" animBg="1"/>
      <p:bldP spid="36" grpId="0"/>
      <p:bldP spid="38" grpId="0"/>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6E34F-31F2-B494-A9CB-37F4DBBC93C3}"/>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MANAGEMENT</a:t>
            </a:r>
          </a:p>
        </p:txBody>
      </p:sp>
      <p:sp>
        <p:nvSpPr>
          <p:cNvPr id="35" name="Tekstvak 34">
            <a:extLst>
              <a:ext uri="{FF2B5EF4-FFF2-40B4-BE49-F238E27FC236}">
                <a16:creationId xmlns:a16="http://schemas.microsoft.com/office/drawing/2014/main" id="{A12A188C-EAD7-FBF0-A654-86B67DE72FA1}"/>
              </a:ext>
            </a:extLst>
          </p:cNvPr>
          <p:cNvSpPr txBox="1"/>
          <p:nvPr/>
        </p:nvSpPr>
        <p:spPr>
          <a:xfrm>
            <a:off x="2644039" y="6033472"/>
            <a:ext cx="690392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a:t>ROM</a:t>
            </a:r>
          </a:p>
        </p:txBody>
      </p:sp>
      <p:grpSp>
        <p:nvGrpSpPr>
          <p:cNvPr id="25" name="Group 19">
            <a:extLst>
              <a:ext uri="{FF2B5EF4-FFF2-40B4-BE49-F238E27FC236}">
                <a16:creationId xmlns:a16="http://schemas.microsoft.com/office/drawing/2014/main" id="{C4E2B024-FE64-99AF-1FAF-56396B244706}"/>
              </a:ext>
            </a:extLst>
          </p:cNvPr>
          <p:cNvGrpSpPr/>
          <p:nvPr/>
        </p:nvGrpSpPr>
        <p:grpSpPr>
          <a:xfrm>
            <a:off x="10063903" y="4588007"/>
            <a:ext cx="1260000" cy="1260000"/>
            <a:chOff x="5638800" y="2971800"/>
            <a:chExt cx="914400" cy="1009650"/>
          </a:xfrm>
        </p:grpSpPr>
        <p:pic>
          <p:nvPicPr>
            <p:cNvPr id="26" name="Graphic 25" descr="Monitor outline">
              <a:extLst>
                <a:ext uri="{FF2B5EF4-FFF2-40B4-BE49-F238E27FC236}">
                  <a16:creationId xmlns:a16="http://schemas.microsoft.com/office/drawing/2014/main" id="{E209B4FE-9E62-68BF-F3CA-202707501A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pic>
          <p:nvPicPr>
            <p:cNvPr id="27" name="Graphic 26" descr="User with solid fill">
              <a:extLst>
                <a:ext uri="{FF2B5EF4-FFF2-40B4-BE49-F238E27FC236}">
                  <a16:creationId xmlns:a16="http://schemas.microsoft.com/office/drawing/2014/main" id="{D0470A1B-D32D-3BA6-281B-EE5D39A2F2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3067050"/>
              <a:ext cx="914400" cy="914400"/>
            </a:xfrm>
            <a:prstGeom prst="rect">
              <a:avLst/>
            </a:prstGeom>
          </p:spPr>
        </p:pic>
      </p:grpSp>
      <p:pic>
        <p:nvPicPr>
          <p:cNvPr id="28" name="Graphic 27" descr="Freight outline">
            <a:extLst>
              <a:ext uri="{FF2B5EF4-FFF2-40B4-BE49-F238E27FC236}">
                <a16:creationId xmlns:a16="http://schemas.microsoft.com/office/drawing/2014/main" id="{F397223F-7A2E-29E7-D1CE-1237D575E6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67429" y="2123382"/>
            <a:ext cx="1267676" cy="1267676"/>
          </a:xfrm>
          <a:prstGeom prst="rect">
            <a:avLst/>
          </a:prstGeom>
        </p:spPr>
      </p:pic>
      <p:cxnSp>
        <p:nvCxnSpPr>
          <p:cNvPr id="37" name="Rechte verbindingslijn 36">
            <a:extLst>
              <a:ext uri="{FF2B5EF4-FFF2-40B4-BE49-F238E27FC236}">
                <a16:creationId xmlns:a16="http://schemas.microsoft.com/office/drawing/2014/main" id="{323E259F-8A9D-65B2-6243-DB45176E8684}"/>
              </a:ext>
            </a:extLst>
          </p:cNvPr>
          <p:cNvCxnSpPr>
            <a:cxnSpLocks/>
          </p:cNvCxnSpPr>
          <p:nvPr/>
        </p:nvCxnSpPr>
        <p:spPr>
          <a:xfrm flipH="1">
            <a:off x="782185" y="4176495"/>
            <a:ext cx="10678431" cy="0"/>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Graphic 39" descr="Building outline">
            <a:extLst>
              <a:ext uri="{FF2B5EF4-FFF2-40B4-BE49-F238E27FC236}">
                <a16:creationId xmlns:a16="http://schemas.microsoft.com/office/drawing/2014/main" id="{1E227E69-F827-09B3-DDBB-BB0AB6DC11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5704" y="1923392"/>
            <a:ext cx="1484018" cy="1484019"/>
          </a:xfrm>
          <a:prstGeom prst="rect">
            <a:avLst/>
          </a:prstGeom>
        </p:spPr>
      </p:pic>
      <p:sp>
        <p:nvSpPr>
          <p:cNvPr id="42" name="TextBox 5">
            <a:extLst>
              <a:ext uri="{FF2B5EF4-FFF2-40B4-BE49-F238E27FC236}">
                <a16:creationId xmlns:a16="http://schemas.microsoft.com/office/drawing/2014/main" id="{9FD9AB49-0129-C3CD-71C0-C40BAB3B6341}"/>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sp>
        <p:nvSpPr>
          <p:cNvPr id="43" name="TextBox 5">
            <a:extLst>
              <a:ext uri="{FF2B5EF4-FFF2-40B4-BE49-F238E27FC236}">
                <a16:creationId xmlns:a16="http://schemas.microsoft.com/office/drawing/2014/main" id="{24D7C199-12D2-E755-1A16-E51E980924E6}"/>
              </a:ext>
            </a:extLst>
          </p:cNvPr>
          <p:cNvSpPr txBox="1"/>
          <p:nvPr/>
        </p:nvSpPr>
        <p:spPr>
          <a:xfrm>
            <a:off x="731385" y="5886966"/>
            <a:ext cx="1791056" cy="400110"/>
          </a:xfrm>
          <a:prstGeom prst="rect">
            <a:avLst/>
          </a:prstGeom>
          <a:noFill/>
        </p:spPr>
        <p:txBody>
          <a:bodyPr wrap="square" rtlCol="0">
            <a:spAutoFit/>
          </a:bodyPr>
          <a:lstStyle/>
          <a:p>
            <a:pPr algn="ctr"/>
            <a:r>
              <a:rPr lang="nl-BE" sz="2000"/>
              <a:t> ROM Company</a:t>
            </a:r>
          </a:p>
        </p:txBody>
      </p:sp>
      <p:pic>
        <p:nvPicPr>
          <p:cNvPr id="44" name="Graphic 43" descr="Building outline">
            <a:extLst>
              <a:ext uri="{FF2B5EF4-FFF2-40B4-BE49-F238E27FC236}">
                <a16:creationId xmlns:a16="http://schemas.microsoft.com/office/drawing/2014/main" id="{6F4D7629-A245-5368-395D-6C8DFA402E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3052" y="4518497"/>
            <a:ext cx="1484018" cy="1484019"/>
          </a:xfrm>
          <a:prstGeom prst="rect">
            <a:avLst/>
          </a:prstGeom>
        </p:spPr>
      </p:pic>
      <p:sp>
        <p:nvSpPr>
          <p:cNvPr id="47" name="Tekstvak 46">
            <a:extLst>
              <a:ext uri="{FF2B5EF4-FFF2-40B4-BE49-F238E27FC236}">
                <a16:creationId xmlns:a16="http://schemas.microsoft.com/office/drawing/2014/main" id="{0A4B43EC-4BD2-CE9F-362D-8BFA0E37DCC0}"/>
              </a:ext>
            </a:extLst>
          </p:cNvPr>
          <p:cNvSpPr txBox="1"/>
          <p:nvPr/>
        </p:nvSpPr>
        <p:spPr>
          <a:xfrm>
            <a:off x="10014871" y="3162953"/>
            <a:ext cx="1358064" cy="369332"/>
          </a:xfrm>
          <a:prstGeom prst="rect">
            <a:avLst/>
          </a:prstGeom>
          <a:noFill/>
        </p:spPr>
        <p:txBody>
          <a:bodyPr wrap="none" rtlCol="0">
            <a:spAutoFit/>
          </a:bodyPr>
          <a:lstStyle/>
          <a:p>
            <a:r>
              <a:rPr lang="en-GB" b="1"/>
              <a:t>Ship specific</a:t>
            </a:r>
          </a:p>
        </p:txBody>
      </p:sp>
      <p:sp>
        <p:nvSpPr>
          <p:cNvPr id="48" name="Tekstvak 47">
            <a:extLst>
              <a:ext uri="{FF2B5EF4-FFF2-40B4-BE49-F238E27FC236}">
                <a16:creationId xmlns:a16="http://schemas.microsoft.com/office/drawing/2014/main" id="{3B3E1E08-06CF-C416-8E23-84A37BD0D513}"/>
              </a:ext>
            </a:extLst>
          </p:cNvPr>
          <p:cNvSpPr txBox="1"/>
          <p:nvPr/>
        </p:nvSpPr>
        <p:spPr>
          <a:xfrm>
            <a:off x="10025762" y="5702300"/>
            <a:ext cx="1351011" cy="369332"/>
          </a:xfrm>
          <a:prstGeom prst="rect">
            <a:avLst/>
          </a:prstGeom>
          <a:noFill/>
        </p:spPr>
        <p:txBody>
          <a:bodyPr wrap="none" rtlCol="0">
            <a:spAutoFit/>
          </a:bodyPr>
          <a:lstStyle/>
          <a:p>
            <a:r>
              <a:rPr lang="en-GB" b="1"/>
              <a:t>ROC specific</a:t>
            </a:r>
          </a:p>
        </p:txBody>
      </p:sp>
      <p:sp>
        <p:nvSpPr>
          <p:cNvPr id="49" name="Tekstvak 48">
            <a:extLst>
              <a:ext uri="{FF2B5EF4-FFF2-40B4-BE49-F238E27FC236}">
                <a16:creationId xmlns:a16="http://schemas.microsoft.com/office/drawing/2014/main" id="{5EBA7200-4B06-CC14-347E-B7913F69581A}"/>
              </a:ext>
            </a:extLst>
          </p:cNvPr>
          <p:cNvSpPr txBox="1"/>
          <p:nvPr/>
        </p:nvSpPr>
        <p:spPr>
          <a:xfrm>
            <a:off x="2625152" y="2290537"/>
            <a:ext cx="690392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a:t>SMS</a:t>
            </a:r>
          </a:p>
        </p:txBody>
      </p:sp>
      <p:sp>
        <p:nvSpPr>
          <p:cNvPr id="6" name="Tekstvak 5">
            <a:extLst>
              <a:ext uri="{FF2B5EF4-FFF2-40B4-BE49-F238E27FC236}">
                <a16:creationId xmlns:a16="http://schemas.microsoft.com/office/drawing/2014/main" id="{47E79F86-7D06-4FBC-9ABE-F30437970D03}"/>
              </a:ext>
            </a:extLst>
          </p:cNvPr>
          <p:cNvSpPr txBox="1"/>
          <p:nvPr/>
        </p:nvSpPr>
        <p:spPr>
          <a:xfrm>
            <a:off x="2625149" y="1644206"/>
            <a:ext cx="690392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a:t>ISM</a:t>
            </a:r>
          </a:p>
        </p:txBody>
      </p:sp>
      <p:sp>
        <p:nvSpPr>
          <p:cNvPr id="19" name="Tekstvak 18">
            <a:extLst>
              <a:ext uri="{FF2B5EF4-FFF2-40B4-BE49-F238E27FC236}">
                <a16:creationId xmlns:a16="http://schemas.microsoft.com/office/drawing/2014/main" id="{BF0C9592-BAB3-144A-89C0-112A53B2E000}"/>
              </a:ext>
            </a:extLst>
          </p:cNvPr>
          <p:cNvSpPr txBox="1"/>
          <p:nvPr/>
        </p:nvSpPr>
        <p:spPr>
          <a:xfrm>
            <a:off x="5407701" y="2659161"/>
            <a:ext cx="1338828" cy="369332"/>
          </a:xfrm>
          <a:prstGeom prst="rect">
            <a:avLst/>
          </a:prstGeom>
          <a:noFill/>
        </p:spPr>
        <p:txBody>
          <a:bodyPr wrap="none" rtlCol="0">
            <a:spAutoFit/>
          </a:bodyPr>
          <a:lstStyle/>
          <a:p>
            <a:r>
              <a:rPr lang="en-GB"/>
              <a:t>IMPLEMENT</a:t>
            </a:r>
          </a:p>
        </p:txBody>
      </p:sp>
      <p:sp>
        <p:nvSpPr>
          <p:cNvPr id="22" name="Tekstvak 21">
            <a:extLst>
              <a:ext uri="{FF2B5EF4-FFF2-40B4-BE49-F238E27FC236}">
                <a16:creationId xmlns:a16="http://schemas.microsoft.com/office/drawing/2014/main" id="{80CE6DA6-EA39-85F2-9EBC-7839220232B1}"/>
              </a:ext>
            </a:extLst>
          </p:cNvPr>
          <p:cNvSpPr txBox="1"/>
          <p:nvPr/>
        </p:nvSpPr>
        <p:spPr>
          <a:xfrm>
            <a:off x="8373375" y="2652956"/>
            <a:ext cx="1155701" cy="369332"/>
          </a:xfrm>
          <a:prstGeom prst="rect">
            <a:avLst/>
          </a:prstGeom>
          <a:noFill/>
        </p:spPr>
        <p:txBody>
          <a:bodyPr wrap="none" rtlCol="0">
            <a:spAutoFit/>
          </a:bodyPr>
          <a:lstStyle/>
          <a:p>
            <a:r>
              <a:rPr lang="en-GB"/>
              <a:t>MAINTAIN</a:t>
            </a:r>
          </a:p>
        </p:txBody>
      </p:sp>
      <p:cxnSp>
        <p:nvCxnSpPr>
          <p:cNvPr id="24" name="Rechte verbindingslijn met pijl 23">
            <a:extLst>
              <a:ext uri="{FF2B5EF4-FFF2-40B4-BE49-F238E27FC236}">
                <a16:creationId xmlns:a16="http://schemas.microsoft.com/office/drawing/2014/main" id="{208B9E15-0FEB-734A-1C60-B82A70B3A78A}"/>
              </a:ext>
            </a:extLst>
          </p:cNvPr>
          <p:cNvCxnSpPr>
            <a:cxnSpLocks/>
            <a:stCxn id="19" idx="3"/>
            <a:endCxn id="22" idx="1"/>
          </p:cNvCxnSpPr>
          <p:nvPr/>
        </p:nvCxnSpPr>
        <p:spPr>
          <a:xfrm flipV="1">
            <a:off x="6746529" y="2837622"/>
            <a:ext cx="1626846" cy="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kstvak 28">
            <a:extLst>
              <a:ext uri="{FF2B5EF4-FFF2-40B4-BE49-F238E27FC236}">
                <a16:creationId xmlns:a16="http://schemas.microsoft.com/office/drawing/2014/main" id="{56F1B812-8CEC-5B58-A499-AF34B4672051}"/>
              </a:ext>
            </a:extLst>
          </p:cNvPr>
          <p:cNvSpPr txBox="1"/>
          <p:nvPr/>
        </p:nvSpPr>
        <p:spPr>
          <a:xfrm>
            <a:off x="2625154" y="2659161"/>
            <a:ext cx="1046825"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GB"/>
              <a:t>DEVELOP</a:t>
            </a:r>
          </a:p>
        </p:txBody>
      </p:sp>
      <p:cxnSp>
        <p:nvCxnSpPr>
          <p:cNvPr id="30" name="Rechte verbindingslijn met pijl 29">
            <a:extLst>
              <a:ext uri="{FF2B5EF4-FFF2-40B4-BE49-F238E27FC236}">
                <a16:creationId xmlns:a16="http://schemas.microsoft.com/office/drawing/2014/main" id="{005C0E30-0732-41DD-41D7-2E41349C9DF7}"/>
              </a:ext>
            </a:extLst>
          </p:cNvPr>
          <p:cNvCxnSpPr>
            <a:cxnSpLocks/>
            <a:stCxn id="29" idx="3"/>
            <a:endCxn id="19" idx="1"/>
          </p:cNvCxnSpPr>
          <p:nvPr/>
        </p:nvCxnSpPr>
        <p:spPr>
          <a:xfrm>
            <a:off x="3671979" y="2843827"/>
            <a:ext cx="1735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7AFFAD58-E2E4-7745-C31B-877F0FAFCCE8}"/>
              </a:ext>
            </a:extLst>
          </p:cNvPr>
          <p:cNvCxnSpPr>
            <a:cxnSpLocks/>
          </p:cNvCxnSpPr>
          <p:nvPr/>
        </p:nvCxnSpPr>
        <p:spPr>
          <a:xfrm flipH="1">
            <a:off x="2625153" y="2652956"/>
            <a:ext cx="690392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661882ED-5BF4-3087-6ECF-D974993EBEE2}"/>
              </a:ext>
            </a:extLst>
          </p:cNvPr>
          <p:cNvSpPr txBox="1"/>
          <p:nvPr/>
        </p:nvSpPr>
        <p:spPr>
          <a:xfrm>
            <a:off x="2625150" y="5593769"/>
            <a:ext cx="690392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a:t>ROCMS</a:t>
            </a:r>
          </a:p>
        </p:txBody>
      </p:sp>
      <p:sp>
        <p:nvSpPr>
          <p:cNvPr id="36" name="Tekstvak 35">
            <a:extLst>
              <a:ext uri="{FF2B5EF4-FFF2-40B4-BE49-F238E27FC236}">
                <a16:creationId xmlns:a16="http://schemas.microsoft.com/office/drawing/2014/main" id="{79EC0EAB-69B7-8916-F722-BFCB0F790F6E}"/>
              </a:ext>
            </a:extLst>
          </p:cNvPr>
          <p:cNvSpPr txBox="1"/>
          <p:nvPr/>
        </p:nvSpPr>
        <p:spPr>
          <a:xfrm>
            <a:off x="5407698" y="5227109"/>
            <a:ext cx="1338828" cy="369332"/>
          </a:xfrm>
          <a:prstGeom prst="rect">
            <a:avLst/>
          </a:prstGeom>
          <a:noFill/>
        </p:spPr>
        <p:txBody>
          <a:bodyPr wrap="none" rtlCol="0">
            <a:spAutoFit/>
          </a:bodyPr>
          <a:lstStyle/>
          <a:p>
            <a:r>
              <a:rPr lang="en-GB"/>
              <a:t>IMPLEMENT</a:t>
            </a:r>
          </a:p>
        </p:txBody>
      </p:sp>
      <p:sp>
        <p:nvSpPr>
          <p:cNvPr id="38" name="Tekstvak 37">
            <a:extLst>
              <a:ext uri="{FF2B5EF4-FFF2-40B4-BE49-F238E27FC236}">
                <a16:creationId xmlns:a16="http://schemas.microsoft.com/office/drawing/2014/main" id="{687C570C-0811-5230-3F7B-BDF068928984}"/>
              </a:ext>
            </a:extLst>
          </p:cNvPr>
          <p:cNvSpPr txBox="1"/>
          <p:nvPr/>
        </p:nvSpPr>
        <p:spPr>
          <a:xfrm>
            <a:off x="8373372" y="5220904"/>
            <a:ext cx="1155701" cy="369332"/>
          </a:xfrm>
          <a:prstGeom prst="rect">
            <a:avLst/>
          </a:prstGeom>
          <a:noFill/>
        </p:spPr>
        <p:txBody>
          <a:bodyPr wrap="none" rtlCol="0">
            <a:spAutoFit/>
          </a:bodyPr>
          <a:lstStyle/>
          <a:p>
            <a:r>
              <a:rPr lang="en-GB"/>
              <a:t>MAINTAIN</a:t>
            </a:r>
          </a:p>
        </p:txBody>
      </p:sp>
      <p:cxnSp>
        <p:nvCxnSpPr>
          <p:cNvPr id="39" name="Rechte verbindingslijn met pijl 38">
            <a:extLst>
              <a:ext uri="{FF2B5EF4-FFF2-40B4-BE49-F238E27FC236}">
                <a16:creationId xmlns:a16="http://schemas.microsoft.com/office/drawing/2014/main" id="{C2EB4F9B-9D4D-E0FC-59B1-0FA2459A491A}"/>
              </a:ext>
            </a:extLst>
          </p:cNvPr>
          <p:cNvCxnSpPr>
            <a:cxnSpLocks/>
            <a:stCxn id="36" idx="3"/>
            <a:endCxn id="38" idx="1"/>
          </p:cNvCxnSpPr>
          <p:nvPr/>
        </p:nvCxnSpPr>
        <p:spPr>
          <a:xfrm flipV="1">
            <a:off x="6746526" y="5405570"/>
            <a:ext cx="1626846" cy="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kstvak 40">
            <a:extLst>
              <a:ext uri="{FF2B5EF4-FFF2-40B4-BE49-F238E27FC236}">
                <a16:creationId xmlns:a16="http://schemas.microsoft.com/office/drawing/2014/main" id="{12F00738-4A01-7085-EDCC-E55CDEB49FD3}"/>
              </a:ext>
            </a:extLst>
          </p:cNvPr>
          <p:cNvSpPr txBox="1"/>
          <p:nvPr/>
        </p:nvSpPr>
        <p:spPr>
          <a:xfrm>
            <a:off x="2625151" y="5227109"/>
            <a:ext cx="1046825"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GB"/>
              <a:t>DEVELOP</a:t>
            </a:r>
          </a:p>
        </p:txBody>
      </p:sp>
      <p:cxnSp>
        <p:nvCxnSpPr>
          <p:cNvPr id="51" name="Rechte verbindingslijn met pijl 50">
            <a:extLst>
              <a:ext uri="{FF2B5EF4-FFF2-40B4-BE49-F238E27FC236}">
                <a16:creationId xmlns:a16="http://schemas.microsoft.com/office/drawing/2014/main" id="{8CC970F3-D675-60D1-8F1C-E979E48665D5}"/>
              </a:ext>
            </a:extLst>
          </p:cNvPr>
          <p:cNvCxnSpPr>
            <a:cxnSpLocks/>
            <a:stCxn id="41" idx="3"/>
            <a:endCxn id="36" idx="1"/>
          </p:cNvCxnSpPr>
          <p:nvPr/>
        </p:nvCxnSpPr>
        <p:spPr>
          <a:xfrm>
            <a:off x="3671976" y="5411775"/>
            <a:ext cx="1735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33F399FA-D57C-3935-E8EB-CCB5DF9BE9F9}"/>
              </a:ext>
            </a:extLst>
          </p:cNvPr>
          <p:cNvCxnSpPr>
            <a:cxnSpLocks/>
          </p:cNvCxnSpPr>
          <p:nvPr/>
        </p:nvCxnSpPr>
        <p:spPr>
          <a:xfrm flipH="1">
            <a:off x="2625149" y="5597576"/>
            <a:ext cx="690392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Graphique, Police, graphisme&#10;&#10;Description générée automatiquement">
            <a:extLst>
              <a:ext uri="{FF2B5EF4-FFF2-40B4-BE49-F238E27FC236}">
                <a16:creationId xmlns:a16="http://schemas.microsoft.com/office/drawing/2014/main" id="{33FD9A74-6C77-C18C-6C2B-49CCA8361C2D}"/>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 name="object 4">
            <a:extLst>
              <a:ext uri="{FF2B5EF4-FFF2-40B4-BE49-F238E27FC236}">
                <a16:creationId xmlns:a16="http://schemas.microsoft.com/office/drawing/2014/main" id="{F848482B-34E0-EA92-8886-0C156E229E34}"/>
              </a:ext>
            </a:extLst>
          </p:cNvPr>
          <p:cNvPicPr/>
          <p:nvPr/>
        </p:nvPicPr>
        <p:blipFill>
          <a:blip r:embed="rId12" cstate="print">
            <a:alphaModFix amt="50000"/>
          </a:blip>
          <a:stretch>
            <a:fillRect/>
          </a:stretch>
        </p:blipFill>
        <p:spPr>
          <a:xfrm>
            <a:off x="9679538" y="12"/>
            <a:ext cx="2505591" cy="2465992"/>
          </a:xfrm>
          <a:prstGeom prst="rect">
            <a:avLst/>
          </a:prstGeom>
        </p:spPr>
      </p:pic>
      <p:pic>
        <p:nvPicPr>
          <p:cNvPr id="5" name="object 4">
            <a:extLst>
              <a:ext uri="{FF2B5EF4-FFF2-40B4-BE49-F238E27FC236}">
                <a16:creationId xmlns:a16="http://schemas.microsoft.com/office/drawing/2014/main" id="{469AC27E-E333-B026-6F76-1E6BB8BDF900}"/>
              </a:ext>
            </a:extLst>
          </p:cNvPr>
          <p:cNvPicPr/>
          <p:nvPr/>
        </p:nvPicPr>
        <p:blipFill>
          <a:blip r:embed="rId12" cstate="print">
            <a:alphaModFix amt="50000"/>
          </a:blip>
          <a:stretch>
            <a:fillRect/>
          </a:stretch>
        </p:blipFill>
        <p:spPr>
          <a:xfrm rot="10800000">
            <a:off x="26995" y="4413953"/>
            <a:ext cx="2505591" cy="2465992"/>
          </a:xfrm>
          <a:prstGeom prst="rect">
            <a:avLst/>
          </a:prstGeom>
        </p:spPr>
      </p:pic>
      <p:grpSp>
        <p:nvGrpSpPr>
          <p:cNvPr id="7" name="object 4">
            <a:extLst>
              <a:ext uri="{FF2B5EF4-FFF2-40B4-BE49-F238E27FC236}">
                <a16:creationId xmlns:a16="http://schemas.microsoft.com/office/drawing/2014/main" id="{4EEBE746-2280-03B9-3F42-505F3CA0A4D4}"/>
              </a:ext>
            </a:extLst>
          </p:cNvPr>
          <p:cNvGrpSpPr/>
          <p:nvPr/>
        </p:nvGrpSpPr>
        <p:grpSpPr>
          <a:xfrm>
            <a:off x="5113020" y="6628821"/>
            <a:ext cx="1965960" cy="45719"/>
            <a:chOff x="4363177" y="6975805"/>
            <a:chExt cx="1965960" cy="127000"/>
          </a:xfrm>
        </p:grpSpPr>
        <p:sp>
          <p:nvSpPr>
            <p:cNvPr id="8" name="object 5">
              <a:extLst>
                <a:ext uri="{FF2B5EF4-FFF2-40B4-BE49-F238E27FC236}">
                  <a16:creationId xmlns:a16="http://schemas.microsoft.com/office/drawing/2014/main" id="{B6E50F1C-C902-F5B0-9831-2B77964844E6}"/>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9" name="object 6">
              <a:extLst>
                <a:ext uri="{FF2B5EF4-FFF2-40B4-BE49-F238E27FC236}">
                  <a16:creationId xmlns:a16="http://schemas.microsoft.com/office/drawing/2014/main" id="{BBB6998C-5D9D-2127-D3D4-1FBDCEF99743}"/>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24D18330-0209-0A6E-1B6E-930CFBF9CBE2}"/>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11" name="Group 10">
            <a:extLst>
              <a:ext uri="{FF2B5EF4-FFF2-40B4-BE49-F238E27FC236}">
                <a16:creationId xmlns:a16="http://schemas.microsoft.com/office/drawing/2014/main" id="{C25B402A-D8E8-6351-C1E7-72BF3C30AA84}"/>
              </a:ext>
            </a:extLst>
          </p:cNvPr>
          <p:cNvGrpSpPr/>
          <p:nvPr/>
        </p:nvGrpSpPr>
        <p:grpSpPr>
          <a:xfrm rot="5400000">
            <a:off x="2764206" y="3276101"/>
            <a:ext cx="768720" cy="411575"/>
            <a:chOff x="7970244" y="4857527"/>
            <a:chExt cx="853941" cy="457203"/>
          </a:xfrm>
        </p:grpSpPr>
        <p:pic>
          <p:nvPicPr>
            <p:cNvPr id="12" name="Graphic 11" descr="Wireless with solid fill">
              <a:extLst>
                <a:ext uri="{FF2B5EF4-FFF2-40B4-BE49-F238E27FC236}">
                  <a16:creationId xmlns:a16="http://schemas.microsoft.com/office/drawing/2014/main" id="{9038823D-3507-590E-7B35-5962C1418F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7970244" y="4857527"/>
              <a:ext cx="457200" cy="457200"/>
            </a:xfrm>
            <a:prstGeom prst="rect">
              <a:avLst/>
            </a:prstGeom>
          </p:spPr>
        </p:pic>
        <p:pic>
          <p:nvPicPr>
            <p:cNvPr id="13" name="Graphic 12" descr="Wireless with solid fill">
              <a:extLst>
                <a:ext uri="{FF2B5EF4-FFF2-40B4-BE49-F238E27FC236}">
                  <a16:creationId xmlns:a16="http://schemas.microsoft.com/office/drawing/2014/main" id="{BB803FF9-D926-E622-2278-A07942380D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8366986" y="4857530"/>
              <a:ext cx="457199" cy="457200"/>
            </a:xfrm>
            <a:prstGeom prst="rect">
              <a:avLst/>
            </a:prstGeom>
          </p:spPr>
        </p:pic>
      </p:grpSp>
      <p:grpSp>
        <p:nvGrpSpPr>
          <p:cNvPr id="15" name="Group 14">
            <a:extLst>
              <a:ext uri="{FF2B5EF4-FFF2-40B4-BE49-F238E27FC236}">
                <a16:creationId xmlns:a16="http://schemas.microsoft.com/office/drawing/2014/main" id="{D3366A8B-F7DA-F377-070F-13D2886AD2CD}"/>
              </a:ext>
            </a:extLst>
          </p:cNvPr>
          <p:cNvGrpSpPr/>
          <p:nvPr/>
        </p:nvGrpSpPr>
        <p:grpSpPr>
          <a:xfrm rot="5400000">
            <a:off x="4996792" y="3942198"/>
            <a:ext cx="2160651" cy="411571"/>
            <a:chOff x="8037960" y="4857532"/>
            <a:chExt cx="2400182" cy="457199"/>
          </a:xfrm>
        </p:grpSpPr>
        <p:pic>
          <p:nvPicPr>
            <p:cNvPr id="16" name="Graphic 15" descr="Wireless with solid fill">
              <a:extLst>
                <a:ext uri="{FF2B5EF4-FFF2-40B4-BE49-F238E27FC236}">
                  <a16:creationId xmlns:a16="http://schemas.microsoft.com/office/drawing/2014/main" id="{12B7DFD8-C090-F97E-0F61-DB972474B0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8037960" y="4857533"/>
              <a:ext cx="457200" cy="457194"/>
            </a:xfrm>
            <a:prstGeom prst="rect">
              <a:avLst/>
            </a:prstGeom>
          </p:spPr>
        </p:pic>
        <p:pic>
          <p:nvPicPr>
            <p:cNvPr id="17" name="Graphic 16" descr="Wireless with solid fill">
              <a:extLst>
                <a:ext uri="{FF2B5EF4-FFF2-40B4-BE49-F238E27FC236}">
                  <a16:creationId xmlns:a16="http://schemas.microsoft.com/office/drawing/2014/main" id="{94202F6C-9B04-C30E-F568-17F6AB1949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9980943" y="4857532"/>
              <a:ext cx="457199" cy="457199"/>
            </a:xfrm>
            <a:prstGeom prst="rect">
              <a:avLst/>
            </a:prstGeom>
          </p:spPr>
        </p:pic>
      </p:grpSp>
      <p:grpSp>
        <p:nvGrpSpPr>
          <p:cNvPr id="18" name="Group 17">
            <a:extLst>
              <a:ext uri="{FF2B5EF4-FFF2-40B4-BE49-F238E27FC236}">
                <a16:creationId xmlns:a16="http://schemas.microsoft.com/office/drawing/2014/main" id="{D27C894A-BE23-5442-423C-53275C5FFB5B}"/>
              </a:ext>
            </a:extLst>
          </p:cNvPr>
          <p:cNvGrpSpPr/>
          <p:nvPr/>
        </p:nvGrpSpPr>
        <p:grpSpPr>
          <a:xfrm rot="5400000">
            <a:off x="7851752" y="3942198"/>
            <a:ext cx="2160651" cy="411571"/>
            <a:chOff x="8037960" y="4857532"/>
            <a:chExt cx="2400182" cy="457199"/>
          </a:xfrm>
        </p:grpSpPr>
        <p:pic>
          <p:nvPicPr>
            <p:cNvPr id="20" name="Graphic 19" descr="Wireless with solid fill">
              <a:extLst>
                <a:ext uri="{FF2B5EF4-FFF2-40B4-BE49-F238E27FC236}">
                  <a16:creationId xmlns:a16="http://schemas.microsoft.com/office/drawing/2014/main" id="{CF5D81A4-0CD6-0C31-7B57-C852C176B2D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100000">
              <a:off x="8037960" y="4857533"/>
              <a:ext cx="457200" cy="457194"/>
            </a:xfrm>
            <a:prstGeom prst="rect">
              <a:avLst/>
            </a:prstGeom>
          </p:spPr>
        </p:pic>
        <p:pic>
          <p:nvPicPr>
            <p:cNvPr id="21" name="Graphic 20" descr="Wireless with solid fill">
              <a:extLst>
                <a:ext uri="{FF2B5EF4-FFF2-40B4-BE49-F238E27FC236}">
                  <a16:creationId xmlns:a16="http://schemas.microsoft.com/office/drawing/2014/main" id="{5DA86951-961E-9BD4-DD72-1E83CD0B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900000">
              <a:off x="9980943" y="4857532"/>
              <a:ext cx="457199" cy="457199"/>
            </a:xfrm>
            <a:prstGeom prst="rect">
              <a:avLst/>
            </a:prstGeom>
          </p:spPr>
        </p:pic>
      </p:grpSp>
      <p:sp>
        <p:nvSpPr>
          <p:cNvPr id="23" name="TextBox 22">
            <a:extLst>
              <a:ext uri="{FF2B5EF4-FFF2-40B4-BE49-F238E27FC236}">
                <a16:creationId xmlns:a16="http://schemas.microsoft.com/office/drawing/2014/main" id="{9EC41861-ABBF-B655-9BD3-31BD6F2675C9}"/>
              </a:ext>
            </a:extLst>
          </p:cNvPr>
          <p:cNvSpPr txBox="1"/>
          <p:nvPr/>
        </p:nvSpPr>
        <p:spPr>
          <a:xfrm>
            <a:off x="10366930" y="3842781"/>
            <a:ext cx="634776" cy="646331"/>
          </a:xfrm>
          <a:prstGeom prst="rect">
            <a:avLst/>
          </a:prstGeom>
          <a:noFill/>
        </p:spPr>
        <p:txBody>
          <a:bodyPr wrap="square" rtlCol="0">
            <a:spAutoFit/>
          </a:bodyPr>
          <a:lstStyle/>
          <a:p>
            <a:pPr algn="ctr"/>
            <a:r>
              <a:rPr lang="nl-BE" b="1" err="1"/>
              <a:t>RemOps</a:t>
            </a:r>
            <a:endParaRPr lang="nl-BE" b="1"/>
          </a:p>
        </p:txBody>
      </p:sp>
    </p:spTree>
    <p:extLst>
      <p:ext uri="{BB962C8B-B14F-4D97-AF65-F5344CB8AC3E}">
        <p14:creationId xmlns:p14="http://schemas.microsoft.com/office/powerpoint/2010/main" val="404348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469AC27E-E333-B026-6F76-1E6BB8BDF900}"/>
              </a:ext>
            </a:extLst>
          </p:cNvPr>
          <p:cNvPicPr/>
          <p:nvPr/>
        </p:nvPicPr>
        <p:blipFill>
          <a:blip r:embed="rId3" cstate="print">
            <a:alphaModFix amt="50000"/>
          </a:blip>
          <a:stretch>
            <a:fillRect/>
          </a:stretch>
        </p:blipFill>
        <p:spPr>
          <a:xfrm rot="10800000">
            <a:off x="26995" y="4413953"/>
            <a:ext cx="2505591" cy="2465992"/>
          </a:xfrm>
          <a:prstGeom prst="rect">
            <a:avLst/>
          </a:prstGeom>
        </p:spPr>
      </p:pic>
      <p:sp>
        <p:nvSpPr>
          <p:cNvPr id="2" name="Titel 1">
            <a:extLst>
              <a:ext uri="{FF2B5EF4-FFF2-40B4-BE49-F238E27FC236}">
                <a16:creationId xmlns:a16="http://schemas.microsoft.com/office/drawing/2014/main" id="{BE46E34F-31F2-B494-A9CB-37F4DBBC93C3}"/>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CERTIFICATION</a:t>
            </a:r>
          </a:p>
        </p:txBody>
      </p:sp>
      <p:cxnSp>
        <p:nvCxnSpPr>
          <p:cNvPr id="37" name="Rechte verbindingslijn 36">
            <a:extLst>
              <a:ext uri="{FF2B5EF4-FFF2-40B4-BE49-F238E27FC236}">
                <a16:creationId xmlns:a16="http://schemas.microsoft.com/office/drawing/2014/main" id="{323E259F-8A9D-65B2-6243-DB45176E8684}"/>
              </a:ext>
            </a:extLst>
          </p:cNvPr>
          <p:cNvCxnSpPr>
            <a:cxnSpLocks/>
          </p:cNvCxnSpPr>
          <p:nvPr/>
        </p:nvCxnSpPr>
        <p:spPr>
          <a:xfrm flipH="1">
            <a:off x="782185" y="4176495"/>
            <a:ext cx="1067843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7031437F-A1B3-895C-2DDF-3DE3D1B83D2A}"/>
              </a:ext>
            </a:extLst>
          </p:cNvPr>
          <p:cNvGrpSpPr/>
          <p:nvPr/>
        </p:nvGrpSpPr>
        <p:grpSpPr>
          <a:xfrm>
            <a:off x="789533" y="1644206"/>
            <a:ext cx="10583402" cy="2062614"/>
            <a:chOff x="789533" y="1644206"/>
            <a:chExt cx="10583402" cy="2062614"/>
          </a:xfrm>
        </p:grpSpPr>
        <p:pic>
          <p:nvPicPr>
            <p:cNvPr id="28" name="Graphic 27" descr="Freight outline">
              <a:extLst>
                <a:ext uri="{FF2B5EF4-FFF2-40B4-BE49-F238E27FC236}">
                  <a16:creationId xmlns:a16="http://schemas.microsoft.com/office/drawing/2014/main" id="{F397223F-7A2E-29E7-D1CE-1237D575E6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7429" y="2123382"/>
              <a:ext cx="1267676" cy="1267676"/>
            </a:xfrm>
            <a:prstGeom prst="rect">
              <a:avLst/>
            </a:prstGeom>
          </p:spPr>
        </p:pic>
        <p:pic>
          <p:nvPicPr>
            <p:cNvPr id="40" name="Graphic 39" descr="Building outline">
              <a:extLst>
                <a:ext uri="{FF2B5EF4-FFF2-40B4-BE49-F238E27FC236}">
                  <a16:creationId xmlns:a16="http://schemas.microsoft.com/office/drawing/2014/main" id="{1E227E69-F827-09B3-DDBB-BB0AB6DC11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5704" y="1923392"/>
              <a:ext cx="1484018" cy="1484019"/>
            </a:xfrm>
            <a:prstGeom prst="rect">
              <a:avLst/>
            </a:prstGeom>
          </p:spPr>
        </p:pic>
        <p:sp>
          <p:nvSpPr>
            <p:cNvPr id="42" name="TextBox 5">
              <a:extLst>
                <a:ext uri="{FF2B5EF4-FFF2-40B4-BE49-F238E27FC236}">
                  <a16:creationId xmlns:a16="http://schemas.microsoft.com/office/drawing/2014/main" id="{9FD9AB49-0129-C3CD-71C0-C40BAB3B6341}"/>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sp>
          <p:nvSpPr>
            <p:cNvPr id="47" name="Tekstvak 46">
              <a:extLst>
                <a:ext uri="{FF2B5EF4-FFF2-40B4-BE49-F238E27FC236}">
                  <a16:creationId xmlns:a16="http://schemas.microsoft.com/office/drawing/2014/main" id="{0A4B43EC-4BD2-CE9F-362D-8BFA0E37DCC0}"/>
                </a:ext>
              </a:extLst>
            </p:cNvPr>
            <p:cNvSpPr txBox="1"/>
            <p:nvPr/>
          </p:nvSpPr>
          <p:spPr>
            <a:xfrm>
              <a:off x="10014871" y="3162953"/>
              <a:ext cx="1358064" cy="369332"/>
            </a:xfrm>
            <a:prstGeom prst="rect">
              <a:avLst/>
            </a:prstGeom>
            <a:noFill/>
          </p:spPr>
          <p:txBody>
            <a:bodyPr wrap="none" rtlCol="0">
              <a:spAutoFit/>
            </a:bodyPr>
            <a:lstStyle/>
            <a:p>
              <a:r>
                <a:rPr lang="en-GB" b="1"/>
                <a:t>Ship specific</a:t>
              </a:r>
            </a:p>
          </p:txBody>
        </p:sp>
        <p:sp>
          <p:nvSpPr>
            <p:cNvPr id="6" name="Tekstvak 5">
              <a:extLst>
                <a:ext uri="{FF2B5EF4-FFF2-40B4-BE49-F238E27FC236}">
                  <a16:creationId xmlns:a16="http://schemas.microsoft.com/office/drawing/2014/main" id="{47E79F86-7D06-4FBC-9ABE-F30437970D03}"/>
                </a:ext>
              </a:extLst>
            </p:cNvPr>
            <p:cNvSpPr txBox="1"/>
            <p:nvPr/>
          </p:nvSpPr>
          <p:spPr>
            <a:xfrm>
              <a:off x="2625149" y="1644206"/>
              <a:ext cx="690392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a:t>ISM</a:t>
              </a:r>
            </a:p>
          </p:txBody>
        </p:sp>
      </p:grpSp>
      <p:grpSp>
        <p:nvGrpSpPr>
          <p:cNvPr id="78" name="Group 77">
            <a:extLst>
              <a:ext uri="{FF2B5EF4-FFF2-40B4-BE49-F238E27FC236}">
                <a16:creationId xmlns:a16="http://schemas.microsoft.com/office/drawing/2014/main" id="{DE012288-6802-D9E0-C36D-4ED94935F312}"/>
              </a:ext>
            </a:extLst>
          </p:cNvPr>
          <p:cNvGrpSpPr/>
          <p:nvPr/>
        </p:nvGrpSpPr>
        <p:grpSpPr>
          <a:xfrm>
            <a:off x="731385" y="4518497"/>
            <a:ext cx="10645388" cy="2161306"/>
            <a:chOff x="731385" y="4518497"/>
            <a:chExt cx="10645388" cy="2161306"/>
          </a:xfrm>
        </p:grpSpPr>
        <p:pic>
          <p:nvPicPr>
            <p:cNvPr id="44" name="Graphic 43" descr="Building outline">
              <a:extLst>
                <a:ext uri="{FF2B5EF4-FFF2-40B4-BE49-F238E27FC236}">
                  <a16:creationId xmlns:a16="http://schemas.microsoft.com/office/drawing/2014/main" id="{6F4D7629-A245-5368-395D-6C8DFA402E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052" y="4518497"/>
              <a:ext cx="1484018" cy="1484019"/>
            </a:xfrm>
            <a:prstGeom prst="rect">
              <a:avLst/>
            </a:prstGeom>
          </p:spPr>
        </p:pic>
        <p:sp>
          <p:nvSpPr>
            <p:cNvPr id="35" name="Tekstvak 34">
              <a:extLst>
                <a:ext uri="{FF2B5EF4-FFF2-40B4-BE49-F238E27FC236}">
                  <a16:creationId xmlns:a16="http://schemas.microsoft.com/office/drawing/2014/main" id="{A12A188C-EAD7-FBF0-A654-86B67DE72FA1}"/>
                </a:ext>
              </a:extLst>
            </p:cNvPr>
            <p:cNvSpPr txBox="1"/>
            <p:nvPr/>
          </p:nvSpPr>
          <p:spPr>
            <a:xfrm>
              <a:off x="2644039" y="6033472"/>
              <a:ext cx="690392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a:t>ROM</a:t>
              </a:r>
            </a:p>
          </p:txBody>
        </p:sp>
        <p:grpSp>
          <p:nvGrpSpPr>
            <p:cNvPr id="25" name="Group 19">
              <a:extLst>
                <a:ext uri="{FF2B5EF4-FFF2-40B4-BE49-F238E27FC236}">
                  <a16:creationId xmlns:a16="http://schemas.microsoft.com/office/drawing/2014/main" id="{C4E2B024-FE64-99AF-1FAF-56396B244706}"/>
                </a:ext>
              </a:extLst>
            </p:cNvPr>
            <p:cNvGrpSpPr/>
            <p:nvPr/>
          </p:nvGrpSpPr>
          <p:grpSpPr>
            <a:xfrm>
              <a:off x="10063903" y="4588007"/>
              <a:ext cx="1260000" cy="1260000"/>
              <a:chOff x="5638800" y="2971800"/>
              <a:chExt cx="914400" cy="1009650"/>
            </a:xfrm>
          </p:grpSpPr>
          <p:pic>
            <p:nvPicPr>
              <p:cNvPr id="26" name="Graphic 25" descr="Monitor outline">
                <a:extLst>
                  <a:ext uri="{FF2B5EF4-FFF2-40B4-BE49-F238E27FC236}">
                    <a16:creationId xmlns:a16="http://schemas.microsoft.com/office/drawing/2014/main" id="{E209B4FE-9E62-68BF-F3CA-202707501A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27" name="Graphic 26" descr="User with solid fill">
                <a:extLst>
                  <a:ext uri="{FF2B5EF4-FFF2-40B4-BE49-F238E27FC236}">
                    <a16:creationId xmlns:a16="http://schemas.microsoft.com/office/drawing/2014/main" id="{D0470A1B-D32D-3BA6-281B-EE5D39A2F2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43" name="TextBox 5">
              <a:extLst>
                <a:ext uri="{FF2B5EF4-FFF2-40B4-BE49-F238E27FC236}">
                  <a16:creationId xmlns:a16="http://schemas.microsoft.com/office/drawing/2014/main" id="{24D7C199-12D2-E755-1A16-E51E980924E6}"/>
                </a:ext>
              </a:extLst>
            </p:cNvPr>
            <p:cNvSpPr txBox="1"/>
            <p:nvPr/>
          </p:nvSpPr>
          <p:spPr>
            <a:xfrm>
              <a:off x="731385" y="5886966"/>
              <a:ext cx="1791056" cy="400110"/>
            </a:xfrm>
            <a:prstGeom prst="rect">
              <a:avLst/>
            </a:prstGeom>
            <a:noFill/>
          </p:spPr>
          <p:txBody>
            <a:bodyPr wrap="square" rtlCol="0">
              <a:spAutoFit/>
            </a:bodyPr>
            <a:lstStyle/>
            <a:p>
              <a:pPr algn="ctr"/>
              <a:r>
                <a:rPr lang="nl-BE" sz="2000"/>
                <a:t> ROM Company</a:t>
              </a:r>
            </a:p>
          </p:txBody>
        </p:sp>
        <p:sp>
          <p:nvSpPr>
            <p:cNvPr id="48" name="Tekstvak 47">
              <a:extLst>
                <a:ext uri="{FF2B5EF4-FFF2-40B4-BE49-F238E27FC236}">
                  <a16:creationId xmlns:a16="http://schemas.microsoft.com/office/drawing/2014/main" id="{3B3E1E08-06CF-C416-8E23-84A37BD0D513}"/>
                </a:ext>
              </a:extLst>
            </p:cNvPr>
            <p:cNvSpPr txBox="1"/>
            <p:nvPr/>
          </p:nvSpPr>
          <p:spPr>
            <a:xfrm>
              <a:off x="10025762" y="5702300"/>
              <a:ext cx="1351011" cy="369332"/>
            </a:xfrm>
            <a:prstGeom prst="rect">
              <a:avLst/>
            </a:prstGeom>
            <a:noFill/>
          </p:spPr>
          <p:txBody>
            <a:bodyPr wrap="none" rtlCol="0">
              <a:spAutoFit/>
            </a:bodyPr>
            <a:lstStyle/>
            <a:p>
              <a:r>
                <a:rPr lang="en-GB" b="1"/>
                <a:t>ROC specific</a:t>
              </a:r>
            </a:p>
          </p:txBody>
        </p:sp>
      </p:grpSp>
      <p:pic>
        <p:nvPicPr>
          <p:cNvPr id="3" name="Image 2" descr="Une image contenant texte, Graphique, Police, graphisme&#10;&#10;Description générée automatiquement">
            <a:extLst>
              <a:ext uri="{FF2B5EF4-FFF2-40B4-BE49-F238E27FC236}">
                <a16:creationId xmlns:a16="http://schemas.microsoft.com/office/drawing/2014/main" id="{33FD9A74-6C77-C18C-6C2B-49CCA8361C2D}"/>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 name="object 4">
            <a:extLst>
              <a:ext uri="{FF2B5EF4-FFF2-40B4-BE49-F238E27FC236}">
                <a16:creationId xmlns:a16="http://schemas.microsoft.com/office/drawing/2014/main" id="{F848482B-34E0-EA92-8886-0C156E229E34}"/>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7" name="object 4">
            <a:extLst>
              <a:ext uri="{FF2B5EF4-FFF2-40B4-BE49-F238E27FC236}">
                <a16:creationId xmlns:a16="http://schemas.microsoft.com/office/drawing/2014/main" id="{4EEBE746-2280-03B9-3F42-505F3CA0A4D4}"/>
              </a:ext>
            </a:extLst>
          </p:cNvPr>
          <p:cNvGrpSpPr/>
          <p:nvPr/>
        </p:nvGrpSpPr>
        <p:grpSpPr>
          <a:xfrm>
            <a:off x="5113020" y="6628821"/>
            <a:ext cx="1965960" cy="45719"/>
            <a:chOff x="4363177" y="6975805"/>
            <a:chExt cx="1965960" cy="127000"/>
          </a:xfrm>
        </p:grpSpPr>
        <p:sp>
          <p:nvSpPr>
            <p:cNvPr id="8" name="object 5">
              <a:extLst>
                <a:ext uri="{FF2B5EF4-FFF2-40B4-BE49-F238E27FC236}">
                  <a16:creationId xmlns:a16="http://schemas.microsoft.com/office/drawing/2014/main" id="{B6E50F1C-C902-F5B0-9831-2B77964844E6}"/>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9" name="object 6">
              <a:extLst>
                <a:ext uri="{FF2B5EF4-FFF2-40B4-BE49-F238E27FC236}">
                  <a16:creationId xmlns:a16="http://schemas.microsoft.com/office/drawing/2014/main" id="{BBB6998C-5D9D-2127-D3D4-1FBDCEF99743}"/>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24D18330-0209-0A6E-1B6E-930CFBF9CBE2}"/>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14" name="Group 46">
            <a:extLst>
              <a:ext uri="{FF2B5EF4-FFF2-40B4-BE49-F238E27FC236}">
                <a16:creationId xmlns:a16="http://schemas.microsoft.com/office/drawing/2014/main" id="{36A87B90-C349-A5A0-B537-825D5D837EBF}"/>
              </a:ext>
            </a:extLst>
          </p:cNvPr>
          <p:cNvGrpSpPr/>
          <p:nvPr/>
        </p:nvGrpSpPr>
        <p:grpSpPr>
          <a:xfrm>
            <a:off x="1965655" y="1980315"/>
            <a:ext cx="424142" cy="668596"/>
            <a:chOff x="1268961" y="2483113"/>
            <a:chExt cx="424142" cy="668596"/>
          </a:xfrm>
        </p:grpSpPr>
        <p:grpSp>
          <p:nvGrpSpPr>
            <p:cNvPr id="32" name="Group 47">
              <a:extLst>
                <a:ext uri="{FF2B5EF4-FFF2-40B4-BE49-F238E27FC236}">
                  <a16:creationId xmlns:a16="http://schemas.microsoft.com/office/drawing/2014/main" id="{6912283B-185F-309F-2270-D1DCB0B43501}"/>
                </a:ext>
              </a:extLst>
            </p:cNvPr>
            <p:cNvGrpSpPr/>
            <p:nvPr/>
          </p:nvGrpSpPr>
          <p:grpSpPr>
            <a:xfrm>
              <a:off x="1268961" y="2483113"/>
              <a:ext cx="424142" cy="668596"/>
              <a:chOff x="9658634" y="2561901"/>
              <a:chExt cx="914400" cy="1432453"/>
            </a:xfrm>
          </p:grpSpPr>
          <p:pic>
            <p:nvPicPr>
              <p:cNvPr id="45" name="Graphic 44" descr="Checkbox Checked outline">
                <a:extLst>
                  <a:ext uri="{FF2B5EF4-FFF2-40B4-BE49-F238E27FC236}">
                    <a16:creationId xmlns:a16="http://schemas.microsoft.com/office/drawing/2014/main" id="{38B32A58-1665-2D2D-25F8-48FFBDB1642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58634" y="2561901"/>
                <a:ext cx="914400" cy="914400"/>
              </a:xfrm>
              <a:prstGeom prst="rect">
                <a:avLst/>
              </a:prstGeom>
            </p:spPr>
          </p:pic>
          <p:sp>
            <p:nvSpPr>
              <p:cNvPr id="46" name="TextBox 54">
                <a:extLst>
                  <a:ext uri="{FF2B5EF4-FFF2-40B4-BE49-F238E27FC236}">
                    <a16:creationId xmlns:a16="http://schemas.microsoft.com/office/drawing/2014/main" id="{81979896-8F39-6397-FF95-5292EC50AFD8}"/>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33" name="Picture 2">
              <a:extLst>
                <a:ext uri="{FF2B5EF4-FFF2-40B4-BE49-F238E27FC236}">
                  <a16:creationId xmlns:a16="http://schemas.microsoft.com/office/drawing/2014/main" id="{33ABAA55-9939-5597-60B7-12167A0E70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0" name="Group 46">
            <a:extLst>
              <a:ext uri="{FF2B5EF4-FFF2-40B4-BE49-F238E27FC236}">
                <a16:creationId xmlns:a16="http://schemas.microsoft.com/office/drawing/2014/main" id="{8BBCCB6A-9320-CB5E-4420-5DA92594547A}"/>
              </a:ext>
            </a:extLst>
          </p:cNvPr>
          <p:cNvGrpSpPr/>
          <p:nvPr/>
        </p:nvGrpSpPr>
        <p:grpSpPr>
          <a:xfrm>
            <a:off x="1965655" y="4581275"/>
            <a:ext cx="424142" cy="668596"/>
            <a:chOff x="1268961" y="2483113"/>
            <a:chExt cx="424142" cy="668596"/>
          </a:xfrm>
        </p:grpSpPr>
        <p:grpSp>
          <p:nvGrpSpPr>
            <p:cNvPr id="53" name="Group 47">
              <a:extLst>
                <a:ext uri="{FF2B5EF4-FFF2-40B4-BE49-F238E27FC236}">
                  <a16:creationId xmlns:a16="http://schemas.microsoft.com/office/drawing/2014/main" id="{FF8D07CB-050B-3027-834E-E846FD73DF1F}"/>
                </a:ext>
              </a:extLst>
            </p:cNvPr>
            <p:cNvGrpSpPr/>
            <p:nvPr/>
          </p:nvGrpSpPr>
          <p:grpSpPr>
            <a:xfrm>
              <a:off x="1268961" y="2483113"/>
              <a:ext cx="424142" cy="668596"/>
              <a:chOff x="9658634" y="2561901"/>
              <a:chExt cx="914400" cy="1432453"/>
            </a:xfrm>
          </p:grpSpPr>
          <p:pic>
            <p:nvPicPr>
              <p:cNvPr id="55" name="Graphic 54" descr="Checkbox Checked outline">
                <a:extLst>
                  <a:ext uri="{FF2B5EF4-FFF2-40B4-BE49-F238E27FC236}">
                    <a16:creationId xmlns:a16="http://schemas.microsoft.com/office/drawing/2014/main" id="{15AAF703-9D83-AD70-C52E-4A8087BE2C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58634" y="2561901"/>
                <a:ext cx="914400" cy="914400"/>
              </a:xfrm>
              <a:prstGeom prst="rect">
                <a:avLst/>
              </a:prstGeom>
            </p:spPr>
          </p:pic>
          <p:sp>
            <p:nvSpPr>
              <p:cNvPr id="56" name="TextBox 54">
                <a:extLst>
                  <a:ext uri="{FF2B5EF4-FFF2-40B4-BE49-F238E27FC236}">
                    <a16:creationId xmlns:a16="http://schemas.microsoft.com/office/drawing/2014/main" id="{1A68DBCE-F0B2-B5BA-38F9-2EACA3AA8321}"/>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54" name="Picture 2">
              <a:extLst>
                <a:ext uri="{FF2B5EF4-FFF2-40B4-BE49-F238E27FC236}">
                  <a16:creationId xmlns:a16="http://schemas.microsoft.com/office/drawing/2014/main" id="{1258F269-67E8-0009-4EFA-F95A3F27ED9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79" name="Group 78">
            <a:extLst>
              <a:ext uri="{FF2B5EF4-FFF2-40B4-BE49-F238E27FC236}">
                <a16:creationId xmlns:a16="http://schemas.microsoft.com/office/drawing/2014/main" id="{06B74FFA-3289-A731-606B-51056E673878}"/>
              </a:ext>
            </a:extLst>
          </p:cNvPr>
          <p:cNvGrpSpPr/>
          <p:nvPr/>
        </p:nvGrpSpPr>
        <p:grpSpPr>
          <a:xfrm>
            <a:off x="2625152" y="2290537"/>
            <a:ext cx="6903923" cy="1294427"/>
            <a:chOff x="2625152" y="2290537"/>
            <a:chExt cx="6903923" cy="1294427"/>
          </a:xfrm>
        </p:grpSpPr>
        <p:sp>
          <p:nvSpPr>
            <p:cNvPr id="49" name="Tekstvak 48">
              <a:extLst>
                <a:ext uri="{FF2B5EF4-FFF2-40B4-BE49-F238E27FC236}">
                  <a16:creationId xmlns:a16="http://schemas.microsoft.com/office/drawing/2014/main" id="{5EBA7200-4B06-CC14-347E-B7913F69581A}"/>
                </a:ext>
              </a:extLst>
            </p:cNvPr>
            <p:cNvSpPr txBox="1"/>
            <p:nvPr/>
          </p:nvSpPr>
          <p:spPr>
            <a:xfrm>
              <a:off x="2625152" y="2290537"/>
              <a:ext cx="690392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a:t>SMS</a:t>
              </a:r>
            </a:p>
          </p:txBody>
        </p:sp>
        <p:grpSp>
          <p:nvGrpSpPr>
            <p:cNvPr id="74" name="Group 73">
              <a:extLst>
                <a:ext uri="{FF2B5EF4-FFF2-40B4-BE49-F238E27FC236}">
                  <a16:creationId xmlns:a16="http://schemas.microsoft.com/office/drawing/2014/main" id="{311B4949-44D1-5D06-C7D9-3C4C74363BB4}"/>
                </a:ext>
              </a:extLst>
            </p:cNvPr>
            <p:cNvGrpSpPr/>
            <p:nvPr/>
          </p:nvGrpSpPr>
          <p:grpSpPr>
            <a:xfrm>
              <a:off x="2625153" y="2652956"/>
              <a:ext cx="6903922" cy="932008"/>
              <a:chOff x="2625153" y="2652956"/>
              <a:chExt cx="6903922" cy="932008"/>
            </a:xfrm>
          </p:grpSpPr>
          <p:cxnSp>
            <p:nvCxnSpPr>
              <p:cNvPr id="31" name="Rechte verbindingslijn 30">
                <a:extLst>
                  <a:ext uri="{FF2B5EF4-FFF2-40B4-BE49-F238E27FC236}">
                    <a16:creationId xmlns:a16="http://schemas.microsoft.com/office/drawing/2014/main" id="{7AFFAD58-E2E4-7745-C31B-877F0FAFCCE8}"/>
                  </a:ext>
                </a:extLst>
              </p:cNvPr>
              <p:cNvCxnSpPr>
                <a:cxnSpLocks/>
              </p:cNvCxnSpPr>
              <p:nvPr/>
            </p:nvCxnSpPr>
            <p:spPr>
              <a:xfrm flipH="1">
                <a:off x="2625153" y="2652956"/>
                <a:ext cx="690392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7" name="Groep 44">
                <a:extLst>
                  <a:ext uri="{FF2B5EF4-FFF2-40B4-BE49-F238E27FC236}">
                    <a16:creationId xmlns:a16="http://schemas.microsoft.com/office/drawing/2014/main" id="{6F88C58A-D8D2-2E60-2B7C-5EC5E0431F8D}"/>
                  </a:ext>
                </a:extLst>
              </p:cNvPr>
              <p:cNvGrpSpPr/>
              <p:nvPr/>
            </p:nvGrpSpPr>
            <p:grpSpPr>
              <a:xfrm>
                <a:off x="2768307" y="2740942"/>
                <a:ext cx="986167" cy="844022"/>
                <a:chOff x="877040" y="2064955"/>
                <a:chExt cx="986167" cy="844022"/>
              </a:xfrm>
            </p:grpSpPr>
            <p:pic>
              <p:nvPicPr>
                <p:cNvPr id="58" name="Graphic 57" descr="Papier met effen opvulling">
                  <a:extLst>
                    <a:ext uri="{FF2B5EF4-FFF2-40B4-BE49-F238E27FC236}">
                      <a16:creationId xmlns:a16="http://schemas.microsoft.com/office/drawing/2014/main" id="{7D1BC5E6-A416-6C6A-12D1-85C0D209218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1674" y="2064955"/>
                  <a:ext cx="556899" cy="556899"/>
                </a:xfrm>
                <a:prstGeom prst="rect">
                  <a:avLst/>
                </a:prstGeom>
              </p:spPr>
            </p:pic>
            <p:pic>
              <p:nvPicPr>
                <p:cNvPr id="59" name="Picture 2">
                  <a:extLst>
                    <a:ext uri="{FF2B5EF4-FFF2-40B4-BE49-F238E27FC236}">
                      <a16:creationId xmlns:a16="http://schemas.microsoft.com/office/drawing/2014/main" id="{6CB3807E-66B0-23BA-A029-ACA9A076AEC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1267129" y="2343404"/>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0" name="Tekstvak 52">
                  <a:extLst>
                    <a:ext uri="{FF2B5EF4-FFF2-40B4-BE49-F238E27FC236}">
                      <a16:creationId xmlns:a16="http://schemas.microsoft.com/office/drawing/2014/main" id="{A971E49A-C161-2E41-EF1A-866F8FA4057E}"/>
                    </a:ext>
                  </a:extLst>
                </p:cNvPr>
                <p:cNvSpPr txBox="1"/>
                <p:nvPr/>
              </p:nvSpPr>
              <p:spPr>
                <a:xfrm>
                  <a:off x="877040" y="2539645"/>
                  <a:ext cx="986167" cy="369332"/>
                </a:xfrm>
                <a:prstGeom prst="rect">
                  <a:avLst/>
                </a:prstGeom>
                <a:noFill/>
              </p:spPr>
              <p:txBody>
                <a:bodyPr wrap="none" rtlCol="0">
                  <a:spAutoFit/>
                </a:bodyPr>
                <a:lstStyle/>
                <a:p>
                  <a:r>
                    <a:rPr lang="en-GB"/>
                    <a:t>ISM </a:t>
                  </a:r>
                  <a:r>
                    <a:rPr lang="en-GB" err="1"/>
                    <a:t>DoC</a:t>
                  </a:r>
                  <a:endParaRPr lang="en-GB"/>
                </a:p>
              </p:txBody>
            </p:sp>
          </p:grpSp>
          <p:grpSp>
            <p:nvGrpSpPr>
              <p:cNvPr id="65" name="Groep 44">
                <a:extLst>
                  <a:ext uri="{FF2B5EF4-FFF2-40B4-BE49-F238E27FC236}">
                    <a16:creationId xmlns:a16="http://schemas.microsoft.com/office/drawing/2014/main" id="{CE78A3A1-F925-1C04-B7F2-DDA2316AED6B}"/>
                  </a:ext>
                </a:extLst>
              </p:cNvPr>
              <p:cNvGrpSpPr/>
              <p:nvPr/>
            </p:nvGrpSpPr>
            <p:grpSpPr>
              <a:xfrm>
                <a:off x="8523537" y="2740942"/>
                <a:ext cx="611066" cy="844022"/>
                <a:chOff x="1064590" y="2064955"/>
                <a:chExt cx="611066" cy="844022"/>
              </a:xfrm>
            </p:grpSpPr>
            <p:pic>
              <p:nvPicPr>
                <p:cNvPr id="66" name="Graphic 65" descr="Papier met effen opvulling">
                  <a:extLst>
                    <a:ext uri="{FF2B5EF4-FFF2-40B4-BE49-F238E27FC236}">
                      <a16:creationId xmlns:a16="http://schemas.microsoft.com/office/drawing/2014/main" id="{28C4BF25-AF7A-73C1-C634-7E6F8B5F4A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1674" y="2064955"/>
                  <a:ext cx="556899" cy="556899"/>
                </a:xfrm>
                <a:prstGeom prst="rect">
                  <a:avLst/>
                </a:prstGeom>
              </p:spPr>
            </p:pic>
            <p:pic>
              <p:nvPicPr>
                <p:cNvPr id="67" name="Picture 2">
                  <a:extLst>
                    <a:ext uri="{FF2B5EF4-FFF2-40B4-BE49-F238E27FC236}">
                      <a16:creationId xmlns:a16="http://schemas.microsoft.com/office/drawing/2014/main" id="{1B37FCBD-C57E-B8D1-8615-9E3D346AB58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1267129" y="2343404"/>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8" name="Tekstvak 52">
                  <a:extLst>
                    <a:ext uri="{FF2B5EF4-FFF2-40B4-BE49-F238E27FC236}">
                      <a16:creationId xmlns:a16="http://schemas.microsoft.com/office/drawing/2014/main" id="{76B5B5C1-EE6E-EA1B-5945-6B49CB35B6BC}"/>
                    </a:ext>
                  </a:extLst>
                </p:cNvPr>
                <p:cNvSpPr txBox="1"/>
                <p:nvPr/>
              </p:nvSpPr>
              <p:spPr>
                <a:xfrm>
                  <a:off x="1064590" y="2539645"/>
                  <a:ext cx="611066" cy="369332"/>
                </a:xfrm>
                <a:prstGeom prst="rect">
                  <a:avLst/>
                </a:prstGeom>
                <a:noFill/>
              </p:spPr>
              <p:txBody>
                <a:bodyPr wrap="none" rtlCol="0">
                  <a:spAutoFit/>
                </a:bodyPr>
                <a:lstStyle/>
                <a:p>
                  <a:pPr algn="ctr"/>
                  <a:r>
                    <a:rPr lang="en-GB"/>
                    <a:t>SMC</a:t>
                  </a:r>
                </a:p>
              </p:txBody>
            </p:sp>
          </p:grpSp>
        </p:grpSp>
      </p:grpSp>
      <p:grpSp>
        <p:nvGrpSpPr>
          <p:cNvPr id="77" name="Group 76">
            <a:extLst>
              <a:ext uri="{FF2B5EF4-FFF2-40B4-BE49-F238E27FC236}">
                <a16:creationId xmlns:a16="http://schemas.microsoft.com/office/drawing/2014/main" id="{1A09EFCE-3706-440B-126F-B54033B85F70}"/>
              </a:ext>
            </a:extLst>
          </p:cNvPr>
          <p:cNvGrpSpPr/>
          <p:nvPr/>
        </p:nvGrpSpPr>
        <p:grpSpPr>
          <a:xfrm>
            <a:off x="2625149" y="4762782"/>
            <a:ext cx="6903922" cy="1200319"/>
            <a:chOff x="2625149" y="4762782"/>
            <a:chExt cx="6903922" cy="1200319"/>
          </a:xfrm>
        </p:grpSpPr>
        <p:sp>
          <p:nvSpPr>
            <p:cNvPr id="34" name="Tekstvak 33">
              <a:extLst>
                <a:ext uri="{FF2B5EF4-FFF2-40B4-BE49-F238E27FC236}">
                  <a16:creationId xmlns:a16="http://schemas.microsoft.com/office/drawing/2014/main" id="{661882ED-5BF4-3087-6ECF-D974993EBEE2}"/>
                </a:ext>
              </a:extLst>
            </p:cNvPr>
            <p:cNvSpPr txBox="1"/>
            <p:nvPr/>
          </p:nvSpPr>
          <p:spPr>
            <a:xfrm>
              <a:off x="2625150" y="5593769"/>
              <a:ext cx="690392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a:t>ROCMS</a:t>
              </a:r>
            </a:p>
          </p:txBody>
        </p:sp>
        <p:cxnSp>
          <p:nvCxnSpPr>
            <p:cNvPr id="52" name="Rechte verbindingslijn 51">
              <a:extLst>
                <a:ext uri="{FF2B5EF4-FFF2-40B4-BE49-F238E27FC236}">
                  <a16:creationId xmlns:a16="http://schemas.microsoft.com/office/drawing/2014/main" id="{33F399FA-D57C-3935-E8EB-CCB5DF9BE9F9}"/>
                </a:ext>
              </a:extLst>
            </p:cNvPr>
            <p:cNvCxnSpPr>
              <a:cxnSpLocks/>
            </p:cNvCxnSpPr>
            <p:nvPr/>
          </p:nvCxnSpPr>
          <p:spPr>
            <a:xfrm flipH="1">
              <a:off x="2625149" y="5597576"/>
              <a:ext cx="6903922" cy="0"/>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61" name="Groep 44">
              <a:extLst>
                <a:ext uri="{FF2B5EF4-FFF2-40B4-BE49-F238E27FC236}">
                  <a16:creationId xmlns:a16="http://schemas.microsoft.com/office/drawing/2014/main" id="{17F8C1CB-9D8A-C83F-D062-5E4C383F4967}"/>
                </a:ext>
              </a:extLst>
            </p:cNvPr>
            <p:cNvGrpSpPr/>
            <p:nvPr/>
          </p:nvGrpSpPr>
          <p:grpSpPr>
            <a:xfrm>
              <a:off x="2712522" y="4762782"/>
              <a:ext cx="1097736" cy="844022"/>
              <a:chOff x="805920" y="2064955"/>
              <a:chExt cx="1097736" cy="844022"/>
            </a:xfrm>
          </p:grpSpPr>
          <p:pic>
            <p:nvPicPr>
              <p:cNvPr id="62" name="Graphic 61" descr="Papier met effen opvulling">
                <a:extLst>
                  <a:ext uri="{FF2B5EF4-FFF2-40B4-BE49-F238E27FC236}">
                    <a16:creationId xmlns:a16="http://schemas.microsoft.com/office/drawing/2014/main" id="{A5042FE7-6A3E-6580-50F5-D5FC9727F78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76339" y="2064955"/>
                <a:ext cx="556899" cy="556899"/>
              </a:xfrm>
              <a:prstGeom prst="rect">
                <a:avLst/>
              </a:prstGeom>
            </p:spPr>
          </p:pic>
          <p:pic>
            <p:nvPicPr>
              <p:cNvPr id="63" name="Picture 2">
                <a:extLst>
                  <a:ext uri="{FF2B5EF4-FFF2-40B4-BE49-F238E27FC236}">
                    <a16:creationId xmlns:a16="http://schemas.microsoft.com/office/drawing/2014/main" id="{E50FEE17-B999-0A21-D72E-CA51709941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1251794" y="2343404"/>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4" name="Tekstvak 52">
                <a:extLst>
                  <a:ext uri="{FF2B5EF4-FFF2-40B4-BE49-F238E27FC236}">
                    <a16:creationId xmlns:a16="http://schemas.microsoft.com/office/drawing/2014/main" id="{7CF819FA-9864-9216-7B91-FBBF00813E3D}"/>
                  </a:ext>
                </a:extLst>
              </p:cNvPr>
              <p:cNvSpPr txBox="1"/>
              <p:nvPr/>
            </p:nvSpPr>
            <p:spPr>
              <a:xfrm>
                <a:off x="805920" y="2539645"/>
                <a:ext cx="1097736" cy="369332"/>
              </a:xfrm>
              <a:prstGeom prst="rect">
                <a:avLst/>
              </a:prstGeom>
              <a:noFill/>
            </p:spPr>
            <p:txBody>
              <a:bodyPr wrap="none" rtlCol="0">
                <a:spAutoFit/>
              </a:bodyPr>
              <a:lstStyle/>
              <a:p>
                <a:pPr algn="ctr"/>
                <a:r>
                  <a:rPr lang="en-GB"/>
                  <a:t>ROM </a:t>
                </a:r>
                <a:r>
                  <a:rPr lang="en-GB" err="1"/>
                  <a:t>DoC</a:t>
                </a:r>
                <a:endParaRPr lang="en-GB"/>
              </a:p>
            </p:txBody>
          </p:sp>
        </p:grpSp>
        <p:grpSp>
          <p:nvGrpSpPr>
            <p:cNvPr id="69" name="Groep 44">
              <a:extLst>
                <a:ext uri="{FF2B5EF4-FFF2-40B4-BE49-F238E27FC236}">
                  <a16:creationId xmlns:a16="http://schemas.microsoft.com/office/drawing/2014/main" id="{0865112B-1F4B-F5E6-3871-7D3FDEF828CA}"/>
                </a:ext>
              </a:extLst>
            </p:cNvPr>
            <p:cNvGrpSpPr/>
            <p:nvPr/>
          </p:nvGrpSpPr>
          <p:grpSpPr>
            <a:xfrm>
              <a:off x="8377184" y="4762782"/>
              <a:ext cx="903774" cy="844022"/>
              <a:chOff x="902902" y="2064955"/>
              <a:chExt cx="903774" cy="844022"/>
            </a:xfrm>
          </p:grpSpPr>
          <p:pic>
            <p:nvPicPr>
              <p:cNvPr id="70" name="Graphic 69" descr="Papier met effen opvulling">
                <a:extLst>
                  <a:ext uri="{FF2B5EF4-FFF2-40B4-BE49-F238E27FC236}">
                    <a16:creationId xmlns:a16="http://schemas.microsoft.com/office/drawing/2014/main" id="{93BF7175-6E27-5065-B929-E8DDBF0618D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76339" y="2064955"/>
                <a:ext cx="556899" cy="556899"/>
              </a:xfrm>
              <a:prstGeom prst="rect">
                <a:avLst/>
              </a:prstGeom>
            </p:spPr>
          </p:pic>
          <p:pic>
            <p:nvPicPr>
              <p:cNvPr id="71" name="Picture 2">
                <a:extLst>
                  <a:ext uri="{FF2B5EF4-FFF2-40B4-BE49-F238E27FC236}">
                    <a16:creationId xmlns:a16="http://schemas.microsoft.com/office/drawing/2014/main" id="{5E37D3E1-5789-FB92-D4A7-1A28DC6E547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1251794" y="2343404"/>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2" name="Tekstvak 52">
                <a:extLst>
                  <a:ext uri="{FF2B5EF4-FFF2-40B4-BE49-F238E27FC236}">
                    <a16:creationId xmlns:a16="http://schemas.microsoft.com/office/drawing/2014/main" id="{7219AFA6-16CE-4C4A-B0B3-7B48C0924514}"/>
                  </a:ext>
                </a:extLst>
              </p:cNvPr>
              <p:cNvSpPr txBox="1"/>
              <p:nvPr/>
            </p:nvSpPr>
            <p:spPr>
              <a:xfrm>
                <a:off x="902902" y="2539645"/>
                <a:ext cx="903774" cy="369332"/>
              </a:xfrm>
              <a:prstGeom prst="rect">
                <a:avLst/>
              </a:prstGeom>
              <a:noFill/>
            </p:spPr>
            <p:txBody>
              <a:bodyPr wrap="none" rtlCol="0">
                <a:spAutoFit/>
              </a:bodyPr>
              <a:lstStyle/>
              <a:p>
                <a:pPr algn="ctr"/>
                <a:r>
                  <a:rPr lang="en-GB"/>
                  <a:t>ROCMC</a:t>
                </a:r>
              </a:p>
            </p:txBody>
          </p:sp>
        </p:grpSp>
      </p:grpSp>
    </p:spTree>
    <p:extLst>
      <p:ext uri="{BB962C8B-B14F-4D97-AF65-F5344CB8AC3E}">
        <p14:creationId xmlns:p14="http://schemas.microsoft.com/office/powerpoint/2010/main" val="29591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1000"/>
                                        <p:tgtEl>
                                          <p:spTgt spid="77"/>
                                        </p:tgtEl>
                                      </p:cBhvr>
                                    </p:animEffect>
                                    <p:anim calcmode="lin" valueType="num">
                                      <p:cBhvr>
                                        <p:cTn id="26" dur="1000" fill="hold"/>
                                        <p:tgtEl>
                                          <p:spTgt spid="77"/>
                                        </p:tgtEl>
                                        <p:attrNameLst>
                                          <p:attrName>ppt_x</p:attrName>
                                        </p:attrNameLst>
                                      </p:cBhvr>
                                      <p:tavLst>
                                        <p:tav tm="0">
                                          <p:val>
                                            <p:strVal val="#ppt_x"/>
                                          </p:val>
                                        </p:tav>
                                        <p:tav tm="100000">
                                          <p:val>
                                            <p:strVal val="#ppt_x"/>
                                          </p:val>
                                        </p:tav>
                                      </p:tavLst>
                                    </p:anim>
                                    <p:anim calcmode="lin" valueType="num">
                                      <p:cBhvr>
                                        <p:cTn id="2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469AC27E-E333-B026-6F76-1E6BB8BDF900}"/>
              </a:ext>
            </a:extLst>
          </p:cNvPr>
          <p:cNvPicPr/>
          <p:nvPr/>
        </p:nvPicPr>
        <p:blipFill>
          <a:blip r:embed="rId3" cstate="print">
            <a:alphaModFix amt="50000"/>
          </a:blip>
          <a:stretch>
            <a:fillRect/>
          </a:stretch>
        </p:blipFill>
        <p:spPr>
          <a:xfrm rot="10800000">
            <a:off x="26995" y="4413953"/>
            <a:ext cx="2505591" cy="2465992"/>
          </a:xfrm>
          <a:prstGeom prst="rect">
            <a:avLst/>
          </a:prstGeom>
        </p:spPr>
      </p:pic>
      <p:sp>
        <p:nvSpPr>
          <p:cNvPr id="2" name="Titel 1">
            <a:extLst>
              <a:ext uri="{FF2B5EF4-FFF2-40B4-BE49-F238E27FC236}">
                <a16:creationId xmlns:a16="http://schemas.microsoft.com/office/drawing/2014/main" id="{BE46E34F-31F2-B494-A9CB-37F4DBBC93C3}"/>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CERTIFICATION</a:t>
            </a:r>
          </a:p>
        </p:txBody>
      </p:sp>
      <p:cxnSp>
        <p:nvCxnSpPr>
          <p:cNvPr id="37" name="Rechte verbindingslijn 36">
            <a:extLst>
              <a:ext uri="{FF2B5EF4-FFF2-40B4-BE49-F238E27FC236}">
                <a16:creationId xmlns:a16="http://schemas.microsoft.com/office/drawing/2014/main" id="{323E259F-8A9D-65B2-6243-DB45176E8684}"/>
              </a:ext>
            </a:extLst>
          </p:cNvPr>
          <p:cNvCxnSpPr>
            <a:cxnSpLocks/>
          </p:cNvCxnSpPr>
          <p:nvPr/>
        </p:nvCxnSpPr>
        <p:spPr>
          <a:xfrm flipH="1">
            <a:off x="782185" y="4176495"/>
            <a:ext cx="10678431"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Graphic 27" descr="Freight outline">
            <a:extLst>
              <a:ext uri="{FF2B5EF4-FFF2-40B4-BE49-F238E27FC236}">
                <a16:creationId xmlns:a16="http://schemas.microsoft.com/office/drawing/2014/main" id="{F397223F-7A2E-29E7-D1CE-1237D575E6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7429" y="2123382"/>
            <a:ext cx="1267676" cy="1267676"/>
          </a:xfrm>
          <a:prstGeom prst="rect">
            <a:avLst/>
          </a:prstGeom>
        </p:spPr>
      </p:pic>
      <p:pic>
        <p:nvPicPr>
          <p:cNvPr id="40" name="Graphic 39" descr="Building outline">
            <a:extLst>
              <a:ext uri="{FF2B5EF4-FFF2-40B4-BE49-F238E27FC236}">
                <a16:creationId xmlns:a16="http://schemas.microsoft.com/office/drawing/2014/main" id="{1E227E69-F827-09B3-DDBB-BB0AB6DC11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5704" y="1923392"/>
            <a:ext cx="1484018" cy="1484019"/>
          </a:xfrm>
          <a:prstGeom prst="rect">
            <a:avLst/>
          </a:prstGeom>
        </p:spPr>
      </p:pic>
      <p:sp>
        <p:nvSpPr>
          <p:cNvPr id="42" name="TextBox 5">
            <a:extLst>
              <a:ext uri="{FF2B5EF4-FFF2-40B4-BE49-F238E27FC236}">
                <a16:creationId xmlns:a16="http://schemas.microsoft.com/office/drawing/2014/main" id="{9FD9AB49-0129-C3CD-71C0-C40BAB3B6341}"/>
              </a:ext>
            </a:extLst>
          </p:cNvPr>
          <p:cNvSpPr txBox="1"/>
          <p:nvPr/>
        </p:nvSpPr>
        <p:spPr>
          <a:xfrm>
            <a:off x="789533" y="3306710"/>
            <a:ext cx="1791056" cy="400110"/>
          </a:xfrm>
          <a:prstGeom prst="rect">
            <a:avLst/>
          </a:prstGeom>
          <a:noFill/>
        </p:spPr>
        <p:txBody>
          <a:bodyPr wrap="square" rtlCol="0">
            <a:spAutoFit/>
          </a:bodyPr>
          <a:lstStyle/>
          <a:p>
            <a:pPr algn="ctr"/>
            <a:r>
              <a:rPr lang="nl-BE" sz="2000">
                <a:solidFill>
                  <a:schemeClr val="tx1">
                    <a:alpha val="30000"/>
                  </a:schemeClr>
                </a:solidFill>
              </a:rPr>
              <a:t> ISM Company</a:t>
            </a:r>
          </a:p>
        </p:txBody>
      </p:sp>
      <p:pic>
        <p:nvPicPr>
          <p:cNvPr id="44" name="Graphic 43" descr="Building outline">
            <a:extLst>
              <a:ext uri="{FF2B5EF4-FFF2-40B4-BE49-F238E27FC236}">
                <a16:creationId xmlns:a16="http://schemas.microsoft.com/office/drawing/2014/main" id="{6F4D7629-A245-5368-395D-6C8DFA402E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052" y="4518497"/>
            <a:ext cx="1484018" cy="1484019"/>
          </a:xfrm>
          <a:prstGeom prst="rect">
            <a:avLst/>
          </a:prstGeom>
        </p:spPr>
      </p:pic>
      <p:grpSp>
        <p:nvGrpSpPr>
          <p:cNvPr id="25" name="Group 19">
            <a:extLst>
              <a:ext uri="{FF2B5EF4-FFF2-40B4-BE49-F238E27FC236}">
                <a16:creationId xmlns:a16="http://schemas.microsoft.com/office/drawing/2014/main" id="{C4E2B024-FE64-99AF-1FAF-56396B244706}"/>
              </a:ext>
            </a:extLst>
          </p:cNvPr>
          <p:cNvGrpSpPr/>
          <p:nvPr/>
        </p:nvGrpSpPr>
        <p:grpSpPr>
          <a:xfrm>
            <a:off x="10063903" y="4588007"/>
            <a:ext cx="1260000" cy="1260000"/>
            <a:chOff x="5638800" y="2971800"/>
            <a:chExt cx="914400" cy="1009650"/>
          </a:xfrm>
        </p:grpSpPr>
        <p:pic>
          <p:nvPicPr>
            <p:cNvPr id="26" name="Graphic 25" descr="Monitor outline">
              <a:extLst>
                <a:ext uri="{FF2B5EF4-FFF2-40B4-BE49-F238E27FC236}">
                  <a16:creationId xmlns:a16="http://schemas.microsoft.com/office/drawing/2014/main" id="{E209B4FE-9E62-68BF-F3CA-202707501A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27" name="Graphic 26" descr="User with solid fill">
              <a:extLst>
                <a:ext uri="{FF2B5EF4-FFF2-40B4-BE49-F238E27FC236}">
                  <a16:creationId xmlns:a16="http://schemas.microsoft.com/office/drawing/2014/main" id="{D0470A1B-D32D-3BA6-281B-EE5D39A2F2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43" name="TextBox 5">
            <a:extLst>
              <a:ext uri="{FF2B5EF4-FFF2-40B4-BE49-F238E27FC236}">
                <a16:creationId xmlns:a16="http://schemas.microsoft.com/office/drawing/2014/main" id="{24D7C199-12D2-E755-1A16-E51E980924E6}"/>
              </a:ext>
            </a:extLst>
          </p:cNvPr>
          <p:cNvSpPr txBox="1"/>
          <p:nvPr/>
        </p:nvSpPr>
        <p:spPr>
          <a:xfrm>
            <a:off x="731385" y="5886966"/>
            <a:ext cx="1791056" cy="400110"/>
          </a:xfrm>
          <a:prstGeom prst="rect">
            <a:avLst/>
          </a:prstGeom>
          <a:noFill/>
        </p:spPr>
        <p:txBody>
          <a:bodyPr wrap="square" rtlCol="0">
            <a:spAutoFit/>
          </a:bodyPr>
          <a:lstStyle/>
          <a:p>
            <a:pPr algn="ctr"/>
            <a:r>
              <a:rPr lang="nl-BE" sz="2000"/>
              <a:t> </a:t>
            </a:r>
            <a:r>
              <a:rPr lang="nl-BE" sz="2000">
                <a:solidFill>
                  <a:schemeClr val="tx1">
                    <a:alpha val="30000"/>
                  </a:schemeClr>
                </a:solidFill>
              </a:rPr>
              <a:t>ROM</a:t>
            </a:r>
            <a:r>
              <a:rPr lang="nl-BE" sz="2000"/>
              <a:t> </a:t>
            </a:r>
            <a:r>
              <a:rPr lang="nl-BE" sz="2000">
                <a:solidFill>
                  <a:schemeClr val="tx1">
                    <a:alpha val="30000"/>
                  </a:schemeClr>
                </a:solidFill>
              </a:rPr>
              <a:t>Company</a:t>
            </a:r>
          </a:p>
        </p:txBody>
      </p:sp>
      <p:pic>
        <p:nvPicPr>
          <p:cNvPr id="3" name="Image 2" descr="Une image contenant texte, Graphique, Police, graphisme&#10;&#10;Description générée automatiquement">
            <a:extLst>
              <a:ext uri="{FF2B5EF4-FFF2-40B4-BE49-F238E27FC236}">
                <a16:creationId xmlns:a16="http://schemas.microsoft.com/office/drawing/2014/main" id="{33FD9A74-6C77-C18C-6C2B-49CCA8361C2D}"/>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 name="object 4">
            <a:extLst>
              <a:ext uri="{FF2B5EF4-FFF2-40B4-BE49-F238E27FC236}">
                <a16:creationId xmlns:a16="http://schemas.microsoft.com/office/drawing/2014/main" id="{F848482B-34E0-EA92-8886-0C156E229E34}"/>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7" name="object 4">
            <a:extLst>
              <a:ext uri="{FF2B5EF4-FFF2-40B4-BE49-F238E27FC236}">
                <a16:creationId xmlns:a16="http://schemas.microsoft.com/office/drawing/2014/main" id="{4EEBE746-2280-03B9-3F42-505F3CA0A4D4}"/>
              </a:ext>
            </a:extLst>
          </p:cNvPr>
          <p:cNvGrpSpPr/>
          <p:nvPr/>
        </p:nvGrpSpPr>
        <p:grpSpPr>
          <a:xfrm>
            <a:off x="5113020" y="6628821"/>
            <a:ext cx="1965960" cy="45719"/>
            <a:chOff x="4363177" y="6975805"/>
            <a:chExt cx="1965960" cy="127000"/>
          </a:xfrm>
        </p:grpSpPr>
        <p:sp>
          <p:nvSpPr>
            <p:cNvPr id="8" name="object 5">
              <a:extLst>
                <a:ext uri="{FF2B5EF4-FFF2-40B4-BE49-F238E27FC236}">
                  <a16:creationId xmlns:a16="http://schemas.microsoft.com/office/drawing/2014/main" id="{B6E50F1C-C902-F5B0-9831-2B77964844E6}"/>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9" name="object 6">
              <a:extLst>
                <a:ext uri="{FF2B5EF4-FFF2-40B4-BE49-F238E27FC236}">
                  <a16:creationId xmlns:a16="http://schemas.microsoft.com/office/drawing/2014/main" id="{BBB6998C-5D9D-2127-D3D4-1FBDCEF99743}"/>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24D18330-0209-0A6E-1B6E-930CFBF9CBE2}"/>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grpSp>
        <p:nvGrpSpPr>
          <p:cNvPr id="14" name="Group 46">
            <a:extLst>
              <a:ext uri="{FF2B5EF4-FFF2-40B4-BE49-F238E27FC236}">
                <a16:creationId xmlns:a16="http://schemas.microsoft.com/office/drawing/2014/main" id="{36A87B90-C349-A5A0-B537-825D5D837EBF}"/>
              </a:ext>
            </a:extLst>
          </p:cNvPr>
          <p:cNvGrpSpPr/>
          <p:nvPr/>
        </p:nvGrpSpPr>
        <p:grpSpPr>
          <a:xfrm>
            <a:off x="1965655" y="1980315"/>
            <a:ext cx="424142" cy="668596"/>
            <a:chOff x="1268961" y="2483113"/>
            <a:chExt cx="424142" cy="668596"/>
          </a:xfrm>
        </p:grpSpPr>
        <p:grpSp>
          <p:nvGrpSpPr>
            <p:cNvPr id="32" name="Group 47">
              <a:extLst>
                <a:ext uri="{FF2B5EF4-FFF2-40B4-BE49-F238E27FC236}">
                  <a16:creationId xmlns:a16="http://schemas.microsoft.com/office/drawing/2014/main" id="{6912283B-185F-309F-2270-D1DCB0B43501}"/>
                </a:ext>
              </a:extLst>
            </p:cNvPr>
            <p:cNvGrpSpPr/>
            <p:nvPr/>
          </p:nvGrpSpPr>
          <p:grpSpPr>
            <a:xfrm>
              <a:off x="1268961" y="2483113"/>
              <a:ext cx="424142" cy="668596"/>
              <a:chOff x="9658634" y="2561901"/>
              <a:chExt cx="914400" cy="1432453"/>
            </a:xfrm>
          </p:grpSpPr>
          <p:pic>
            <p:nvPicPr>
              <p:cNvPr id="45" name="Graphic 44" descr="Checkbox Checked outline">
                <a:extLst>
                  <a:ext uri="{FF2B5EF4-FFF2-40B4-BE49-F238E27FC236}">
                    <a16:creationId xmlns:a16="http://schemas.microsoft.com/office/drawing/2014/main" id="{38B32A58-1665-2D2D-25F8-48FFBDB1642E}"/>
                  </a:ext>
                </a:extLst>
              </p:cNvPr>
              <p:cNvPicPr>
                <a:picLocks noChangeAspect="1"/>
              </p:cNvPicPr>
              <p:nvPr/>
            </p:nvPicPr>
            <p:blipFill>
              <a:blip r:embed="rId13">
                <a:alphaModFix amt="30000"/>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58634" y="2561901"/>
                <a:ext cx="914400" cy="914400"/>
              </a:xfrm>
              <a:prstGeom prst="rect">
                <a:avLst/>
              </a:prstGeom>
            </p:spPr>
          </p:pic>
          <p:sp>
            <p:nvSpPr>
              <p:cNvPr id="46" name="TextBox 54">
                <a:extLst>
                  <a:ext uri="{FF2B5EF4-FFF2-40B4-BE49-F238E27FC236}">
                    <a16:creationId xmlns:a16="http://schemas.microsoft.com/office/drawing/2014/main" id="{81979896-8F39-6397-FF95-5292EC50AFD8}"/>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33" name="Picture 2">
              <a:extLst>
                <a:ext uri="{FF2B5EF4-FFF2-40B4-BE49-F238E27FC236}">
                  <a16:creationId xmlns:a16="http://schemas.microsoft.com/office/drawing/2014/main" id="{33ABAA55-9939-5597-60B7-12167A0E702E}"/>
                </a:ext>
              </a:extLst>
            </p:cNvPr>
            <p:cNvPicPr>
              <a:picLocks noChangeAspect="1" noChangeArrowheads="1"/>
            </p:cNvPicPr>
            <p:nvPr/>
          </p:nvPicPr>
          <p:blipFill>
            <a:blip r:embed="rId15">
              <a:alphaModFix amt="30000"/>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0" name="Group 46">
            <a:extLst>
              <a:ext uri="{FF2B5EF4-FFF2-40B4-BE49-F238E27FC236}">
                <a16:creationId xmlns:a16="http://schemas.microsoft.com/office/drawing/2014/main" id="{8BBCCB6A-9320-CB5E-4420-5DA92594547A}"/>
              </a:ext>
            </a:extLst>
          </p:cNvPr>
          <p:cNvGrpSpPr/>
          <p:nvPr/>
        </p:nvGrpSpPr>
        <p:grpSpPr>
          <a:xfrm>
            <a:off x="1965655" y="4581275"/>
            <a:ext cx="424142" cy="668596"/>
            <a:chOff x="1268961" y="2483113"/>
            <a:chExt cx="424142" cy="668596"/>
          </a:xfrm>
        </p:grpSpPr>
        <p:grpSp>
          <p:nvGrpSpPr>
            <p:cNvPr id="53" name="Group 47">
              <a:extLst>
                <a:ext uri="{FF2B5EF4-FFF2-40B4-BE49-F238E27FC236}">
                  <a16:creationId xmlns:a16="http://schemas.microsoft.com/office/drawing/2014/main" id="{FF8D07CB-050B-3027-834E-E846FD73DF1F}"/>
                </a:ext>
              </a:extLst>
            </p:cNvPr>
            <p:cNvGrpSpPr/>
            <p:nvPr/>
          </p:nvGrpSpPr>
          <p:grpSpPr>
            <a:xfrm>
              <a:off x="1268961" y="2483113"/>
              <a:ext cx="424142" cy="668596"/>
              <a:chOff x="9658634" y="2561901"/>
              <a:chExt cx="914400" cy="1432453"/>
            </a:xfrm>
          </p:grpSpPr>
          <p:pic>
            <p:nvPicPr>
              <p:cNvPr id="55" name="Graphic 54" descr="Checkbox Checked outline">
                <a:extLst>
                  <a:ext uri="{FF2B5EF4-FFF2-40B4-BE49-F238E27FC236}">
                    <a16:creationId xmlns:a16="http://schemas.microsoft.com/office/drawing/2014/main" id="{15AAF703-9D83-AD70-C52E-4A8087BE2CBD}"/>
                  </a:ext>
                </a:extLst>
              </p:cNvPr>
              <p:cNvPicPr>
                <a:picLocks noChangeAspect="1"/>
              </p:cNvPicPr>
              <p:nvPr/>
            </p:nvPicPr>
            <p:blipFill>
              <a:blip r:embed="rId13">
                <a:alphaModFix amt="30000"/>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58634" y="2561901"/>
                <a:ext cx="914400" cy="914400"/>
              </a:xfrm>
              <a:prstGeom prst="rect">
                <a:avLst/>
              </a:prstGeom>
            </p:spPr>
          </p:pic>
          <p:sp>
            <p:nvSpPr>
              <p:cNvPr id="56" name="TextBox 54">
                <a:extLst>
                  <a:ext uri="{FF2B5EF4-FFF2-40B4-BE49-F238E27FC236}">
                    <a16:creationId xmlns:a16="http://schemas.microsoft.com/office/drawing/2014/main" id="{1A68DBCE-F0B2-B5BA-38F9-2EACA3AA8321}"/>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54" name="Picture 2">
              <a:extLst>
                <a:ext uri="{FF2B5EF4-FFF2-40B4-BE49-F238E27FC236}">
                  <a16:creationId xmlns:a16="http://schemas.microsoft.com/office/drawing/2014/main" id="{1258F269-67E8-0009-4EFA-F95A3F27ED98}"/>
                </a:ext>
              </a:extLst>
            </p:cNvPr>
            <p:cNvPicPr>
              <a:picLocks noChangeAspect="1" noChangeArrowheads="1"/>
            </p:cNvPicPr>
            <p:nvPr/>
          </p:nvPicPr>
          <p:blipFill>
            <a:blip r:embed="rId15">
              <a:alphaModFix amt="30000"/>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38" name="TextBox 37">
            <a:extLst>
              <a:ext uri="{FF2B5EF4-FFF2-40B4-BE49-F238E27FC236}">
                <a16:creationId xmlns:a16="http://schemas.microsoft.com/office/drawing/2014/main" id="{919CB491-1301-75AF-6D6A-2C44A78B5732}"/>
              </a:ext>
            </a:extLst>
          </p:cNvPr>
          <p:cNvSpPr txBox="1"/>
          <p:nvPr/>
        </p:nvSpPr>
        <p:spPr>
          <a:xfrm>
            <a:off x="10366930" y="3842781"/>
            <a:ext cx="634776" cy="646331"/>
          </a:xfrm>
          <a:prstGeom prst="rect">
            <a:avLst/>
          </a:prstGeom>
          <a:noFill/>
        </p:spPr>
        <p:txBody>
          <a:bodyPr wrap="square" rtlCol="0">
            <a:spAutoFit/>
          </a:bodyPr>
          <a:lstStyle/>
          <a:p>
            <a:pPr algn="ctr"/>
            <a:r>
              <a:rPr lang="nl-BE" b="1" err="1"/>
              <a:t>RemOps</a:t>
            </a:r>
            <a:endParaRPr lang="nl-BE" b="1"/>
          </a:p>
        </p:txBody>
      </p:sp>
      <p:pic>
        <p:nvPicPr>
          <p:cNvPr id="39" name="Picture 2">
            <a:extLst>
              <a:ext uri="{FF2B5EF4-FFF2-40B4-BE49-F238E27FC236}">
                <a16:creationId xmlns:a16="http://schemas.microsoft.com/office/drawing/2014/main" id="{62F1C8BC-81AE-714B-996B-613A5ACA8A1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10389281" y="318925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06" name="Group 105">
            <a:extLst>
              <a:ext uri="{FF2B5EF4-FFF2-40B4-BE49-F238E27FC236}">
                <a16:creationId xmlns:a16="http://schemas.microsoft.com/office/drawing/2014/main" id="{FE8C613A-21E4-4C52-7E3A-7005A15D9AFF}"/>
              </a:ext>
            </a:extLst>
          </p:cNvPr>
          <p:cNvGrpSpPr/>
          <p:nvPr/>
        </p:nvGrpSpPr>
        <p:grpSpPr>
          <a:xfrm>
            <a:off x="5507057" y="4769894"/>
            <a:ext cx="1177887" cy="844022"/>
            <a:chOff x="5456292" y="2740942"/>
            <a:chExt cx="1177887" cy="844022"/>
          </a:xfrm>
        </p:grpSpPr>
        <p:pic>
          <p:nvPicPr>
            <p:cNvPr id="107" name="Graphic 106" descr="Papier met effen opvulling">
              <a:extLst>
                <a:ext uri="{FF2B5EF4-FFF2-40B4-BE49-F238E27FC236}">
                  <a16:creationId xmlns:a16="http://schemas.microsoft.com/office/drawing/2014/main" id="{6EFC7CFD-0693-8B8B-0784-3FC4223F85C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66784" y="2740942"/>
              <a:ext cx="556899" cy="556899"/>
            </a:xfrm>
            <a:prstGeom prst="rect">
              <a:avLst/>
            </a:prstGeom>
          </p:spPr>
        </p:pic>
        <p:sp>
          <p:nvSpPr>
            <p:cNvPr id="108" name="Tekstvak 52">
              <a:extLst>
                <a:ext uri="{FF2B5EF4-FFF2-40B4-BE49-F238E27FC236}">
                  <a16:creationId xmlns:a16="http://schemas.microsoft.com/office/drawing/2014/main" id="{F1E103EE-0CBD-9402-4832-8571D589B71F}"/>
                </a:ext>
              </a:extLst>
            </p:cNvPr>
            <p:cNvSpPr txBox="1"/>
            <p:nvPr/>
          </p:nvSpPr>
          <p:spPr>
            <a:xfrm>
              <a:off x="5456292" y="3215632"/>
              <a:ext cx="1177887" cy="369332"/>
            </a:xfrm>
            <a:prstGeom prst="rect">
              <a:avLst/>
            </a:prstGeom>
            <a:noFill/>
          </p:spPr>
          <p:txBody>
            <a:bodyPr wrap="none" rtlCol="0">
              <a:spAutoFit/>
            </a:bodyPr>
            <a:lstStyle/>
            <a:p>
              <a:pPr algn="ctr"/>
              <a:r>
                <a:rPr lang="en-GB"/>
                <a:t>MASS ROC</a:t>
              </a:r>
            </a:p>
          </p:txBody>
        </p:sp>
        <p:pic>
          <p:nvPicPr>
            <p:cNvPr id="109" name="Picture 2">
              <a:extLst>
                <a:ext uri="{FF2B5EF4-FFF2-40B4-BE49-F238E27FC236}">
                  <a16:creationId xmlns:a16="http://schemas.microsoft.com/office/drawing/2014/main" id="{BAF228E5-E55B-2FF1-29EA-96820689326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5942239" y="301939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10" name="Group 109">
            <a:extLst>
              <a:ext uri="{FF2B5EF4-FFF2-40B4-BE49-F238E27FC236}">
                <a16:creationId xmlns:a16="http://schemas.microsoft.com/office/drawing/2014/main" id="{972BE344-238F-93A9-B3AC-221B66EAF1EC}"/>
              </a:ext>
            </a:extLst>
          </p:cNvPr>
          <p:cNvGrpSpPr/>
          <p:nvPr/>
        </p:nvGrpSpPr>
        <p:grpSpPr>
          <a:xfrm>
            <a:off x="5296935" y="2743482"/>
            <a:ext cx="1598131" cy="1437103"/>
            <a:chOff x="5296935" y="2814602"/>
            <a:chExt cx="1598131" cy="1437103"/>
          </a:xfrm>
        </p:grpSpPr>
        <p:grpSp>
          <p:nvGrpSpPr>
            <p:cNvPr id="111" name="Group 110">
              <a:extLst>
                <a:ext uri="{FF2B5EF4-FFF2-40B4-BE49-F238E27FC236}">
                  <a16:creationId xmlns:a16="http://schemas.microsoft.com/office/drawing/2014/main" id="{A7C0B3A4-51F3-0A25-3B64-0261373752AE}"/>
                </a:ext>
              </a:extLst>
            </p:cNvPr>
            <p:cNvGrpSpPr/>
            <p:nvPr/>
          </p:nvGrpSpPr>
          <p:grpSpPr>
            <a:xfrm>
              <a:off x="5296935" y="2814602"/>
              <a:ext cx="1598131" cy="841251"/>
              <a:chOff x="5246168" y="2733322"/>
              <a:chExt cx="1598131" cy="841251"/>
            </a:xfrm>
          </p:grpSpPr>
          <p:pic>
            <p:nvPicPr>
              <p:cNvPr id="113" name="Graphic 112" descr="Papier met effen opvulling">
                <a:extLst>
                  <a:ext uri="{FF2B5EF4-FFF2-40B4-BE49-F238E27FC236}">
                    <a16:creationId xmlns:a16="http://schemas.microsoft.com/office/drawing/2014/main" id="{409FA308-2EC4-E437-4099-D10F6A0E4A6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66784" y="2733322"/>
                <a:ext cx="556899" cy="556899"/>
              </a:xfrm>
              <a:prstGeom prst="rect">
                <a:avLst/>
              </a:prstGeom>
            </p:spPr>
          </p:pic>
          <p:sp>
            <p:nvSpPr>
              <p:cNvPr id="114" name="Tekstvak 52">
                <a:extLst>
                  <a:ext uri="{FF2B5EF4-FFF2-40B4-BE49-F238E27FC236}">
                    <a16:creationId xmlns:a16="http://schemas.microsoft.com/office/drawing/2014/main" id="{1EA0780F-A590-1B47-669A-044724341D40}"/>
                  </a:ext>
                </a:extLst>
              </p:cNvPr>
              <p:cNvSpPr txBox="1"/>
              <p:nvPr/>
            </p:nvSpPr>
            <p:spPr>
              <a:xfrm>
                <a:off x="5246168" y="3205241"/>
                <a:ext cx="1598131" cy="369332"/>
              </a:xfrm>
              <a:prstGeom prst="rect">
                <a:avLst/>
              </a:prstGeom>
              <a:noFill/>
            </p:spPr>
            <p:txBody>
              <a:bodyPr wrap="none" rtlCol="0">
                <a:spAutoFit/>
              </a:bodyPr>
              <a:lstStyle/>
              <a:p>
                <a:pPr algn="ctr"/>
                <a:r>
                  <a:rPr lang="en-GB"/>
                  <a:t>Rem Ops </a:t>
                </a:r>
                <a:r>
                  <a:rPr lang="en-GB" err="1"/>
                  <a:t>Suppl</a:t>
                </a:r>
                <a:endParaRPr lang="en-GB"/>
              </a:p>
            </p:txBody>
          </p:sp>
          <p:pic>
            <p:nvPicPr>
              <p:cNvPr id="115" name="Picture 2">
                <a:extLst>
                  <a:ext uri="{FF2B5EF4-FFF2-40B4-BE49-F238E27FC236}">
                    <a16:creationId xmlns:a16="http://schemas.microsoft.com/office/drawing/2014/main" id="{EF262BA2-9927-0FF8-2337-A4C839DAA0A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5942239" y="301939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12" name="Graphic 111" descr="Wireless with solid fill">
              <a:extLst>
                <a:ext uri="{FF2B5EF4-FFF2-40B4-BE49-F238E27FC236}">
                  <a16:creationId xmlns:a16="http://schemas.microsoft.com/office/drawing/2014/main" id="{E9287F6F-7678-A0BC-6D74-2AFAA5BF198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3500000">
              <a:off x="5890215" y="3840133"/>
              <a:ext cx="411573" cy="411572"/>
            </a:xfrm>
            <a:prstGeom prst="rect">
              <a:avLst/>
            </a:prstGeom>
          </p:spPr>
        </p:pic>
      </p:grpSp>
      <p:pic>
        <p:nvPicPr>
          <p:cNvPr id="116" name="Graphic 115" descr="Wireless with solid fill">
            <a:extLst>
              <a:ext uri="{FF2B5EF4-FFF2-40B4-BE49-F238E27FC236}">
                <a16:creationId xmlns:a16="http://schemas.microsoft.com/office/drawing/2014/main" id="{617FEC1E-30FF-5395-0495-1C39185E758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700000">
            <a:off x="5890213" y="4157333"/>
            <a:ext cx="411572" cy="411572"/>
          </a:xfrm>
          <a:prstGeom prst="rect">
            <a:avLst/>
          </a:prstGeom>
        </p:spPr>
      </p:pic>
      <p:grpSp>
        <p:nvGrpSpPr>
          <p:cNvPr id="117" name="Group 116">
            <a:extLst>
              <a:ext uri="{FF2B5EF4-FFF2-40B4-BE49-F238E27FC236}">
                <a16:creationId xmlns:a16="http://schemas.microsoft.com/office/drawing/2014/main" id="{351D68D7-4307-5587-FDCC-24EE3ECAE5CC}"/>
              </a:ext>
            </a:extLst>
          </p:cNvPr>
          <p:cNvGrpSpPr/>
          <p:nvPr/>
        </p:nvGrpSpPr>
        <p:grpSpPr>
          <a:xfrm>
            <a:off x="6757231" y="2743482"/>
            <a:ext cx="1745864" cy="841251"/>
            <a:chOff x="5172304" y="2733322"/>
            <a:chExt cx="1745864" cy="841251"/>
          </a:xfrm>
        </p:grpSpPr>
        <p:pic>
          <p:nvPicPr>
            <p:cNvPr id="118" name="Graphic 117" descr="Papier met effen opvulling">
              <a:extLst>
                <a:ext uri="{FF2B5EF4-FFF2-40B4-BE49-F238E27FC236}">
                  <a16:creationId xmlns:a16="http://schemas.microsoft.com/office/drawing/2014/main" id="{4E65F942-38AA-2D18-AAC0-8CB8FF37570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66784" y="2733322"/>
              <a:ext cx="556899" cy="556899"/>
            </a:xfrm>
            <a:prstGeom prst="rect">
              <a:avLst/>
            </a:prstGeom>
          </p:spPr>
        </p:pic>
        <p:sp>
          <p:nvSpPr>
            <p:cNvPr id="119" name="Tekstvak 52">
              <a:extLst>
                <a:ext uri="{FF2B5EF4-FFF2-40B4-BE49-F238E27FC236}">
                  <a16:creationId xmlns:a16="http://schemas.microsoft.com/office/drawing/2014/main" id="{2A93F461-FEAE-AF31-CA71-5838DE5595F1}"/>
                </a:ext>
              </a:extLst>
            </p:cNvPr>
            <p:cNvSpPr txBox="1"/>
            <p:nvPr/>
          </p:nvSpPr>
          <p:spPr>
            <a:xfrm>
              <a:off x="5172304" y="3205241"/>
              <a:ext cx="1745864" cy="369332"/>
            </a:xfrm>
            <a:prstGeom prst="rect">
              <a:avLst/>
            </a:prstGeom>
            <a:noFill/>
          </p:spPr>
          <p:txBody>
            <a:bodyPr wrap="none" rtlCol="0">
              <a:spAutoFit/>
            </a:bodyPr>
            <a:lstStyle/>
            <a:p>
              <a:pPr algn="ctr"/>
              <a:r>
                <a:rPr lang="en-GB"/>
                <a:t>MASS Certificate</a:t>
              </a:r>
            </a:p>
          </p:txBody>
        </p:sp>
        <p:pic>
          <p:nvPicPr>
            <p:cNvPr id="120" name="Picture 2">
              <a:extLst>
                <a:ext uri="{FF2B5EF4-FFF2-40B4-BE49-F238E27FC236}">
                  <a16:creationId xmlns:a16="http://schemas.microsoft.com/office/drawing/2014/main" id="{D5F28914-C256-81BD-93F3-B0750914DA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5942239" y="301939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728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fill="hold"/>
                                        <p:tgtEl>
                                          <p:spTgt spid="110"/>
                                        </p:tgtEl>
                                        <p:attrNameLst>
                                          <p:attrName>ppt_x</p:attrName>
                                        </p:attrNameLst>
                                      </p:cBhvr>
                                      <p:tavLst>
                                        <p:tav tm="0">
                                          <p:val>
                                            <p:strVal val="#ppt_x"/>
                                          </p:val>
                                        </p:tav>
                                        <p:tav tm="100000">
                                          <p:val>
                                            <p:strVal val="#ppt_x"/>
                                          </p:val>
                                        </p:tav>
                                      </p:tavLst>
                                    </p:anim>
                                    <p:anim calcmode="lin" valueType="num">
                                      <p:cBhvr additive="base">
                                        <p:cTn id="14" dur="500" fill="hold"/>
                                        <p:tgtEl>
                                          <p:spTgt spid="110"/>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ppt_x"/>
                                          </p:val>
                                        </p:tav>
                                        <p:tav tm="100000">
                                          <p:val>
                                            <p:strVal val="#ppt_x"/>
                                          </p:val>
                                        </p:tav>
                                      </p:tavLst>
                                    </p:anim>
                                    <p:anim calcmode="lin" valueType="num">
                                      <p:cBhvr additive="base">
                                        <p:cTn id="31" dur="500" fill="hold"/>
                                        <p:tgtEl>
                                          <p:spTgt spid="4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6"/>
                                        </p:tgtEl>
                                        <p:attrNameLst>
                                          <p:attrName>style.visibility</p:attrName>
                                        </p:attrNameLst>
                                      </p:cBhvr>
                                      <p:to>
                                        <p:strVal val="visible"/>
                                      </p:to>
                                    </p:set>
                                    <p:anim calcmode="lin" valueType="num">
                                      <p:cBhvr additive="base">
                                        <p:cTn id="40" dur="500" fill="hold"/>
                                        <p:tgtEl>
                                          <p:spTgt spid="106"/>
                                        </p:tgtEl>
                                        <p:attrNameLst>
                                          <p:attrName>ppt_x</p:attrName>
                                        </p:attrNameLst>
                                      </p:cBhvr>
                                      <p:tavLst>
                                        <p:tav tm="0">
                                          <p:val>
                                            <p:strVal val="#ppt_x"/>
                                          </p:val>
                                        </p:tav>
                                        <p:tav tm="100000">
                                          <p:val>
                                            <p:strVal val="#ppt_x"/>
                                          </p:val>
                                        </p:tav>
                                      </p:tavLst>
                                    </p:anim>
                                    <p:anim calcmode="lin" valueType="num">
                                      <p:cBhvr additive="base">
                                        <p:cTn id="41"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6"/>
                                        </p:tgtEl>
                                        <p:attrNameLst>
                                          <p:attrName>style.visibility</p:attrName>
                                        </p:attrNameLst>
                                      </p:cBhvr>
                                      <p:to>
                                        <p:strVal val="visible"/>
                                      </p:to>
                                    </p:set>
                                    <p:animEffect transition="in" filter="wipe(down)">
                                      <p:cBhvr>
                                        <p:cTn id="46"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Graphic 94" descr="Building outline">
            <a:extLst>
              <a:ext uri="{FF2B5EF4-FFF2-40B4-BE49-F238E27FC236}">
                <a16:creationId xmlns:a16="http://schemas.microsoft.com/office/drawing/2014/main" id="{C3548B44-B35F-A65D-2A06-B8D056AACC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052" y="4518497"/>
            <a:ext cx="1484018" cy="1484019"/>
          </a:xfrm>
          <a:prstGeom prst="rect">
            <a:avLst/>
          </a:prstGeom>
        </p:spPr>
      </p:pic>
      <p:sp>
        <p:nvSpPr>
          <p:cNvPr id="96" name="TextBox 5">
            <a:extLst>
              <a:ext uri="{FF2B5EF4-FFF2-40B4-BE49-F238E27FC236}">
                <a16:creationId xmlns:a16="http://schemas.microsoft.com/office/drawing/2014/main" id="{791DFDE5-B015-7426-468E-4565783E69F4}"/>
              </a:ext>
            </a:extLst>
          </p:cNvPr>
          <p:cNvSpPr txBox="1"/>
          <p:nvPr/>
        </p:nvSpPr>
        <p:spPr>
          <a:xfrm>
            <a:off x="731385" y="5886966"/>
            <a:ext cx="1791056" cy="400110"/>
          </a:xfrm>
          <a:prstGeom prst="rect">
            <a:avLst/>
          </a:prstGeom>
          <a:noFill/>
        </p:spPr>
        <p:txBody>
          <a:bodyPr wrap="square" rtlCol="0">
            <a:spAutoFit/>
          </a:bodyPr>
          <a:lstStyle/>
          <a:p>
            <a:pPr algn="ctr"/>
            <a:r>
              <a:rPr lang="nl-BE" sz="2000"/>
              <a:t> </a:t>
            </a:r>
            <a:r>
              <a:rPr lang="nl-BE" sz="2000">
                <a:solidFill>
                  <a:schemeClr val="tx1">
                    <a:alpha val="30000"/>
                  </a:schemeClr>
                </a:solidFill>
              </a:rPr>
              <a:t>ROM</a:t>
            </a:r>
            <a:r>
              <a:rPr lang="nl-BE" sz="2000"/>
              <a:t> </a:t>
            </a:r>
            <a:r>
              <a:rPr lang="nl-BE" sz="2000">
                <a:solidFill>
                  <a:schemeClr val="tx1">
                    <a:alpha val="30000"/>
                  </a:schemeClr>
                </a:solidFill>
              </a:rPr>
              <a:t>Company</a:t>
            </a:r>
          </a:p>
        </p:txBody>
      </p:sp>
      <p:grpSp>
        <p:nvGrpSpPr>
          <p:cNvPr id="102" name="Group 46">
            <a:extLst>
              <a:ext uri="{FF2B5EF4-FFF2-40B4-BE49-F238E27FC236}">
                <a16:creationId xmlns:a16="http://schemas.microsoft.com/office/drawing/2014/main" id="{FCEEC15C-13E2-3FA9-4948-B1D1ADA892E3}"/>
              </a:ext>
            </a:extLst>
          </p:cNvPr>
          <p:cNvGrpSpPr/>
          <p:nvPr/>
        </p:nvGrpSpPr>
        <p:grpSpPr>
          <a:xfrm>
            <a:off x="1965655" y="4581275"/>
            <a:ext cx="424142" cy="668596"/>
            <a:chOff x="1268961" y="2483113"/>
            <a:chExt cx="424142" cy="668596"/>
          </a:xfrm>
        </p:grpSpPr>
        <p:grpSp>
          <p:nvGrpSpPr>
            <p:cNvPr id="103" name="Group 47">
              <a:extLst>
                <a:ext uri="{FF2B5EF4-FFF2-40B4-BE49-F238E27FC236}">
                  <a16:creationId xmlns:a16="http://schemas.microsoft.com/office/drawing/2014/main" id="{989EB3F9-9F1A-DD1F-D781-EEDC84722AE7}"/>
                </a:ext>
              </a:extLst>
            </p:cNvPr>
            <p:cNvGrpSpPr/>
            <p:nvPr/>
          </p:nvGrpSpPr>
          <p:grpSpPr>
            <a:xfrm>
              <a:off x="1268961" y="2483113"/>
              <a:ext cx="424142" cy="668596"/>
              <a:chOff x="9658634" y="2561901"/>
              <a:chExt cx="914400" cy="1432453"/>
            </a:xfrm>
          </p:grpSpPr>
          <p:pic>
            <p:nvPicPr>
              <p:cNvPr id="105" name="Graphic 104" descr="Checkbox Checked outline">
                <a:extLst>
                  <a:ext uri="{FF2B5EF4-FFF2-40B4-BE49-F238E27FC236}">
                    <a16:creationId xmlns:a16="http://schemas.microsoft.com/office/drawing/2014/main" id="{D380FA4C-34E5-1D8E-8AB8-A75D228DE3E1}"/>
                  </a:ext>
                </a:extLst>
              </p:cNvPr>
              <p:cNvPicPr>
                <a:picLocks noChangeAspect="1"/>
              </p:cNvPicPr>
              <p:nvPr/>
            </p:nvPicPr>
            <p:blipFill>
              <a:blip r:embed="rId5">
                <a:alphaModFix amt="3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8634" y="2561901"/>
                <a:ext cx="914400" cy="914400"/>
              </a:xfrm>
              <a:prstGeom prst="rect">
                <a:avLst/>
              </a:prstGeom>
            </p:spPr>
          </p:pic>
          <p:sp>
            <p:nvSpPr>
              <p:cNvPr id="106" name="TextBox 54">
                <a:extLst>
                  <a:ext uri="{FF2B5EF4-FFF2-40B4-BE49-F238E27FC236}">
                    <a16:creationId xmlns:a16="http://schemas.microsoft.com/office/drawing/2014/main" id="{736BA466-D6CA-44DD-ECE9-A9D0F9010E83}"/>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04" name="Picture 2">
              <a:extLst>
                <a:ext uri="{FF2B5EF4-FFF2-40B4-BE49-F238E27FC236}">
                  <a16:creationId xmlns:a16="http://schemas.microsoft.com/office/drawing/2014/main" id="{877C0FA7-81B4-3ACF-AB87-67DE58E162C5}"/>
                </a:ext>
              </a:extLst>
            </p:cNvPr>
            <p:cNvPicPr>
              <a:picLocks noChangeAspect="1" noChangeArrowheads="1"/>
            </p:cNvPicPr>
            <p:nvPr/>
          </p:nvPicPr>
          <p:blipFill>
            <a:blip r:embed="rId7">
              <a:alphaModFix amt="30000"/>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5" name="object 4">
            <a:extLst>
              <a:ext uri="{FF2B5EF4-FFF2-40B4-BE49-F238E27FC236}">
                <a16:creationId xmlns:a16="http://schemas.microsoft.com/office/drawing/2014/main" id="{469AC27E-E333-B026-6F76-1E6BB8BDF900}"/>
              </a:ext>
            </a:extLst>
          </p:cNvPr>
          <p:cNvPicPr/>
          <p:nvPr/>
        </p:nvPicPr>
        <p:blipFill>
          <a:blip r:embed="rId8" cstate="print">
            <a:alphaModFix amt="50000"/>
          </a:blip>
          <a:stretch>
            <a:fillRect/>
          </a:stretch>
        </p:blipFill>
        <p:spPr>
          <a:xfrm rot="10800000">
            <a:off x="26995" y="4413953"/>
            <a:ext cx="2505591" cy="2465992"/>
          </a:xfrm>
          <a:prstGeom prst="rect">
            <a:avLst/>
          </a:prstGeom>
        </p:spPr>
      </p:pic>
      <p:sp>
        <p:nvSpPr>
          <p:cNvPr id="2" name="Titel 1">
            <a:extLst>
              <a:ext uri="{FF2B5EF4-FFF2-40B4-BE49-F238E27FC236}">
                <a16:creationId xmlns:a16="http://schemas.microsoft.com/office/drawing/2014/main" id="{BE46E34F-31F2-B494-A9CB-37F4DBBC93C3}"/>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OVERSIGHT</a:t>
            </a:r>
          </a:p>
        </p:txBody>
      </p:sp>
      <p:cxnSp>
        <p:nvCxnSpPr>
          <p:cNvPr id="37" name="Rechte verbindingslijn 36">
            <a:extLst>
              <a:ext uri="{FF2B5EF4-FFF2-40B4-BE49-F238E27FC236}">
                <a16:creationId xmlns:a16="http://schemas.microsoft.com/office/drawing/2014/main" id="{323E259F-8A9D-65B2-6243-DB45176E8684}"/>
              </a:ext>
            </a:extLst>
          </p:cNvPr>
          <p:cNvCxnSpPr>
            <a:cxnSpLocks/>
          </p:cNvCxnSpPr>
          <p:nvPr/>
        </p:nvCxnSpPr>
        <p:spPr>
          <a:xfrm flipH="1">
            <a:off x="782185" y="4176495"/>
            <a:ext cx="10678431"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Graphic 25" descr="Monitor outline">
            <a:extLst>
              <a:ext uri="{FF2B5EF4-FFF2-40B4-BE49-F238E27FC236}">
                <a16:creationId xmlns:a16="http://schemas.microsoft.com/office/drawing/2014/main" id="{E209B4FE-9E62-68BF-F3CA-202707501A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63903" y="4588007"/>
            <a:ext cx="1260000" cy="1141132"/>
          </a:xfrm>
          <a:prstGeom prst="rect">
            <a:avLst/>
          </a:prstGeom>
        </p:spPr>
      </p:pic>
      <p:pic>
        <p:nvPicPr>
          <p:cNvPr id="27" name="Graphic 26" descr="User with solid fill">
            <a:extLst>
              <a:ext uri="{FF2B5EF4-FFF2-40B4-BE49-F238E27FC236}">
                <a16:creationId xmlns:a16="http://schemas.microsoft.com/office/drawing/2014/main" id="{D0470A1B-D32D-3BA6-281B-EE5D39A2F2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63903" y="4706875"/>
            <a:ext cx="1260000" cy="1141132"/>
          </a:xfrm>
          <a:prstGeom prst="rect">
            <a:avLst/>
          </a:prstGeom>
        </p:spPr>
      </p:pic>
      <p:sp>
        <p:nvSpPr>
          <p:cNvPr id="48" name="Tekstvak 47">
            <a:extLst>
              <a:ext uri="{FF2B5EF4-FFF2-40B4-BE49-F238E27FC236}">
                <a16:creationId xmlns:a16="http://schemas.microsoft.com/office/drawing/2014/main" id="{3B3E1E08-06CF-C416-8E23-84A37BD0D513}"/>
              </a:ext>
            </a:extLst>
          </p:cNvPr>
          <p:cNvSpPr txBox="1"/>
          <p:nvPr/>
        </p:nvSpPr>
        <p:spPr>
          <a:xfrm>
            <a:off x="10025762" y="5702300"/>
            <a:ext cx="1351011" cy="369332"/>
          </a:xfrm>
          <a:prstGeom prst="rect">
            <a:avLst/>
          </a:prstGeom>
          <a:noFill/>
        </p:spPr>
        <p:txBody>
          <a:bodyPr wrap="none" rtlCol="0">
            <a:spAutoFit/>
          </a:bodyPr>
          <a:lstStyle/>
          <a:p>
            <a:r>
              <a:rPr lang="en-GB" b="1"/>
              <a:t>ROC specific</a:t>
            </a:r>
          </a:p>
        </p:txBody>
      </p:sp>
      <p:pic>
        <p:nvPicPr>
          <p:cNvPr id="3" name="Image 2" descr="Une image contenant texte, Graphique, Police, graphisme&#10;&#10;Description générée automatiquement">
            <a:extLst>
              <a:ext uri="{FF2B5EF4-FFF2-40B4-BE49-F238E27FC236}">
                <a16:creationId xmlns:a16="http://schemas.microsoft.com/office/drawing/2014/main" id="{33FD9A74-6C77-C18C-6C2B-49CCA8361C2D}"/>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 name="object 4">
            <a:extLst>
              <a:ext uri="{FF2B5EF4-FFF2-40B4-BE49-F238E27FC236}">
                <a16:creationId xmlns:a16="http://schemas.microsoft.com/office/drawing/2014/main" id="{F848482B-34E0-EA92-8886-0C156E229E34}"/>
              </a:ext>
            </a:extLst>
          </p:cNvPr>
          <p:cNvPicPr/>
          <p:nvPr/>
        </p:nvPicPr>
        <p:blipFill>
          <a:blip r:embed="rId8" cstate="print">
            <a:alphaModFix amt="50000"/>
          </a:blip>
          <a:stretch>
            <a:fillRect/>
          </a:stretch>
        </p:blipFill>
        <p:spPr>
          <a:xfrm>
            <a:off x="9679538" y="12"/>
            <a:ext cx="2505591" cy="2465992"/>
          </a:xfrm>
          <a:prstGeom prst="rect">
            <a:avLst/>
          </a:prstGeom>
        </p:spPr>
      </p:pic>
      <p:sp>
        <p:nvSpPr>
          <p:cNvPr id="8" name="object 5">
            <a:extLst>
              <a:ext uri="{FF2B5EF4-FFF2-40B4-BE49-F238E27FC236}">
                <a16:creationId xmlns:a16="http://schemas.microsoft.com/office/drawing/2014/main" id="{B6E50F1C-C902-F5B0-9831-2B77964844E6}"/>
              </a:ext>
            </a:extLst>
          </p:cNvPr>
          <p:cNvSpPr/>
          <p:nvPr/>
        </p:nvSpPr>
        <p:spPr>
          <a:xfrm>
            <a:off x="5113020"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9" name="object 6">
            <a:extLst>
              <a:ext uri="{FF2B5EF4-FFF2-40B4-BE49-F238E27FC236}">
                <a16:creationId xmlns:a16="http://schemas.microsoft.com/office/drawing/2014/main" id="{BBB6998C-5D9D-2127-D3D4-1FBDCEF99743}"/>
              </a:ext>
            </a:extLst>
          </p:cNvPr>
          <p:cNvSpPr/>
          <p:nvPr/>
        </p:nvSpPr>
        <p:spPr>
          <a:xfrm>
            <a:off x="5768235"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24D18330-0209-0A6E-1B6E-930CFBF9CBE2}"/>
              </a:ext>
            </a:extLst>
          </p:cNvPr>
          <p:cNvSpPr/>
          <p:nvPr/>
        </p:nvSpPr>
        <p:spPr>
          <a:xfrm>
            <a:off x="6423450"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sp>
        <p:nvSpPr>
          <p:cNvPr id="46" name="TextBox 54">
            <a:extLst>
              <a:ext uri="{FF2B5EF4-FFF2-40B4-BE49-F238E27FC236}">
                <a16:creationId xmlns:a16="http://schemas.microsoft.com/office/drawing/2014/main" id="{81979896-8F39-6397-FF95-5292EC50AFD8}"/>
              </a:ext>
            </a:extLst>
          </p:cNvPr>
          <p:cNvSpPr txBox="1"/>
          <p:nvPr/>
        </p:nvSpPr>
        <p:spPr>
          <a:xfrm>
            <a:off x="1965655" y="2279579"/>
            <a:ext cx="424142" cy="369332"/>
          </a:xfrm>
          <a:prstGeom prst="rect">
            <a:avLst/>
          </a:prstGeom>
          <a:noFill/>
        </p:spPr>
        <p:txBody>
          <a:bodyPr wrap="square" rtlCol="0">
            <a:spAutoFit/>
          </a:bodyPr>
          <a:lstStyle/>
          <a:p>
            <a:pPr algn="ctr"/>
            <a:endParaRPr lang="nl-BE"/>
          </a:p>
        </p:txBody>
      </p:sp>
      <p:grpSp>
        <p:nvGrpSpPr>
          <p:cNvPr id="92" name="Group 91">
            <a:extLst>
              <a:ext uri="{FF2B5EF4-FFF2-40B4-BE49-F238E27FC236}">
                <a16:creationId xmlns:a16="http://schemas.microsoft.com/office/drawing/2014/main" id="{7C3B8233-3854-2A4B-8BEC-FF631F98BD18}"/>
              </a:ext>
            </a:extLst>
          </p:cNvPr>
          <p:cNvGrpSpPr/>
          <p:nvPr/>
        </p:nvGrpSpPr>
        <p:grpSpPr>
          <a:xfrm>
            <a:off x="789533" y="1923392"/>
            <a:ext cx="1791056" cy="1783428"/>
            <a:chOff x="789533" y="1923392"/>
            <a:chExt cx="1791056" cy="1783428"/>
          </a:xfrm>
        </p:grpSpPr>
        <p:pic>
          <p:nvPicPr>
            <p:cNvPr id="40" name="Graphic 39" descr="Building outline">
              <a:extLst>
                <a:ext uri="{FF2B5EF4-FFF2-40B4-BE49-F238E27FC236}">
                  <a16:creationId xmlns:a16="http://schemas.microsoft.com/office/drawing/2014/main" id="{1E227E69-F827-09B3-DDBB-BB0AB6DC11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5704" y="1923392"/>
              <a:ext cx="1484018" cy="1484019"/>
            </a:xfrm>
            <a:prstGeom prst="rect">
              <a:avLst/>
            </a:prstGeom>
          </p:spPr>
        </p:pic>
        <p:sp>
          <p:nvSpPr>
            <p:cNvPr id="42" name="TextBox 5">
              <a:extLst>
                <a:ext uri="{FF2B5EF4-FFF2-40B4-BE49-F238E27FC236}">
                  <a16:creationId xmlns:a16="http://schemas.microsoft.com/office/drawing/2014/main" id="{9FD9AB49-0129-C3CD-71C0-C40BAB3B6341}"/>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pic>
          <p:nvPicPr>
            <p:cNvPr id="45" name="Graphic 44" descr="Checkbox Checked outline">
              <a:extLst>
                <a:ext uri="{FF2B5EF4-FFF2-40B4-BE49-F238E27FC236}">
                  <a16:creationId xmlns:a16="http://schemas.microsoft.com/office/drawing/2014/main" id="{38B32A58-1665-2D2D-25F8-48FFBDB164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5655" y="1980315"/>
              <a:ext cx="424142" cy="426795"/>
            </a:xfrm>
            <a:prstGeom prst="rect">
              <a:avLst/>
            </a:prstGeom>
          </p:spPr>
        </p:pic>
        <p:pic>
          <p:nvPicPr>
            <p:cNvPr id="33" name="Picture 2">
              <a:extLst>
                <a:ext uri="{FF2B5EF4-FFF2-40B4-BE49-F238E27FC236}">
                  <a16:creationId xmlns:a16="http://schemas.microsoft.com/office/drawing/2014/main" id="{33ABAA55-9939-5597-60B7-12167A0E70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56" name="TextBox 54">
            <a:extLst>
              <a:ext uri="{FF2B5EF4-FFF2-40B4-BE49-F238E27FC236}">
                <a16:creationId xmlns:a16="http://schemas.microsoft.com/office/drawing/2014/main" id="{1A68DBCE-F0B2-B5BA-38F9-2EACA3AA8321}"/>
              </a:ext>
            </a:extLst>
          </p:cNvPr>
          <p:cNvSpPr txBox="1"/>
          <p:nvPr/>
        </p:nvSpPr>
        <p:spPr>
          <a:xfrm>
            <a:off x="1965655" y="4880539"/>
            <a:ext cx="424142" cy="369332"/>
          </a:xfrm>
          <a:prstGeom prst="rect">
            <a:avLst/>
          </a:prstGeom>
          <a:noFill/>
        </p:spPr>
        <p:txBody>
          <a:bodyPr wrap="square" rtlCol="0">
            <a:spAutoFit/>
          </a:bodyPr>
          <a:lstStyle/>
          <a:p>
            <a:pPr algn="ctr"/>
            <a:endParaRPr lang="nl-BE"/>
          </a:p>
        </p:txBody>
      </p:sp>
      <p:grpSp>
        <p:nvGrpSpPr>
          <p:cNvPr id="112" name="Group 111">
            <a:extLst>
              <a:ext uri="{FF2B5EF4-FFF2-40B4-BE49-F238E27FC236}">
                <a16:creationId xmlns:a16="http://schemas.microsoft.com/office/drawing/2014/main" id="{2F26F098-D1D4-64AF-68B5-D79C44635552}"/>
              </a:ext>
            </a:extLst>
          </p:cNvPr>
          <p:cNvGrpSpPr/>
          <p:nvPr/>
        </p:nvGrpSpPr>
        <p:grpSpPr>
          <a:xfrm>
            <a:off x="731385" y="4518497"/>
            <a:ext cx="1791056" cy="1768579"/>
            <a:chOff x="731385" y="4518497"/>
            <a:chExt cx="1791056" cy="1768579"/>
          </a:xfrm>
        </p:grpSpPr>
        <p:pic>
          <p:nvPicPr>
            <p:cNvPr id="44" name="Graphic 43" descr="Building outline">
              <a:extLst>
                <a:ext uri="{FF2B5EF4-FFF2-40B4-BE49-F238E27FC236}">
                  <a16:creationId xmlns:a16="http://schemas.microsoft.com/office/drawing/2014/main" id="{6F4D7629-A245-5368-395D-6C8DFA402E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3052" y="4518497"/>
              <a:ext cx="1484018" cy="1484019"/>
            </a:xfrm>
            <a:prstGeom prst="rect">
              <a:avLst/>
            </a:prstGeom>
          </p:spPr>
        </p:pic>
        <p:sp>
          <p:nvSpPr>
            <p:cNvPr id="43" name="TextBox 5">
              <a:extLst>
                <a:ext uri="{FF2B5EF4-FFF2-40B4-BE49-F238E27FC236}">
                  <a16:creationId xmlns:a16="http://schemas.microsoft.com/office/drawing/2014/main" id="{24D7C199-12D2-E755-1A16-E51E980924E6}"/>
                </a:ext>
              </a:extLst>
            </p:cNvPr>
            <p:cNvSpPr txBox="1"/>
            <p:nvPr/>
          </p:nvSpPr>
          <p:spPr>
            <a:xfrm>
              <a:off x="731385" y="5886966"/>
              <a:ext cx="1791056" cy="400110"/>
            </a:xfrm>
            <a:prstGeom prst="rect">
              <a:avLst/>
            </a:prstGeom>
            <a:noFill/>
          </p:spPr>
          <p:txBody>
            <a:bodyPr wrap="square" rtlCol="0">
              <a:spAutoFit/>
            </a:bodyPr>
            <a:lstStyle/>
            <a:p>
              <a:pPr algn="ctr"/>
              <a:r>
                <a:rPr lang="nl-BE" sz="2000"/>
                <a:t> ROM Company</a:t>
              </a:r>
            </a:p>
          </p:txBody>
        </p:sp>
        <p:pic>
          <p:nvPicPr>
            <p:cNvPr id="55" name="Graphic 54" descr="Checkbox Checked outline">
              <a:extLst>
                <a:ext uri="{FF2B5EF4-FFF2-40B4-BE49-F238E27FC236}">
                  <a16:creationId xmlns:a16="http://schemas.microsoft.com/office/drawing/2014/main" id="{15AAF703-9D83-AD70-C52E-4A8087BE2C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5655" y="4581275"/>
              <a:ext cx="424142" cy="426795"/>
            </a:xfrm>
            <a:prstGeom prst="rect">
              <a:avLst/>
            </a:prstGeom>
          </p:spPr>
        </p:pic>
        <p:pic>
          <p:nvPicPr>
            <p:cNvPr id="54" name="Picture 2">
              <a:extLst>
                <a:ext uri="{FF2B5EF4-FFF2-40B4-BE49-F238E27FC236}">
                  <a16:creationId xmlns:a16="http://schemas.microsoft.com/office/drawing/2014/main" id="{1258F269-67E8-0009-4EFA-F95A3F27ED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073762" y="494522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08D8B1BE-33DA-18F9-CD80-86C7E10331B0}"/>
              </a:ext>
            </a:extLst>
          </p:cNvPr>
          <p:cNvGrpSpPr/>
          <p:nvPr/>
        </p:nvGrpSpPr>
        <p:grpSpPr>
          <a:xfrm>
            <a:off x="2625149" y="1644206"/>
            <a:ext cx="6903926" cy="1940758"/>
            <a:chOff x="2625149" y="1644206"/>
            <a:chExt cx="6903926" cy="1940758"/>
          </a:xfrm>
        </p:grpSpPr>
        <p:sp>
          <p:nvSpPr>
            <p:cNvPr id="6" name="Tekstvak 5">
              <a:extLst>
                <a:ext uri="{FF2B5EF4-FFF2-40B4-BE49-F238E27FC236}">
                  <a16:creationId xmlns:a16="http://schemas.microsoft.com/office/drawing/2014/main" id="{47E79F86-7D06-4FBC-9ABE-F30437970D03}"/>
                </a:ext>
              </a:extLst>
            </p:cNvPr>
            <p:cNvSpPr txBox="1"/>
            <p:nvPr/>
          </p:nvSpPr>
          <p:spPr>
            <a:xfrm>
              <a:off x="2625149" y="1644206"/>
              <a:ext cx="690392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a:t>ISM</a:t>
              </a:r>
            </a:p>
          </p:txBody>
        </p:sp>
        <p:sp>
          <p:nvSpPr>
            <p:cNvPr id="49" name="Tekstvak 48">
              <a:extLst>
                <a:ext uri="{FF2B5EF4-FFF2-40B4-BE49-F238E27FC236}">
                  <a16:creationId xmlns:a16="http://schemas.microsoft.com/office/drawing/2014/main" id="{5EBA7200-4B06-CC14-347E-B7913F69581A}"/>
                </a:ext>
              </a:extLst>
            </p:cNvPr>
            <p:cNvSpPr txBox="1"/>
            <p:nvPr/>
          </p:nvSpPr>
          <p:spPr>
            <a:xfrm>
              <a:off x="2625152" y="2290537"/>
              <a:ext cx="690392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a:t>SMS</a:t>
              </a:r>
            </a:p>
          </p:txBody>
        </p:sp>
        <p:cxnSp>
          <p:nvCxnSpPr>
            <p:cNvPr id="31" name="Rechte verbindingslijn 30">
              <a:extLst>
                <a:ext uri="{FF2B5EF4-FFF2-40B4-BE49-F238E27FC236}">
                  <a16:creationId xmlns:a16="http://schemas.microsoft.com/office/drawing/2014/main" id="{7AFFAD58-E2E4-7745-C31B-877F0FAFCCE8}"/>
                </a:ext>
              </a:extLst>
            </p:cNvPr>
            <p:cNvCxnSpPr>
              <a:cxnSpLocks/>
            </p:cNvCxnSpPr>
            <p:nvPr/>
          </p:nvCxnSpPr>
          <p:spPr>
            <a:xfrm flipH="1">
              <a:off x="2625153" y="2652956"/>
              <a:ext cx="690392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7" name="Groep 44">
              <a:extLst>
                <a:ext uri="{FF2B5EF4-FFF2-40B4-BE49-F238E27FC236}">
                  <a16:creationId xmlns:a16="http://schemas.microsoft.com/office/drawing/2014/main" id="{6F88C58A-D8D2-2E60-2B7C-5EC5E0431F8D}"/>
                </a:ext>
              </a:extLst>
            </p:cNvPr>
            <p:cNvGrpSpPr/>
            <p:nvPr/>
          </p:nvGrpSpPr>
          <p:grpSpPr>
            <a:xfrm>
              <a:off x="2768307" y="2740942"/>
              <a:ext cx="986167" cy="844022"/>
              <a:chOff x="877040" y="2064955"/>
              <a:chExt cx="986167" cy="844022"/>
            </a:xfrm>
          </p:grpSpPr>
          <p:pic>
            <p:nvPicPr>
              <p:cNvPr id="58" name="Graphic 57" descr="Papier met effen opvulling">
                <a:extLst>
                  <a:ext uri="{FF2B5EF4-FFF2-40B4-BE49-F238E27FC236}">
                    <a16:creationId xmlns:a16="http://schemas.microsoft.com/office/drawing/2014/main" id="{7D1BC5E6-A416-6C6A-12D1-85C0D209218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1674" y="2064955"/>
                <a:ext cx="556899" cy="556899"/>
              </a:xfrm>
              <a:prstGeom prst="rect">
                <a:avLst/>
              </a:prstGeom>
            </p:spPr>
          </p:pic>
          <p:pic>
            <p:nvPicPr>
              <p:cNvPr id="59" name="Picture 2">
                <a:extLst>
                  <a:ext uri="{FF2B5EF4-FFF2-40B4-BE49-F238E27FC236}">
                    <a16:creationId xmlns:a16="http://schemas.microsoft.com/office/drawing/2014/main" id="{6CB3807E-66B0-23BA-A029-ACA9A076AE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267129" y="2343404"/>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0" name="Tekstvak 52">
                <a:extLst>
                  <a:ext uri="{FF2B5EF4-FFF2-40B4-BE49-F238E27FC236}">
                    <a16:creationId xmlns:a16="http://schemas.microsoft.com/office/drawing/2014/main" id="{A971E49A-C161-2E41-EF1A-866F8FA4057E}"/>
                  </a:ext>
                </a:extLst>
              </p:cNvPr>
              <p:cNvSpPr txBox="1"/>
              <p:nvPr/>
            </p:nvSpPr>
            <p:spPr>
              <a:xfrm>
                <a:off x="877040" y="2539645"/>
                <a:ext cx="986167" cy="369332"/>
              </a:xfrm>
              <a:prstGeom prst="rect">
                <a:avLst/>
              </a:prstGeom>
              <a:noFill/>
            </p:spPr>
            <p:txBody>
              <a:bodyPr wrap="none" rtlCol="0">
                <a:spAutoFit/>
              </a:bodyPr>
              <a:lstStyle/>
              <a:p>
                <a:r>
                  <a:rPr lang="en-GB"/>
                  <a:t>ISM </a:t>
                </a:r>
                <a:r>
                  <a:rPr lang="en-GB" err="1"/>
                  <a:t>DoC</a:t>
                </a:r>
                <a:endParaRPr lang="en-GB"/>
              </a:p>
            </p:txBody>
          </p:sp>
        </p:grpSp>
        <p:grpSp>
          <p:nvGrpSpPr>
            <p:cNvPr id="65" name="Groep 44">
              <a:extLst>
                <a:ext uri="{FF2B5EF4-FFF2-40B4-BE49-F238E27FC236}">
                  <a16:creationId xmlns:a16="http://schemas.microsoft.com/office/drawing/2014/main" id="{CE78A3A1-F925-1C04-B7F2-DDA2316AED6B}"/>
                </a:ext>
              </a:extLst>
            </p:cNvPr>
            <p:cNvGrpSpPr/>
            <p:nvPr/>
          </p:nvGrpSpPr>
          <p:grpSpPr>
            <a:xfrm>
              <a:off x="8523537" y="2740942"/>
              <a:ext cx="611066" cy="844022"/>
              <a:chOff x="1064590" y="2064955"/>
              <a:chExt cx="611066" cy="844022"/>
            </a:xfrm>
          </p:grpSpPr>
          <p:pic>
            <p:nvPicPr>
              <p:cNvPr id="66" name="Graphic 65" descr="Papier met effen opvulling">
                <a:extLst>
                  <a:ext uri="{FF2B5EF4-FFF2-40B4-BE49-F238E27FC236}">
                    <a16:creationId xmlns:a16="http://schemas.microsoft.com/office/drawing/2014/main" id="{28C4BF25-AF7A-73C1-C634-7E6F8B5F4A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1674" y="2064955"/>
                <a:ext cx="556899" cy="556899"/>
              </a:xfrm>
              <a:prstGeom prst="rect">
                <a:avLst/>
              </a:prstGeom>
            </p:spPr>
          </p:pic>
          <p:pic>
            <p:nvPicPr>
              <p:cNvPr id="67" name="Picture 2">
                <a:extLst>
                  <a:ext uri="{FF2B5EF4-FFF2-40B4-BE49-F238E27FC236}">
                    <a16:creationId xmlns:a16="http://schemas.microsoft.com/office/drawing/2014/main" id="{1B37FCBD-C57E-B8D1-8615-9E3D346AB5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267129" y="2343404"/>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8" name="Tekstvak 52">
                <a:extLst>
                  <a:ext uri="{FF2B5EF4-FFF2-40B4-BE49-F238E27FC236}">
                    <a16:creationId xmlns:a16="http://schemas.microsoft.com/office/drawing/2014/main" id="{76B5B5C1-EE6E-EA1B-5945-6B49CB35B6BC}"/>
                  </a:ext>
                </a:extLst>
              </p:cNvPr>
              <p:cNvSpPr txBox="1"/>
              <p:nvPr/>
            </p:nvSpPr>
            <p:spPr>
              <a:xfrm>
                <a:off x="1064590" y="2539645"/>
                <a:ext cx="611066" cy="369332"/>
              </a:xfrm>
              <a:prstGeom prst="rect">
                <a:avLst/>
              </a:prstGeom>
              <a:noFill/>
            </p:spPr>
            <p:txBody>
              <a:bodyPr wrap="none" rtlCol="0">
                <a:spAutoFit/>
              </a:bodyPr>
              <a:lstStyle/>
              <a:p>
                <a:pPr algn="ctr"/>
                <a:r>
                  <a:rPr lang="en-GB"/>
                  <a:t>SMC</a:t>
                </a:r>
              </a:p>
            </p:txBody>
          </p:sp>
        </p:grpSp>
      </p:grpSp>
      <p:pic>
        <p:nvPicPr>
          <p:cNvPr id="38" name="Graphic 37" descr="Papier met effen opvulling">
            <a:extLst>
              <a:ext uri="{FF2B5EF4-FFF2-40B4-BE49-F238E27FC236}">
                <a16:creationId xmlns:a16="http://schemas.microsoft.com/office/drawing/2014/main" id="{D528A512-4697-A878-06B3-07D81EE2F1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17549" y="4769894"/>
            <a:ext cx="556899" cy="556899"/>
          </a:xfrm>
          <a:prstGeom prst="rect">
            <a:avLst/>
          </a:prstGeom>
        </p:spPr>
      </p:pic>
      <p:sp>
        <p:nvSpPr>
          <p:cNvPr id="39" name="Tekstvak 52">
            <a:extLst>
              <a:ext uri="{FF2B5EF4-FFF2-40B4-BE49-F238E27FC236}">
                <a16:creationId xmlns:a16="http://schemas.microsoft.com/office/drawing/2014/main" id="{EDF33D54-5BE8-8C72-A265-6441FFA985FE}"/>
              </a:ext>
            </a:extLst>
          </p:cNvPr>
          <p:cNvSpPr txBox="1"/>
          <p:nvPr/>
        </p:nvSpPr>
        <p:spPr>
          <a:xfrm>
            <a:off x="5507057" y="5244584"/>
            <a:ext cx="1177887" cy="369332"/>
          </a:xfrm>
          <a:prstGeom prst="rect">
            <a:avLst/>
          </a:prstGeom>
          <a:noFill/>
        </p:spPr>
        <p:txBody>
          <a:bodyPr wrap="none" rtlCol="0">
            <a:spAutoFit/>
          </a:bodyPr>
          <a:lstStyle/>
          <a:p>
            <a:pPr algn="ctr"/>
            <a:r>
              <a:rPr lang="en-GB"/>
              <a:t>MASS ROC</a:t>
            </a:r>
          </a:p>
        </p:txBody>
      </p:sp>
      <p:pic>
        <p:nvPicPr>
          <p:cNvPr id="41" name="Picture 2">
            <a:extLst>
              <a:ext uri="{FF2B5EF4-FFF2-40B4-BE49-F238E27FC236}">
                <a16:creationId xmlns:a16="http://schemas.microsoft.com/office/drawing/2014/main" id="{7E584B8F-0454-8A4F-0C3A-14EF35BE59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993004" y="5048343"/>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0" name="Graphic 79" descr="Papier met effen opvulling">
            <a:extLst>
              <a:ext uri="{FF2B5EF4-FFF2-40B4-BE49-F238E27FC236}">
                <a16:creationId xmlns:a16="http://schemas.microsoft.com/office/drawing/2014/main" id="{1BD2F879-8311-1FA7-C755-3941A809DA3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17551" y="2743482"/>
            <a:ext cx="556899" cy="556899"/>
          </a:xfrm>
          <a:prstGeom prst="rect">
            <a:avLst/>
          </a:prstGeom>
        </p:spPr>
      </p:pic>
      <p:sp>
        <p:nvSpPr>
          <p:cNvPr id="81" name="Tekstvak 52">
            <a:extLst>
              <a:ext uri="{FF2B5EF4-FFF2-40B4-BE49-F238E27FC236}">
                <a16:creationId xmlns:a16="http://schemas.microsoft.com/office/drawing/2014/main" id="{A390DF21-8DAD-6C60-AB9C-3FD830335BE9}"/>
              </a:ext>
            </a:extLst>
          </p:cNvPr>
          <p:cNvSpPr txBox="1"/>
          <p:nvPr/>
        </p:nvSpPr>
        <p:spPr>
          <a:xfrm>
            <a:off x="5296935" y="3215401"/>
            <a:ext cx="1598131" cy="369332"/>
          </a:xfrm>
          <a:prstGeom prst="rect">
            <a:avLst/>
          </a:prstGeom>
          <a:noFill/>
        </p:spPr>
        <p:txBody>
          <a:bodyPr wrap="none" rtlCol="0">
            <a:spAutoFit/>
          </a:bodyPr>
          <a:lstStyle/>
          <a:p>
            <a:pPr algn="ctr"/>
            <a:r>
              <a:rPr lang="en-GB"/>
              <a:t>Rem Ops </a:t>
            </a:r>
            <a:r>
              <a:rPr lang="en-GB" err="1"/>
              <a:t>Suppl</a:t>
            </a:r>
            <a:endParaRPr lang="en-GB"/>
          </a:p>
        </p:txBody>
      </p:sp>
      <p:pic>
        <p:nvPicPr>
          <p:cNvPr id="82" name="Picture 2">
            <a:extLst>
              <a:ext uri="{FF2B5EF4-FFF2-40B4-BE49-F238E27FC236}">
                <a16:creationId xmlns:a16="http://schemas.microsoft.com/office/drawing/2014/main" id="{92E710B1-749A-64F5-DA6E-BB550B1B56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993006" y="302955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6" name="Graphic 75" descr="Wireless with solid fill">
            <a:extLst>
              <a:ext uri="{FF2B5EF4-FFF2-40B4-BE49-F238E27FC236}">
                <a16:creationId xmlns:a16="http://schemas.microsoft.com/office/drawing/2014/main" id="{C78799D6-C915-4D04-C6AE-F7E6D31620C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3500000">
            <a:off x="5890215" y="3769013"/>
            <a:ext cx="411573" cy="411572"/>
          </a:xfrm>
          <a:prstGeom prst="rect">
            <a:avLst/>
          </a:prstGeom>
        </p:spPr>
      </p:pic>
      <p:pic>
        <p:nvPicPr>
          <p:cNvPr id="83" name="Graphic 82" descr="Wireless with solid fill">
            <a:extLst>
              <a:ext uri="{FF2B5EF4-FFF2-40B4-BE49-F238E27FC236}">
                <a16:creationId xmlns:a16="http://schemas.microsoft.com/office/drawing/2014/main" id="{789D9C6C-0331-3AD8-D99B-D618A111BDD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700000">
            <a:off x="5890213" y="4157333"/>
            <a:ext cx="411572" cy="411572"/>
          </a:xfrm>
          <a:prstGeom prst="rect">
            <a:avLst/>
          </a:prstGeom>
        </p:spPr>
      </p:pic>
      <p:pic>
        <p:nvPicPr>
          <p:cNvPr id="85" name="Graphic 84" descr="Papier met effen opvulling">
            <a:extLst>
              <a:ext uri="{FF2B5EF4-FFF2-40B4-BE49-F238E27FC236}">
                <a16:creationId xmlns:a16="http://schemas.microsoft.com/office/drawing/2014/main" id="{B246CC23-3EB7-FC3B-9496-412AE97B9A5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51711" y="2743482"/>
            <a:ext cx="556899" cy="556899"/>
          </a:xfrm>
          <a:prstGeom prst="rect">
            <a:avLst/>
          </a:prstGeom>
        </p:spPr>
      </p:pic>
      <p:sp>
        <p:nvSpPr>
          <p:cNvPr id="86" name="Tekstvak 52">
            <a:extLst>
              <a:ext uri="{FF2B5EF4-FFF2-40B4-BE49-F238E27FC236}">
                <a16:creationId xmlns:a16="http://schemas.microsoft.com/office/drawing/2014/main" id="{F9E87C19-BDC3-3005-B012-DC8CA62A707B}"/>
              </a:ext>
            </a:extLst>
          </p:cNvPr>
          <p:cNvSpPr txBox="1"/>
          <p:nvPr/>
        </p:nvSpPr>
        <p:spPr>
          <a:xfrm>
            <a:off x="6757231" y="3215401"/>
            <a:ext cx="1745864" cy="369332"/>
          </a:xfrm>
          <a:prstGeom prst="rect">
            <a:avLst/>
          </a:prstGeom>
          <a:noFill/>
        </p:spPr>
        <p:txBody>
          <a:bodyPr wrap="none" rtlCol="0">
            <a:spAutoFit/>
          </a:bodyPr>
          <a:lstStyle/>
          <a:p>
            <a:pPr algn="ctr"/>
            <a:r>
              <a:rPr lang="en-GB"/>
              <a:t>MASS Certificate</a:t>
            </a:r>
          </a:p>
        </p:txBody>
      </p:sp>
      <p:pic>
        <p:nvPicPr>
          <p:cNvPr id="87" name="Picture 2">
            <a:extLst>
              <a:ext uri="{FF2B5EF4-FFF2-40B4-BE49-F238E27FC236}">
                <a16:creationId xmlns:a16="http://schemas.microsoft.com/office/drawing/2014/main" id="{5AE468E3-5DF6-FDAB-9AC2-1F040DB006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7527166" y="302955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8" name="Graphic 87" descr="Freight outline">
            <a:extLst>
              <a:ext uri="{FF2B5EF4-FFF2-40B4-BE49-F238E27FC236}">
                <a16:creationId xmlns:a16="http://schemas.microsoft.com/office/drawing/2014/main" id="{5CE97B1B-7206-EFC4-D73E-FED6051EFA0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067429" y="2123382"/>
            <a:ext cx="1267676" cy="1267676"/>
          </a:xfrm>
          <a:prstGeom prst="rect">
            <a:avLst/>
          </a:prstGeom>
        </p:spPr>
      </p:pic>
      <p:sp>
        <p:nvSpPr>
          <p:cNvPr id="89" name="TextBox 88">
            <a:extLst>
              <a:ext uri="{FF2B5EF4-FFF2-40B4-BE49-F238E27FC236}">
                <a16:creationId xmlns:a16="http://schemas.microsoft.com/office/drawing/2014/main" id="{DDEC33DA-E864-2683-EF2B-8327C31420A4}"/>
              </a:ext>
            </a:extLst>
          </p:cNvPr>
          <p:cNvSpPr txBox="1"/>
          <p:nvPr/>
        </p:nvSpPr>
        <p:spPr>
          <a:xfrm>
            <a:off x="10366930" y="3842781"/>
            <a:ext cx="634776" cy="646331"/>
          </a:xfrm>
          <a:prstGeom prst="rect">
            <a:avLst/>
          </a:prstGeom>
          <a:noFill/>
        </p:spPr>
        <p:txBody>
          <a:bodyPr wrap="square" rtlCol="0">
            <a:spAutoFit/>
          </a:bodyPr>
          <a:lstStyle/>
          <a:p>
            <a:pPr algn="ctr"/>
            <a:r>
              <a:rPr lang="nl-BE" b="1" err="1"/>
              <a:t>RemOps</a:t>
            </a:r>
            <a:endParaRPr lang="nl-BE" b="1"/>
          </a:p>
        </p:txBody>
      </p:sp>
      <p:pic>
        <p:nvPicPr>
          <p:cNvPr id="90" name="Picture 2">
            <a:extLst>
              <a:ext uri="{FF2B5EF4-FFF2-40B4-BE49-F238E27FC236}">
                <a16:creationId xmlns:a16="http://schemas.microsoft.com/office/drawing/2014/main" id="{AAF16059-F6B8-6F9F-8F27-90DCA1C40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389281" y="318925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3" name="Graphic 92" descr="Building outline">
            <a:extLst>
              <a:ext uri="{FF2B5EF4-FFF2-40B4-BE49-F238E27FC236}">
                <a16:creationId xmlns:a16="http://schemas.microsoft.com/office/drawing/2014/main" id="{A62FFCAF-803C-932D-470B-A4973F37E5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704" y="1923392"/>
            <a:ext cx="1484018" cy="1484019"/>
          </a:xfrm>
          <a:prstGeom prst="rect">
            <a:avLst/>
          </a:prstGeom>
        </p:spPr>
      </p:pic>
      <p:sp>
        <p:nvSpPr>
          <p:cNvPr id="94" name="TextBox 5">
            <a:extLst>
              <a:ext uri="{FF2B5EF4-FFF2-40B4-BE49-F238E27FC236}">
                <a16:creationId xmlns:a16="http://schemas.microsoft.com/office/drawing/2014/main" id="{B203184F-50F2-5CC6-BDD6-541B51B9C715}"/>
              </a:ext>
            </a:extLst>
          </p:cNvPr>
          <p:cNvSpPr txBox="1"/>
          <p:nvPr/>
        </p:nvSpPr>
        <p:spPr>
          <a:xfrm>
            <a:off x="789533" y="3306710"/>
            <a:ext cx="1791056" cy="400110"/>
          </a:xfrm>
          <a:prstGeom prst="rect">
            <a:avLst/>
          </a:prstGeom>
          <a:noFill/>
        </p:spPr>
        <p:txBody>
          <a:bodyPr wrap="square" rtlCol="0">
            <a:spAutoFit/>
          </a:bodyPr>
          <a:lstStyle/>
          <a:p>
            <a:pPr algn="ctr"/>
            <a:r>
              <a:rPr lang="nl-BE" sz="2000">
                <a:solidFill>
                  <a:schemeClr val="tx1">
                    <a:alpha val="30000"/>
                  </a:schemeClr>
                </a:solidFill>
              </a:rPr>
              <a:t> ISM Company</a:t>
            </a:r>
          </a:p>
        </p:txBody>
      </p:sp>
      <p:grpSp>
        <p:nvGrpSpPr>
          <p:cNvPr id="97" name="Group 46">
            <a:extLst>
              <a:ext uri="{FF2B5EF4-FFF2-40B4-BE49-F238E27FC236}">
                <a16:creationId xmlns:a16="http://schemas.microsoft.com/office/drawing/2014/main" id="{EE64D97E-1AE7-DA89-5098-81D19D6128D2}"/>
              </a:ext>
            </a:extLst>
          </p:cNvPr>
          <p:cNvGrpSpPr/>
          <p:nvPr/>
        </p:nvGrpSpPr>
        <p:grpSpPr>
          <a:xfrm>
            <a:off x="1965655" y="1980315"/>
            <a:ext cx="424142" cy="668596"/>
            <a:chOff x="1268961" y="2483113"/>
            <a:chExt cx="424142" cy="668596"/>
          </a:xfrm>
        </p:grpSpPr>
        <p:grpSp>
          <p:nvGrpSpPr>
            <p:cNvPr id="98" name="Group 47">
              <a:extLst>
                <a:ext uri="{FF2B5EF4-FFF2-40B4-BE49-F238E27FC236}">
                  <a16:creationId xmlns:a16="http://schemas.microsoft.com/office/drawing/2014/main" id="{A2CC09DC-BF86-4251-9AF9-A656EB500063}"/>
                </a:ext>
              </a:extLst>
            </p:cNvPr>
            <p:cNvGrpSpPr/>
            <p:nvPr/>
          </p:nvGrpSpPr>
          <p:grpSpPr>
            <a:xfrm>
              <a:off x="1268961" y="2483113"/>
              <a:ext cx="424142" cy="668596"/>
              <a:chOff x="9658634" y="2561901"/>
              <a:chExt cx="914400" cy="1432453"/>
            </a:xfrm>
          </p:grpSpPr>
          <p:pic>
            <p:nvPicPr>
              <p:cNvPr id="100" name="Graphic 99" descr="Checkbox Checked outline">
                <a:extLst>
                  <a:ext uri="{FF2B5EF4-FFF2-40B4-BE49-F238E27FC236}">
                    <a16:creationId xmlns:a16="http://schemas.microsoft.com/office/drawing/2014/main" id="{7467CE05-A0E5-59DF-E680-AAC4752EC3AE}"/>
                  </a:ext>
                </a:extLst>
              </p:cNvPr>
              <p:cNvPicPr>
                <a:picLocks noChangeAspect="1"/>
              </p:cNvPicPr>
              <p:nvPr/>
            </p:nvPicPr>
            <p:blipFill>
              <a:blip r:embed="rId5">
                <a:alphaModFix amt="3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8634" y="2561901"/>
                <a:ext cx="914400" cy="914400"/>
              </a:xfrm>
              <a:prstGeom prst="rect">
                <a:avLst/>
              </a:prstGeom>
            </p:spPr>
          </p:pic>
          <p:sp>
            <p:nvSpPr>
              <p:cNvPr id="101" name="TextBox 54">
                <a:extLst>
                  <a:ext uri="{FF2B5EF4-FFF2-40B4-BE49-F238E27FC236}">
                    <a16:creationId xmlns:a16="http://schemas.microsoft.com/office/drawing/2014/main" id="{7B92C5F4-6B7C-47D6-2E07-C18587D60E6B}"/>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99" name="Picture 2">
              <a:extLst>
                <a:ext uri="{FF2B5EF4-FFF2-40B4-BE49-F238E27FC236}">
                  <a16:creationId xmlns:a16="http://schemas.microsoft.com/office/drawing/2014/main" id="{AA3F7A67-ED12-1AE8-321D-06CD2B801CE5}"/>
                </a:ext>
              </a:extLst>
            </p:cNvPr>
            <p:cNvPicPr>
              <a:picLocks noChangeAspect="1" noChangeArrowheads="1"/>
            </p:cNvPicPr>
            <p:nvPr/>
          </p:nvPicPr>
          <p:blipFill>
            <a:blip r:embed="rId7">
              <a:alphaModFix amt="30000"/>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F5BA6633-7B21-2A27-57BC-08B2E7F21545}"/>
              </a:ext>
            </a:extLst>
          </p:cNvPr>
          <p:cNvGrpSpPr/>
          <p:nvPr/>
        </p:nvGrpSpPr>
        <p:grpSpPr>
          <a:xfrm>
            <a:off x="2625149" y="4762782"/>
            <a:ext cx="6922812" cy="1917021"/>
            <a:chOff x="2625149" y="4762782"/>
            <a:chExt cx="6922812" cy="1917021"/>
          </a:xfrm>
        </p:grpSpPr>
        <p:sp>
          <p:nvSpPr>
            <p:cNvPr id="35" name="Tekstvak 34">
              <a:extLst>
                <a:ext uri="{FF2B5EF4-FFF2-40B4-BE49-F238E27FC236}">
                  <a16:creationId xmlns:a16="http://schemas.microsoft.com/office/drawing/2014/main" id="{A12A188C-EAD7-FBF0-A654-86B67DE72FA1}"/>
                </a:ext>
              </a:extLst>
            </p:cNvPr>
            <p:cNvSpPr txBox="1"/>
            <p:nvPr/>
          </p:nvSpPr>
          <p:spPr>
            <a:xfrm>
              <a:off x="2644039" y="6033472"/>
              <a:ext cx="690392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a:t>ROM</a:t>
              </a:r>
            </a:p>
          </p:txBody>
        </p:sp>
        <p:grpSp>
          <p:nvGrpSpPr>
            <p:cNvPr id="110" name="Group 109">
              <a:extLst>
                <a:ext uri="{FF2B5EF4-FFF2-40B4-BE49-F238E27FC236}">
                  <a16:creationId xmlns:a16="http://schemas.microsoft.com/office/drawing/2014/main" id="{42D2DC1A-04AC-2FBB-7895-07E38C21B1BE}"/>
                </a:ext>
              </a:extLst>
            </p:cNvPr>
            <p:cNvGrpSpPr/>
            <p:nvPr/>
          </p:nvGrpSpPr>
          <p:grpSpPr>
            <a:xfrm>
              <a:off x="2625149" y="4762782"/>
              <a:ext cx="6903922" cy="1200319"/>
              <a:chOff x="2625149" y="4762782"/>
              <a:chExt cx="6903922" cy="1200319"/>
            </a:xfrm>
          </p:grpSpPr>
          <p:sp>
            <p:nvSpPr>
              <p:cNvPr id="34" name="Tekstvak 33">
                <a:extLst>
                  <a:ext uri="{FF2B5EF4-FFF2-40B4-BE49-F238E27FC236}">
                    <a16:creationId xmlns:a16="http://schemas.microsoft.com/office/drawing/2014/main" id="{661882ED-5BF4-3087-6ECF-D974993EBEE2}"/>
                  </a:ext>
                </a:extLst>
              </p:cNvPr>
              <p:cNvSpPr txBox="1"/>
              <p:nvPr/>
            </p:nvSpPr>
            <p:spPr>
              <a:xfrm>
                <a:off x="2625150" y="5593769"/>
                <a:ext cx="690392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a:t>ROCMS</a:t>
                </a:r>
              </a:p>
            </p:txBody>
          </p:sp>
          <p:cxnSp>
            <p:nvCxnSpPr>
              <p:cNvPr id="52" name="Rechte verbindingslijn 51">
                <a:extLst>
                  <a:ext uri="{FF2B5EF4-FFF2-40B4-BE49-F238E27FC236}">
                    <a16:creationId xmlns:a16="http://schemas.microsoft.com/office/drawing/2014/main" id="{33F399FA-D57C-3935-E8EB-CCB5DF9BE9F9}"/>
                  </a:ext>
                </a:extLst>
              </p:cNvPr>
              <p:cNvCxnSpPr>
                <a:cxnSpLocks/>
              </p:cNvCxnSpPr>
              <p:nvPr/>
            </p:nvCxnSpPr>
            <p:spPr>
              <a:xfrm flipH="1">
                <a:off x="2625149" y="5597576"/>
                <a:ext cx="6903922" cy="0"/>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844FAB9F-6787-622C-9D6B-DDF2B488D371}"/>
                  </a:ext>
                </a:extLst>
              </p:cNvPr>
              <p:cNvGrpSpPr/>
              <p:nvPr/>
            </p:nvGrpSpPr>
            <p:grpSpPr>
              <a:xfrm>
                <a:off x="2712522" y="4762782"/>
                <a:ext cx="1097736" cy="844022"/>
                <a:chOff x="2712522" y="4762782"/>
                <a:chExt cx="1097736" cy="844022"/>
              </a:xfrm>
            </p:grpSpPr>
            <p:pic>
              <p:nvPicPr>
                <p:cNvPr id="62" name="Graphic 61" descr="Papier met effen opvulling">
                  <a:extLst>
                    <a:ext uri="{FF2B5EF4-FFF2-40B4-BE49-F238E27FC236}">
                      <a16:creationId xmlns:a16="http://schemas.microsoft.com/office/drawing/2014/main" id="{A5042FE7-6A3E-6580-50F5-D5FC9727F78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82941" y="4762782"/>
                  <a:ext cx="556899" cy="556899"/>
                </a:xfrm>
                <a:prstGeom prst="rect">
                  <a:avLst/>
                </a:prstGeom>
              </p:spPr>
            </p:pic>
            <p:pic>
              <p:nvPicPr>
                <p:cNvPr id="63" name="Picture 2">
                  <a:extLst>
                    <a:ext uri="{FF2B5EF4-FFF2-40B4-BE49-F238E27FC236}">
                      <a16:creationId xmlns:a16="http://schemas.microsoft.com/office/drawing/2014/main" id="{E50FEE17-B999-0A21-D72E-CA51709941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58396" y="504123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4" name="Tekstvak 52">
                  <a:extLst>
                    <a:ext uri="{FF2B5EF4-FFF2-40B4-BE49-F238E27FC236}">
                      <a16:creationId xmlns:a16="http://schemas.microsoft.com/office/drawing/2014/main" id="{7CF819FA-9864-9216-7B91-FBBF00813E3D}"/>
                    </a:ext>
                  </a:extLst>
                </p:cNvPr>
                <p:cNvSpPr txBox="1"/>
                <p:nvPr/>
              </p:nvSpPr>
              <p:spPr>
                <a:xfrm>
                  <a:off x="2712522" y="5237472"/>
                  <a:ext cx="1097736" cy="369332"/>
                </a:xfrm>
                <a:prstGeom prst="rect">
                  <a:avLst/>
                </a:prstGeom>
                <a:noFill/>
              </p:spPr>
              <p:txBody>
                <a:bodyPr wrap="none" rtlCol="0">
                  <a:spAutoFit/>
                </a:bodyPr>
                <a:lstStyle/>
                <a:p>
                  <a:pPr algn="ctr"/>
                  <a:r>
                    <a:rPr lang="en-GB"/>
                    <a:t>ROM </a:t>
                  </a:r>
                  <a:r>
                    <a:rPr lang="en-GB" err="1"/>
                    <a:t>DoC</a:t>
                  </a:r>
                  <a:endParaRPr lang="en-GB"/>
                </a:p>
              </p:txBody>
            </p:sp>
          </p:grpSp>
          <p:grpSp>
            <p:nvGrpSpPr>
              <p:cNvPr id="108" name="Group 107">
                <a:extLst>
                  <a:ext uri="{FF2B5EF4-FFF2-40B4-BE49-F238E27FC236}">
                    <a16:creationId xmlns:a16="http://schemas.microsoft.com/office/drawing/2014/main" id="{2DAC690D-51B8-A90B-78E5-7E17142C9AAF}"/>
                  </a:ext>
                </a:extLst>
              </p:cNvPr>
              <p:cNvGrpSpPr/>
              <p:nvPr/>
            </p:nvGrpSpPr>
            <p:grpSpPr>
              <a:xfrm>
                <a:off x="8377184" y="4762782"/>
                <a:ext cx="903774" cy="844022"/>
                <a:chOff x="8377184" y="4762782"/>
                <a:chExt cx="903774" cy="844022"/>
              </a:xfrm>
            </p:grpSpPr>
            <p:pic>
              <p:nvPicPr>
                <p:cNvPr id="70" name="Graphic 69" descr="Papier met effen opvulling">
                  <a:extLst>
                    <a:ext uri="{FF2B5EF4-FFF2-40B4-BE49-F238E27FC236}">
                      <a16:creationId xmlns:a16="http://schemas.microsoft.com/office/drawing/2014/main" id="{93BF7175-6E27-5065-B929-E8DDBF0618D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50621" y="4762782"/>
                  <a:ext cx="556899" cy="556899"/>
                </a:xfrm>
                <a:prstGeom prst="rect">
                  <a:avLst/>
                </a:prstGeom>
              </p:spPr>
            </p:pic>
            <p:pic>
              <p:nvPicPr>
                <p:cNvPr id="71" name="Picture 2">
                  <a:extLst>
                    <a:ext uri="{FF2B5EF4-FFF2-40B4-BE49-F238E27FC236}">
                      <a16:creationId xmlns:a16="http://schemas.microsoft.com/office/drawing/2014/main" id="{5E37D3E1-5789-FB92-D4A7-1A28DC6E54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8726076" y="504123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2" name="Tekstvak 52">
                  <a:extLst>
                    <a:ext uri="{FF2B5EF4-FFF2-40B4-BE49-F238E27FC236}">
                      <a16:creationId xmlns:a16="http://schemas.microsoft.com/office/drawing/2014/main" id="{7219AFA6-16CE-4C4A-B0B3-7B48C0924514}"/>
                    </a:ext>
                  </a:extLst>
                </p:cNvPr>
                <p:cNvSpPr txBox="1"/>
                <p:nvPr/>
              </p:nvSpPr>
              <p:spPr>
                <a:xfrm>
                  <a:off x="8377184" y="5237472"/>
                  <a:ext cx="903774" cy="369332"/>
                </a:xfrm>
                <a:prstGeom prst="rect">
                  <a:avLst/>
                </a:prstGeom>
                <a:noFill/>
              </p:spPr>
              <p:txBody>
                <a:bodyPr wrap="none" rtlCol="0">
                  <a:spAutoFit/>
                </a:bodyPr>
                <a:lstStyle/>
                <a:p>
                  <a:pPr algn="ctr"/>
                  <a:r>
                    <a:rPr lang="en-GB"/>
                    <a:t>ROCMC</a:t>
                  </a:r>
                </a:p>
              </p:txBody>
            </p:sp>
          </p:grpSp>
        </p:grpSp>
      </p:grpSp>
    </p:spTree>
    <p:extLst>
      <p:ext uri="{BB962C8B-B14F-4D97-AF65-F5344CB8AC3E}">
        <p14:creationId xmlns:p14="http://schemas.microsoft.com/office/powerpoint/2010/main" val="235053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500"/>
                                        <p:tgtEl>
                                          <p:spTgt spid="112"/>
                                        </p:tgtEl>
                                      </p:cBhvr>
                                    </p:animEffect>
                                  </p:childTnLst>
                                </p:cTn>
                              </p:par>
                              <p:par>
                                <p:cTn id="16" presetID="10" presetClass="entr" presetSubtype="0" fill="hold"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500"/>
                                        <p:tgtEl>
                                          <p:spTgt spid="111"/>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2554C-A243-8629-B54B-B2FE2901662B}"/>
              </a:ext>
            </a:extLst>
          </p:cNvPr>
          <p:cNvSpPr txBox="1"/>
          <p:nvPr/>
        </p:nvSpPr>
        <p:spPr>
          <a:xfrm>
            <a:off x="4465320" y="2436614"/>
            <a:ext cx="6812280" cy="3785652"/>
          </a:xfrm>
          <a:prstGeom prst="rect">
            <a:avLst/>
          </a:prstGeom>
          <a:noFill/>
        </p:spPr>
        <p:txBody>
          <a:bodyPr wrap="square">
            <a:spAutoFit/>
          </a:bodyPr>
          <a:lstStyle/>
          <a:p>
            <a:r>
              <a:rPr lang="nl-BE" sz="2400">
                <a:solidFill>
                  <a:schemeClr val="bg1"/>
                </a:solidFill>
                <a:highlight>
                  <a:srgbClr val="000080"/>
                </a:highlight>
              </a:rPr>
              <a:t>TRADITIONALLY</a:t>
            </a:r>
            <a:endParaRPr lang="nl-BE" sz="2400">
              <a:highlight>
                <a:srgbClr val="000080"/>
              </a:highlight>
            </a:endParaRPr>
          </a:p>
          <a:p>
            <a:r>
              <a:rPr lang="nl-BE" sz="2400" err="1"/>
              <a:t>DoC</a:t>
            </a:r>
            <a:r>
              <a:rPr lang="nl-BE" sz="2400"/>
              <a:t>:	Document of Compliance</a:t>
            </a:r>
          </a:p>
          <a:p>
            <a:r>
              <a:rPr lang="nl-BE" sz="2400"/>
              <a:t>SMC:	Safety Management </a:t>
            </a:r>
            <a:r>
              <a:rPr lang="nl-BE" sz="2400" err="1"/>
              <a:t>Certificate</a:t>
            </a:r>
            <a:endParaRPr lang="nl-BE" sz="2400"/>
          </a:p>
          <a:p>
            <a:r>
              <a:rPr lang="nl-BE" sz="2400"/>
              <a:t>SMS:	Safety Management System</a:t>
            </a:r>
          </a:p>
          <a:p>
            <a:r>
              <a:rPr lang="nl-BE" sz="2400"/>
              <a:t>ISSC:	International Ship Security </a:t>
            </a:r>
            <a:r>
              <a:rPr lang="nl-BE" sz="2400" err="1"/>
              <a:t>Certificate</a:t>
            </a:r>
            <a:endParaRPr lang="nl-BE" sz="2400"/>
          </a:p>
          <a:p>
            <a:r>
              <a:rPr lang="nl-BE" sz="2400"/>
              <a:t>SSP:	Ship Security Plan</a:t>
            </a:r>
          </a:p>
          <a:p>
            <a:endParaRPr lang="nl-BE" sz="2400"/>
          </a:p>
          <a:p>
            <a:r>
              <a:rPr lang="nl-BE" sz="2400">
                <a:solidFill>
                  <a:schemeClr val="bg1"/>
                </a:solidFill>
                <a:highlight>
                  <a:srgbClr val="000080"/>
                </a:highlight>
              </a:rPr>
              <a:t>NEW</a:t>
            </a:r>
            <a:endParaRPr lang="nl-BE" sz="2400"/>
          </a:p>
          <a:p>
            <a:r>
              <a:rPr lang="nl-BE" sz="2400"/>
              <a:t>	MASS </a:t>
            </a:r>
            <a:r>
              <a:rPr lang="nl-BE" sz="2400" err="1"/>
              <a:t>Certificate</a:t>
            </a:r>
            <a:endParaRPr lang="nl-BE" sz="2400"/>
          </a:p>
          <a:p>
            <a:r>
              <a:rPr lang="nl-BE" sz="2400"/>
              <a:t>	Remote Operations Supplement </a:t>
            </a:r>
          </a:p>
        </p:txBody>
      </p:sp>
      <p:grpSp>
        <p:nvGrpSpPr>
          <p:cNvPr id="5" name="Group 4">
            <a:extLst>
              <a:ext uri="{FF2B5EF4-FFF2-40B4-BE49-F238E27FC236}">
                <a16:creationId xmlns:a16="http://schemas.microsoft.com/office/drawing/2014/main" id="{79B48819-F192-E1AA-1C11-90B2A497588E}"/>
              </a:ext>
            </a:extLst>
          </p:cNvPr>
          <p:cNvGrpSpPr/>
          <p:nvPr/>
        </p:nvGrpSpPr>
        <p:grpSpPr>
          <a:xfrm>
            <a:off x="98561" y="3225206"/>
            <a:ext cx="1791056" cy="1884128"/>
            <a:chOff x="723900" y="2781300"/>
            <a:chExt cx="1333500" cy="1402795"/>
          </a:xfrm>
        </p:grpSpPr>
        <p:pic>
          <p:nvPicPr>
            <p:cNvPr id="6" name="Graphic 5" descr="Building outline">
              <a:extLst>
                <a:ext uri="{FF2B5EF4-FFF2-40B4-BE49-F238E27FC236}">
                  <a16:creationId xmlns:a16="http://schemas.microsoft.com/office/drawing/2014/main" id="{C184B876-F1B1-359F-5980-126B2F287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7" name="TextBox 6">
              <a:extLst>
                <a:ext uri="{FF2B5EF4-FFF2-40B4-BE49-F238E27FC236}">
                  <a16:creationId xmlns:a16="http://schemas.microsoft.com/office/drawing/2014/main" id="{0803EF29-D8E0-F24B-265F-5B1C69B6045D}"/>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8" name="Group 7">
            <a:extLst>
              <a:ext uri="{FF2B5EF4-FFF2-40B4-BE49-F238E27FC236}">
                <a16:creationId xmlns:a16="http://schemas.microsoft.com/office/drawing/2014/main" id="{64A89158-8C82-65F4-C491-2F393978C126}"/>
              </a:ext>
            </a:extLst>
          </p:cNvPr>
          <p:cNvGrpSpPr/>
          <p:nvPr/>
        </p:nvGrpSpPr>
        <p:grpSpPr>
          <a:xfrm>
            <a:off x="2687823" y="3423086"/>
            <a:ext cx="1267676" cy="1488368"/>
            <a:chOff x="2857500" y="2876550"/>
            <a:chExt cx="1104900" cy="1297254"/>
          </a:xfrm>
        </p:grpSpPr>
        <p:pic>
          <p:nvPicPr>
            <p:cNvPr id="9" name="Graphic 8" descr="Freight outline">
              <a:extLst>
                <a:ext uri="{FF2B5EF4-FFF2-40B4-BE49-F238E27FC236}">
                  <a16:creationId xmlns:a16="http://schemas.microsoft.com/office/drawing/2014/main" id="{DFF6AAD8-43BB-B59A-B8FA-60D4D138C5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10" name="Picture 2">
              <a:extLst>
                <a:ext uri="{FF2B5EF4-FFF2-40B4-BE49-F238E27FC236}">
                  <a16:creationId xmlns:a16="http://schemas.microsoft.com/office/drawing/2014/main" id="{BF2D438E-3282-B2AC-E3FC-F4A2260948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Arrow: Curved Down 10">
            <a:extLst>
              <a:ext uri="{FF2B5EF4-FFF2-40B4-BE49-F238E27FC236}">
                <a16:creationId xmlns:a16="http://schemas.microsoft.com/office/drawing/2014/main" id="{2FC2A9D4-4925-EA64-691A-19F173633845}"/>
              </a:ext>
            </a:extLst>
          </p:cNvPr>
          <p:cNvSpPr/>
          <p:nvPr/>
        </p:nvSpPr>
        <p:spPr>
          <a:xfrm>
            <a:off x="914400" y="253218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TextBox 11">
            <a:extLst>
              <a:ext uri="{FF2B5EF4-FFF2-40B4-BE49-F238E27FC236}">
                <a16:creationId xmlns:a16="http://schemas.microsoft.com/office/drawing/2014/main" id="{03FFFBFF-00E3-075F-9864-D344C891FF4B}"/>
              </a:ext>
            </a:extLst>
          </p:cNvPr>
          <p:cNvSpPr txBox="1"/>
          <p:nvPr/>
        </p:nvSpPr>
        <p:spPr>
          <a:xfrm>
            <a:off x="811940" y="2134918"/>
            <a:ext cx="2762924" cy="369332"/>
          </a:xfrm>
          <a:prstGeom prst="rect">
            <a:avLst/>
          </a:prstGeom>
          <a:noFill/>
        </p:spPr>
        <p:txBody>
          <a:bodyPr wrap="square" rtlCol="0">
            <a:spAutoFit/>
          </a:bodyPr>
          <a:lstStyle/>
          <a:p>
            <a:pPr algn="ctr"/>
            <a:r>
              <a:rPr lang="nl-BE"/>
              <a:t>SMS</a:t>
            </a:r>
          </a:p>
        </p:txBody>
      </p:sp>
      <p:grpSp>
        <p:nvGrpSpPr>
          <p:cNvPr id="23" name="Group 22">
            <a:extLst>
              <a:ext uri="{FF2B5EF4-FFF2-40B4-BE49-F238E27FC236}">
                <a16:creationId xmlns:a16="http://schemas.microsoft.com/office/drawing/2014/main" id="{BDA8592C-5051-FA02-A2EB-234F9ACFF730}"/>
              </a:ext>
            </a:extLst>
          </p:cNvPr>
          <p:cNvGrpSpPr/>
          <p:nvPr/>
        </p:nvGrpSpPr>
        <p:grpSpPr>
          <a:xfrm>
            <a:off x="12685497" y="3301353"/>
            <a:ext cx="1539961" cy="1744229"/>
            <a:chOff x="5027995" y="2942870"/>
            <a:chExt cx="995083" cy="1127076"/>
          </a:xfrm>
        </p:grpSpPr>
        <p:grpSp>
          <p:nvGrpSpPr>
            <p:cNvPr id="24" name="Group 23">
              <a:extLst>
                <a:ext uri="{FF2B5EF4-FFF2-40B4-BE49-F238E27FC236}">
                  <a16:creationId xmlns:a16="http://schemas.microsoft.com/office/drawing/2014/main" id="{6F586C3D-4353-F571-D68B-66F72A1E7508}"/>
                </a:ext>
              </a:extLst>
            </p:cNvPr>
            <p:cNvGrpSpPr/>
            <p:nvPr/>
          </p:nvGrpSpPr>
          <p:grpSpPr>
            <a:xfrm>
              <a:off x="5068337" y="2942870"/>
              <a:ext cx="914400" cy="1009650"/>
              <a:chOff x="5638800" y="2971800"/>
              <a:chExt cx="914400" cy="1009650"/>
            </a:xfrm>
          </p:grpSpPr>
          <p:pic>
            <p:nvPicPr>
              <p:cNvPr id="26" name="Graphic 25" descr="Monitor outline">
                <a:extLst>
                  <a:ext uri="{FF2B5EF4-FFF2-40B4-BE49-F238E27FC236}">
                    <a16:creationId xmlns:a16="http://schemas.microsoft.com/office/drawing/2014/main" id="{1E077FA8-B0D8-BC54-9536-0CCC98BF07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27" name="Graphic 26" descr="User with solid fill">
                <a:extLst>
                  <a:ext uri="{FF2B5EF4-FFF2-40B4-BE49-F238E27FC236}">
                    <a16:creationId xmlns:a16="http://schemas.microsoft.com/office/drawing/2014/main" id="{7EFDB36A-BCE0-6816-1514-92F9021115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5" name="TextBox 24">
              <a:extLst>
                <a:ext uri="{FF2B5EF4-FFF2-40B4-BE49-F238E27FC236}">
                  <a16:creationId xmlns:a16="http://schemas.microsoft.com/office/drawing/2014/main" id="{F1E30FA7-D7C3-85D2-18D1-7B4C5DAEC15B}"/>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28" name="TextBox 27">
            <a:extLst>
              <a:ext uri="{FF2B5EF4-FFF2-40B4-BE49-F238E27FC236}">
                <a16:creationId xmlns:a16="http://schemas.microsoft.com/office/drawing/2014/main" id="{AB4A0E47-4D77-8D6F-94AB-85D2550A75CC}"/>
              </a:ext>
            </a:extLst>
          </p:cNvPr>
          <p:cNvSpPr txBox="1"/>
          <p:nvPr/>
        </p:nvSpPr>
        <p:spPr>
          <a:xfrm>
            <a:off x="13363662" y="2134918"/>
            <a:ext cx="2366078" cy="400110"/>
          </a:xfrm>
          <a:prstGeom prst="rect">
            <a:avLst/>
          </a:prstGeom>
          <a:noFill/>
        </p:spPr>
        <p:txBody>
          <a:bodyPr wrap="square" rtlCol="0">
            <a:spAutoFit/>
          </a:bodyPr>
          <a:lstStyle/>
          <a:p>
            <a:pPr algn="ctr"/>
            <a:r>
              <a:rPr lang="nl-BE" sz="2000"/>
              <a:t>ROC MS</a:t>
            </a:r>
          </a:p>
        </p:txBody>
      </p:sp>
      <p:sp>
        <p:nvSpPr>
          <p:cNvPr id="29" name="Arrow: Curved Down 28">
            <a:extLst>
              <a:ext uri="{FF2B5EF4-FFF2-40B4-BE49-F238E27FC236}">
                <a16:creationId xmlns:a16="http://schemas.microsoft.com/office/drawing/2014/main" id="{E9C38321-3FC0-1F41-B1D2-091FC385C7B6}"/>
              </a:ext>
            </a:extLst>
          </p:cNvPr>
          <p:cNvSpPr/>
          <p:nvPr/>
        </p:nvSpPr>
        <p:spPr>
          <a:xfrm flipH="1">
            <a:off x="13259872" y="2538385"/>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0" name="Group 29">
            <a:extLst>
              <a:ext uri="{FF2B5EF4-FFF2-40B4-BE49-F238E27FC236}">
                <a16:creationId xmlns:a16="http://schemas.microsoft.com/office/drawing/2014/main" id="{77C148B4-7F9B-706C-C95A-DE826FE52939}"/>
              </a:ext>
            </a:extLst>
          </p:cNvPr>
          <p:cNvGrpSpPr/>
          <p:nvPr/>
        </p:nvGrpSpPr>
        <p:grpSpPr>
          <a:xfrm>
            <a:off x="14834212" y="3234487"/>
            <a:ext cx="1791056" cy="1884128"/>
            <a:chOff x="723900" y="2781300"/>
            <a:chExt cx="1333500" cy="1402795"/>
          </a:xfrm>
        </p:grpSpPr>
        <p:pic>
          <p:nvPicPr>
            <p:cNvPr id="31" name="Graphic 30" descr="Building outline">
              <a:extLst>
                <a:ext uri="{FF2B5EF4-FFF2-40B4-BE49-F238E27FC236}">
                  <a16:creationId xmlns:a16="http://schemas.microsoft.com/office/drawing/2014/main" id="{F0C53C88-A3B7-D30A-5A82-1092B30C15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32" name="TextBox 31">
              <a:extLst>
                <a:ext uri="{FF2B5EF4-FFF2-40B4-BE49-F238E27FC236}">
                  <a16:creationId xmlns:a16="http://schemas.microsoft.com/office/drawing/2014/main" id="{94E2CC3B-61F5-F8BA-87C5-B140594F014D}"/>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pic>
        <p:nvPicPr>
          <p:cNvPr id="3" name="Image 2" descr="Une image contenant texte, Graphique, Police, graphisme&#10;&#10;Description générée automatiquement">
            <a:extLst>
              <a:ext uri="{FF2B5EF4-FFF2-40B4-BE49-F238E27FC236}">
                <a16:creationId xmlns:a16="http://schemas.microsoft.com/office/drawing/2014/main" id="{C42AB9E2-A25D-9A47-C134-8447061F2DB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13" name="object 4">
            <a:extLst>
              <a:ext uri="{FF2B5EF4-FFF2-40B4-BE49-F238E27FC236}">
                <a16:creationId xmlns:a16="http://schemas.microsoft.com/office/drawing/2014/main" id="{7D1A2ECD-298F-90F5-30CE-9072BEC4CA9C}"/>
              </a:ext>
            </a:extLst>
          </p:cNvPr>
          <p:cNvPicPr/>
          <p:nvPr/>
        </p:nvPicPr>
        <p:blipFill>
          <a:blip r:embed="rId13" cstate="print">
            <a:alphaModFix amt="50000"/>
          </a:blip>
          <a:stretch>
            <a:fillRect/>
          </a:stretch>
        </p:blipFill>
        <p:spPr>
          <a:xfrm>
            <a:off x="9679538" y="12"/>
            <a:ext cx="2505591" cy="2465992"/>
          </a:xfrm>
          <a:prstGeom prst="rect">
            <a:avLst/>
          </a:prstGeom>
        </p:spPr>
      </p:pic>
      <p:pic>
        <p:nvPicPr>
          <p:cNvPr id="14" name="object 4">
            <a:extLst>
              <a:ext uri="{FF2B5EF4-FFF2-40B4-BE49-F238E27FC236}">
                <a16:creationId xmlns:a16="http://schemas.microsoft.com/office/drawing/2014/main" id="{FE5F3FE6-7498-3590-B24A-1933DC1AB019}"/>
              </a:ext>
            </a:extLst>
          </p:cNvPr>
          <p:cNvPicPr/>
          <p:nvPr/>
        </p:nvPicPr>
        <p:blipFill>
          <a:blip r:embed="rId13" cstate="print">
            <a:alphaModFix amt="50000"/>
          </a:blip>
          <a:stretch>
            <a:fillRect/>
          </a:stretch>
        </p:blipFill>
        <p:spPr>
          <a:xfrm rot="10800000">
            <a:off x="-23805" y="4413953"/>
            <a:ext cx="2505591" cy="2465992"/>
          </a:xfrm>
          <a:prstGeom prst="rect">
            <a:avLst/>
          </a:prstGeom>
        </p:spPr>
      </p:pic>
      <p:grpSp>
        <p:nvGrpSpPr>
          <p:cNvPr id="15" name="object 4">
            <a:extLst>
              <a:ext uri="{FF2B5EF4-FFF2-40B4-BE49-F238E27FC236}">
                <a16:creationId xmlns:a16="http://schemas.microsoft.com/office/drawing/2014/main" id="{4BF9ACB0-9672-FAE3-BA8B-5899759FBE50}"/>
              </a:ext>
            </a:extLst>
          </p:cNvPr>
          <p:cNvGrpSpPr/>
          <p:nvPr/>
        </p:nvGrpSpPr>
        <p:grpSpPr>
          <a:xfrm>
            <a:off x="5113020" y="6628821"/>
            <a:ext cx="1965750" cy="45719"/>
            <a:chOff x="4363177" y="6975805"/>
            <a:chExt cx="1965750" cy="127000"/>
          </a:xfrm>
        </p:grpSpPr>
        <p:sp>
          <p:nvSpPr>
            <p:cNvPr id="16" name="object 5">
              <a:extLst>
                <a:ext uri="{FF2B5EF4-FFF2-40B4-BE49-F238E27FC236}">
                  <a16:creationId xmlns:a16="http://schemas.microsoft.com/office/drawing/2014/main" id="{97593C3B-3501-6388-6778-6ED174E8C5D0}"/>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7" name="object 6">
              <a:extLst>
                <a:ext uri="{FF2B5EF4-FFF2-40B4-BE49-F238E27FC236}">
                  <a16:creationId xmlns:a16="http://schemas.microsoft.com/office/drawing/2014/main" id="{F8F56402-9B88-706F-D1EA-79188306C907}"/>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8" name="object 7">
              <a:extLst>
                <a:ext uri="{FF2B5EF4-FFF2-40B4-BE49-F238E27FC236}">
                  <a16:creationId xmlns:a16="http://schemas.microsoft.com/office/drawing/2014/main" id="{A7F0B3A7-10D5-C367-EC25-23AB04544C81}"/>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21" name="Titel 1">
            <a:extLst>
              <a:ext uri="{FF2B5EF4-FFF2-40B4-BE49-F238E27FC236}">
                <a16:creationId xmlns:a16="http://schemas.microsoft.com/office/drawing/2014/main" id="{C8097725-7F11-5961-9215-74BEA4E138DF}"/>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1/ SHIP + REMOTE OPERATIONS</a:t>
            </a:r>
          </a:p>
        </p:txBody>
      </p:sp>
    </p:spTree>
    <p:extLst>
      <p:ext uri="{BB962C8B-B14F-4D97-AF65-F5344CB8AC3E}">
        <p14:creationId xmlns:p14="http://schemas.microsoft.com/office/powerpoint/2010/main" val="2837729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2554C-A243-8629-B54B-B2FE2901662B}"/>
              </a:ext>
            </a:extLst>
          </p:cNvPr>
          <p:cNvSpPr txBox="1"/>
          <p:nvPr/>
        </p:nvSpPr>
        <p:spPr>
          <a:xfrm>
            <a:off x="883920" y="2436614"/>
            <a:ext cx="6812280" cy="3046988"/>
          </a:xfrm>
          <a:prstGeom prst="rect">
            <a:avLst/>
          </a:prstGeom>
          <a:noFill/>
        </p:spPr>
        <p:txBody>
          <a:bodyPr wrap="square">
            <a:spAutoFit/>
          </a:bodyPr>
          <a:lstStyle/>
          <a:p>
            <a:r>
              <a:rPr lang="nl-BE" sz="2400">
                <a:solidFill>
                  <a:schemeClr val="bg1"/>
                </a:solidFill>
                <a:highlight>
                  <a:srgbClr val="000080"/>
                </a:highlight>
              </a:rPr>
              <a:t>TRADITIONALLY</a:t>
            </a:r>
            <a:endParaRPr lang="nl-BE" sz="2400">
              <a:highlight>
                <a:srgbClr val="000080"/>
              </a:highlight>
            </a:endParaRPr>
          </a:p>
          <a:p>
            <a:r>
              <a:rPr lang="nl-BE" sz="2400"/>
              <a:t>/</a:t>
            </a:r>
          </a:p>
          <a:p>
            <a:endParaRPr lang="nl-BE" sz="2400"/>
          </a:p>
          <a:p>
            <a:r>
              <a:rPr lang="nl-BE" sz="2400">
                <a:solidFill>
                  <a:schemeClr val="bg1"/>
                </a:solidFill>
                <a:highlight>
                  <a:srgbClr val="000080"/>
                </a:highlight>
              </a:rPr>
              <a:t>NEW</a:t>
            </a:r>
            <a:endParaRPr lang="nl-BE" sz="2400"/>
          </a:p>
          <a:p>
            <a:r>
              <a:rPr lang="nl-BE" sz="2400"/>
              <a:t>RMC:		ROC Management </a:t>
            </a:r>
            <a:r>
              <a:rPr lang="nl-BE" sz="2400" err="1"/>
              <a:t>Certificate</a:t>
            </a:r>
            <a:r>
              <a:rPr lang="nl-BE" sz="2400"/>
              <a:t> </a:t>
            </a:r>
          </a:p>
          <a:p>
            <a:r>
              <a:rPr lang="nl-BE" sz="2400"/>
              <a:t>ROM </a:t>
            </a:r>
            <a:r>
              <a:rPr lang="nl-BE" sz="2400" err="1"/>
              <a:t>DoC</a:t>
            </a:r>
            <a:r>
              <a:rPr lang="nl-BE" sz="2400"/>
              <a:t>:	ROM Document of Compliance</a:t>
            </a:r>
          </a:p>
          <a:p>
            <a:r>
              <a:rPr lang="nl-BE" sz="2400"/>
              <a:t>ROCMS:	ROC Management System</a:t>
            </a:r>
          </a:p>
          <a:p>
            <a:endParaRPr lang="nl-BE" sz="2400"/>
          </a:p>
        </p:txBody>
      </p:sp>
      <p:grpSp>
        <p:nvGrpSpPr>
          <p:cNvPr id="5" name="Group 4">
            <a:extLst>
              <a:ext uri="{FF2B5EF4-FFF2-40B4-BE49-F238E27FC236}">
                <a16:creationId xmlns:a16="http://schemas.microsoft.com/office/drawing/2014/main" id="{79B48819-F192-E1AA-1C11-90B2A497588E}"/>
              </a:ext>
            </a:extLst>
          </p:cNvPr>
          <p:cNvGrpSpPr/>
          <p:nvPr/>
        </p:nvGrpSpPr>
        <p:grpSpPr>
          <a:xfrm>
            <a:off x="-4229599" y="3225206"/>
            <a:ext cx="1791056" cy="1884128"/>
            <a:chOff x="723900" y="2781300"/>
            <a:chExt cx="1333500" cy="1402795"/>
          </a:xfrm>
        </p:grpSpPr>
        <p:pic>
          <p:nvPicPr>
            <p:cNvPr id="6" name="Graphic 5" descr="Building outline">
              <a:extLst>
                <a:ext uri="{FF2B5EF4-FFF2-40B4-BE49-F238E27FC236}">
                  <a16:creationId xmlns:a16="http://schemas.microsoft.com/office/drawing/2014/main" id="{C184B876-F1B1-359F-5980-126B2F287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7" name="TextBox 6">
              <a:extLst>
                <a:ext uri="{FF2B5EF4-FFF2-40B4-BE49-F238E27FC236}">
                  <a16:creationId xmlns:a16="http://schemas.microsoft.com/office/drawing/2014/main" id="{0803EF29-D8E0-F24B-265F-5B1C69B6045D}"/>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8" name="Group 7">
            <a:extLst>
              <a:ext uri="{FF2B5EF4-FFF2-40B4-BE49-F238E27FC236}">
                <a16:creationId xmlns:a16="http://schemas.microsoft.com/office/drawing/2014/main" id="{64A89158-8C82-65F4-C491-2F393978C126}"/>
              </a:ext>
            </a:extLst>
          </p:cNvPr>
          <p:cNvGrpSpPr/>
          <p:nvPr/>
        </p:nvGrpSpPr>
        <p:grpSpPr>
          <a:xfrm>
            <a:off x="-1640337" y="3423086"/>
            <a:ext cx="1267676" cy="1488368"/>
            <a:chOff x="2857500" y="2876550"/>
            <a:chExt cx="1104900" cy="1297254"/>
          </a:xfrm>
        </p:grpSpPr>
        <p:pic>
          <p:nvPicPr>
            <p:cNvPr id="9" name="Graphic 8" descr="Freight outline">
              <a:extLst>
                <a:ext uri="{FF2B5EF4-FFF2-40B4-BE49-F238E27FC236}">
                  <a16:creationId xmlns:a16="http://schemas.microsoft.com/office/drawing/2014/main" id="{DFF6AAD8-43BB-B59A-B8FA-60D4D138C5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10" name="Picture 2">
              <a:extLst>
                <a:ext uri="{FF2B5EF4-FFF2-40B4-BE49-F238E27FC236}">
                  <a16:creationId xmlns:a16="http://schemas.microsoft.com/office/drawing/2014/main" id="{BF2D438E-3282-B2AC-E3FC-F4A2260948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Arrow: Curved Down 10">
            <a:extLst>
              <a:ext uri="{FF2B5EF4-FFF2-40B4-BE49-F238E27FC236}">
                <a16:creationId xmlns:a16="http://schemas.microsoft.com/office/drawing/2014/main" id="{2FC2A9D4-4925-EA64-691A-19F173633845}"/>
              </a:ext>
            </a:extLst>
          </p:cNvPr>
          <p:cNvSpPr/>
          <p:nvPr/>
        </p:nvSpPr>
        <p:spPr>
          <a:xfrm>
            <a:off x="-3413760" y="253218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TextBox 11">
            <a:extLst>
              <a:ext uri="{FF2B5EF4-FFF2-40B4-BE49-F238E27FC236}">
                <a16:creationId xmlns:a16="http://schemas.microsoft.com/office/drawing/2014/main" id="{03FFFBFF-00E3-075F-9864-D344C891FF4B}"/>
              </a:ext>
            </a:extLst>
          </p:cNvPr>
          <p:cNvSpPr txBox="1"/>
          <p:nvPr/>
        </p:nvSpPr>
        <p:spPr>
          <a:xfrm>
            <a:off x="-3516220" y="2134918"/>
            <a:ext cx="2762924" cy="369332"/>
          </a:xfrm>
          <a:prstGeom prst="rect">
            <a:avLst/>
          </a:prstGeom>
          <a:noFill/>
        </p:spPr>
        <p:txBody>
          <a:bodyPr wrap="square" rtlCol="0">
            <a:spAutoFit/>
          </a:bodyPr>
          <a:lstStyle/>
          <a:p>
            <a:pPr algn="ctr"/>
            <a:r>
              <a:rPr lang="nl-BE"/>
              <a:t>SMS</a:t>
            </a:r>
          </a:p>
        </p:txBody>
      </p:sp>
      <p:grpSp>
        <p:nvGrpSpPr>
          <p:cNvPr id="3" name="Group 2">
            <a:extLst>
              <a:ext uri="{FF2B5EF4-FFF2-40B4-BE49-F238E27FC236}">
                <a16:creationId xmlns:a16="http://schemas.microsoft.com/office/drawing/2014/main" id="{1135D017-B388-AA01-AE9A-059F478A3C06}"/>
              </a:ext>
            </a:extLst>
          </p:cNvPr>
          <p:cNvGrpSpPr/>
          <p:nvPr/>
        </p:nvGrpSpPr>
        <p:grpSpPr>
          <a:xfrm>
            <a:off x="8174457" y="3301353"/>
            <a:ext cx="1539961" cy="1744229"/>
            <a:chOff x="5027995" y="2942870"/>
            <a:chExt cx="995083" cy="1127076"/>
          </a:xfrm>
        </p:grpSpPr>
        <p:grpSp>
          <p:nvGrpSpPr>
            <p:cNvPr id="13" name="Group 12">
              <a:extLst>
                <a:ext uri="{FF2B5EF4-FFF2-40B4-BE49-F238E27FC236}">
                  <a16:creationId xmlns:a16="http://schemas.microsoft.com/office/drawing/2014/main" id="{F9E9604A-4E88-F1A7-EAB9-C9CBF46EBC5D}"/>
                </a:ext>
              </a:extLst>
            </p:cNvPr>
            <p:cNvGrpSpPr/>
            <p:nvPr/>
          </p:nvGrpSpPr>
          <p:grpSpPr>
            <a:xfrm>
              <a:off x="5068337" y="2942870"/>
              <a:ext cx="914400" cy="1009650"/>
              <a:chOff x="5638800" y="2971800"/>
              <a:chExt cx="914400" cy="1009650"/>
            </a:xfrm>
          </p:grpSpPr>
          <p:pic>
            <p:nvPicPr>
              <p:cNvPr id="15" name="Graphic 14" descr="Monitor outline">
                <a:extLst>
                  <a:ext uri="{FF2B5EF4-FFF2-40B4-BE49-F238E27FC236}">
                    <a16:creationId xmlns:a16="http://schemas.microsoft.com/office/drawing/2014/main" id="{4D86DBE4-37A5-F4AB-73A6-9E4AC3D75B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6" name="Graphic 15" descr="User with solid fill">
                <a:extLst>
                  <a:ext uri="{FF2B5EF4-FFF2-40B4-BE49-F238E27FC236}">
                    <a16:creationId xmlns:a16="http://schemas.microsoft.com/office/drawing/2014/main" id="{2629D66E-B133-F6C5-EBC6-C9796E5DAE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14" name="TextBox 13">
              <a:extLst>
                <a:ext uri="{FF2B5EF4-FFF2-40B4-BE49-F238E27FC236}">
                  <a16:creationId xmlns:a16="http://schemas.microsoft.com/office/drawing/2014/main" id="{63D91A2D-1E56-8912-0E5E-2EE9B307ABC5}"/>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7" name="TextBox 16">
            <a:extLst>
              <a:ext uri="{FF2B5EF4-FFF2-40B4-BE49-F238E27FC236}">
                <a16:creationId xmlns:a16="http://schemas.microsoft.com/office/drawing/2014/main" id="{3210BEC9-C448-B631-D6F8-C2B635BC32E7}"/>
              </a:ext>
            </a:extLst>
          </p:cNvPr>
          <p:cNvSpPr txBox="1"/>
          <p:nvPr/>
        </p:nvSpPr>
        <p:spPr>
          <a:xfrm>
            <a:off x="8852622" y="2134918"/>
            <a:ext cx="2366078" cy="400110"/>
          </a:xfrm>
          <a:prstGeom prst="rect">
            <a:avLst/>
          </a:prstGeom>
          <a:noFill/>
        </p:spPr>
        <p:txBody>
          <a:bodyPr wrap="square" rtlCol="0">
            <a:spAutoFit/>
          </a:bodyPr>
          <a:lstStyle/>
          <a:p>
            <a:pPr algn="ctr"/>
            <a:r>
              <a:rPr lang="nl-BE" sz="2000"/>
              <a:t>ROCMS</a:t>
            </a:r>
          </a:p>
        </p:txBody>
      </p:sp>
      <p:sp>
        <p:nvSpPr>
          <p:cNvPr id="18" name="Arrow: Curved Down 17">
            <a:extLst>
              <a:ext uri="{FF2B5EF4-FFF2-40B4-BE49-F238E27FC236}">
                <a16:creationId xmlns:a16="http://schemas.microsoft.com/office/drawing/2014/main" id="{847BAE02-1622-6E57-9678-E3A66F8EF0B1}"/>
              </a:ext>
            </a:extLst>
          </p:cNvPr>
          <p:cNvSpPr/>
          <p:nvPr/>
        </p:nvSpPr>
        <p:spPr>
          <a:xfrm flipH="1">
            <a:off x="8748832" y="2538385"/>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9" name="Group 18">
            <a:extLst>
              <a:ext uri="{FF2B5EF4-FFF2-40B4-BE49-F238E27FC236}">
                <a16:creationId xmlns:a16="http://schemas.microsoft.com/office/drawing/2014/main" id="{EAAA2818-06B0-1D43-DD28-AB3DEF1A3566}"/>
              </a:ext>
            </a:extLst>
          </p:cNvPr>
          <p:cNvGrpSpPr/>
          <p:nvPr/>
        </p:nvGrpSpPr>
        <p:grpSpPr>
          <a:xfrm>
            <a:off x="10323172" y="3234487"/>
            <a:ext cx="1791056" cy="1884128"/>
            <a:chOff x="723900" y="2781300"/>
            <a:chExt cx="1333500" cy="1402795"/>
          </a:xfrm>
        </p:grpSpPr>
        <p:pic>
          <p:nvPicPr>
            <p:cNvPr id="20" name="Graphic 19" descr="Building outline">
              <a:extLst>
                <a:ext uri="{FF2B5EF4-FFF2-40B4-BE49-F238E27FC236}">
                  <a16:creationId xmlns:a16="http://schemas.microsoft.com/office/drawing/2014/main" id="{BE48E7B5-319F-A39B-7AB4-B0E58E25BF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21" name="TextBox 20">
              <a:extLst>
                <a:ext uri="{FF2B5EF4-FFF2-40B4-BE49-F238E27FC236}">
                  <a16:creationId xmlns:a16="http://schemas.microsoft.com/office/drawing/2014/main" id="{05257AE8-EEF7-7B36-2732-24A654F5381F}"/>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pic>
        <p:nvPicPr>
          <p:cNvPr id="22" name="Image 2" descr="Une image contenant texte, Graphique, Police, graphisme&#10;&#10;Description générée automatiquement">
            <a:extLst>
              <a:ext uri="{FF2B5EF4-FFF2-40B4-BE49-F238E27FC236}">
                <a16:creationId xmlns:a16="http://schemas.microsoft.com/office/drawing/2014/main" id="{6BBC8E1B-2CC2-3B85-8D55-8ABF3D26CC5F}"/>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23" name="object 4">
            <a:extLst>
              <a:ext uri="{FF2B5EF4-FFF2-40B4-BE49-F238E27FC236}">
                <a16:creationId xmlns:a16="http://schemas.microsoft.com/office/drawing/2014/main" id="{F79F219C-0675-70FD-BB5E-12619CC3570E}"/>
              </a:ext>
            </a:extLst>
          </p:cNvPr>
          <p:cNvPicPr/>
          <p:nvPr/>
        </p:nvPicPr>
        <p:blipFill>
          <a:blip r:embed="rId13" cstate="print">
            <a:alphaModFix amt="50000"/>
          </a:blip>
          <a:stretch>
            <a:fillRect/>
          </a:stretch>
        </p:blipFill>
        <p:spPr>
          <a:xfrm>
            <a:off x="9679538" y="12"/>
            <a:ext cx="2505591" cy="2465992"/>
          </a:xfrm>
          <a:prstGeom prst="rect">
            <a:avLst/>
          </a:prstGeom>
        </p:spPr>
      </p:pic>
      <p:pic>
        <p:nvPicPr>
          <p:cNvPr id="24" name="object 4">
            <a:extLst>
              <a:ext uri="{FF2B5EF4-FFF2-40B4-BE49-F238E27FC236}">
                <a16:creationId xmlns:a16="http://schemas.microsoft.com/office/drawing/2014/main" id="{DECDB967-14C9-D233-E8DE-C5DDC9845FC6}"/>
              </a:ext>
            </a:extLst>
          </p:cNvPr>
          <p:cNvPicPr/>
          <p:nvPr/>
        </p:nvPicPr>
        <p:blipFill>
          <a:blip r:embed="rId13" cstate="print">
            <a:alphaModFix amt="50000"/>
          </a:blip>
          <a:stretch>
            <a:fillRect/>
          </a:stretch>
        </p:blipFill>
        <p:spPr>
          <a:xfrm rot="10800000">
            <a:off x="-23805" y="4413953"/>
            <a:ext cx="2505591" cy="2465992"/>
          </a:xfrm>
          <a:prstGeom prst="rect">
            <a:avLst/>
          </a:prstGeom>
        </p:spPr>
      </p:pic>
      <p:grpSp>
        <p:nvGrpSpPr>
          <p:cNvPr id="25" name="object 4">
            <a:extLst>
              <a:ext uri="{FF2B5EF4-FFF2-40B4-BE49-F238E27FC236}">
                <a16:creationId xmlns:a16="http://schemas.microsoft.com/office/drawing/2014/main" id="{D988C384-3AD3-ED51-C580-563B631EF9C5}"/>
              </a:ext>
            </a:extLst>
          </p:cNvPr>
          <p:cNvGrpSpPr/>
          <p:nvPr/>
        </p:nvGrpSpPr>
        <p:grpSpPr>
          <a:xfrm>
            <a:off x="5113020" y="6628821"/>
            <a:ext cx="1965750" cy="45719"/>
            <a:chOff x="4363177" y="6975805"/>
            <a:chExt cx="1965750" cy="127000"/>
          </a:xfrm>
        </p:grpSpPr>
        <p:sp>
          <p:nvSpPr>
            <p:cNvPr id="30" name="object 5">
              <a:extLst>
                <a:ext uri="{FF2B5EF4-FFF2-40B4-BE49-F238E27FC236}">
                  <a16:creationId xmlns:a16="http://schemas.microsoft.com/office/drawing/2014/main" id="{DE7FF2A1-BA51-BCD0-AD62-6F05067E86CC}"/>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31" name="object 6">
              <a:extLst>
                <a:ext uri="{FF2B5EF4-FFF2-40B4-BE49-F238E27FC236}">
                  <a16:creationId xmlns:a16="http://schemas.microsoft.com/office/drawing/2014/main" id="{7F173FA2-E809-7D2C-F54E-3BEFB7730068}"/>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32" name="object 7">
              <a:extLst>
                <a:ext uri="{FF2B5EF4-FFF2-40B4-BE49-F238E27FC236}">
                  <a16:creationId xmlns:a16="http://schemas.microsoft.com/office/drawing/2014/main" id="{1AB1B46C-5480-0F41-4032-62A5622E2659}"/>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35" name="Titel 1">
            <a:extLst>
              <a:ext uri="{FF2B5EF4-FFF2-40B4-BE49-F238E27FC236}">
                <a16:creationId xmlns:a16="http://schemas.microsoft.com/office/drawing/2014/main" id="{C53D7723-78AB-F28A-16CD-9BB680265137}"/>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2/ REMOTE OPERATION CENTER + REMOTE OPERATION MANAGEMENT</a:t>
            </a:r>
          </a:p>
        </p:txBody>
      </p:sp>
      <p:grpSp>
        <p:nvGrpSpPr>
          <p:cNvPr id="36" name="Group 35">
            <a:extLst>
              <a:ext uri="{FF2B5EF4-FFF2-40B4-BE49-F238E27FC236}">
                <a16:creationId xmlns:a16="http://schemas.microsoft.com/office/drawing/2014/main" id="{47AABAF2-B415-5220-39A9-46ED71E4BDED}"/>
              </a:ext>
            </a:extLst>
          </p:cNvPr>
          <p:cNvGrpSpPr/>
          <p:nvPr/>
        </p:nvGrpSpPr>
        <p:grpSpPr>
          <a:xfrm>
            <a:off x="8748981" y="8679768"/>
            <a:ext cx="1215108" cy="646331"/>
            <a:chOff x="7970244" y="4763557"/>
            <a:chExt cx="1215108" cy="646331"/>
          </a:xfrm>
        </p:grpSpPr>
        <p:pic>
          <p:nvPicPr>
            <p:cNvPr id="37" name="Graphic 36" descr="Wireless with solid fill">
              <a:extLst>
                <a:ext uri="{FF2B5EF4-FFF2-40B4-BE49-F238E27FC236}">
                  <a16:creationId xmlns:a16="http://schemas.microsoft.com/office/drawing/2014/main" id="{C9E33E38-FD43-8BFD-AF9E-33898A5F047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100000">
              <a:off x="7970244" y="4857527"/>
              <a:ext cx="457200" cy="457200"/>
            </a:xfrm>
            <a:prstGeom prst="rect">
              <a:avLst/>
            </a:prstGeom>
          </p:spPr>
        </p:pic>
        <p:pic>
          <p:nvPicPr>
            <p:cNvPr id="38" name="Graphic 37" descr="Wireless with solid fill">
              <a:extLst>
                <a:ext uri="{FF2B5EF4-FFF2-40B4-BE49-F238E27FC236}">
                  <a16:creationId xmlns:a16="http://schemas.microsoft.com/office/drawing/2014/main" id="{3B6C638C-0827-09DE-0811-CDF4DA4FEDC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900000">
              <a:off x="8728152" y="4857528"/>
              <a:ext cx="457200" cy="457200"/>
            </a:xfrm>
            <a:prstGeom prst="rect">
              <a:avLst/>
            </a:prstGeom>
          </p:spPr>
        </p:pic>
        <p:sp>
          <p:nvSpPr>
            <p:cNvPr id="39" name="TextBox 38">
              <a:extLst>
                <a:ext uri="{FF2B5EF4-FFF2-40B4-BE49-F238E27FC236}">
                  <a16:creationId xmlns:a16="http://schemas.microsoft.com/office/drawing/2014/main" id="{A82A3CF5-BDDC-20F0-98DF-5270DA9956A9}"/>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spTree>
    <p:extLst>
      <p:ext uri="{BB962C8B-B14F-4D97-AF65-F5344CB8AC3E}">
        <p14:creationId xmlns:p14="http://schemas.microsoft.com/office/powerpoint/2010/main" val="11744735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2554C-A243-8629-B54B-B2FE2901662B}"/>
              </a:ext>
            </a:extLst>
          </p:cNvPr>
          <p:cNvSpPr txBox="1"/>
          <p:nvPr/>
        </p:nvSpPr>
        <p:spPr>
          <a:xfrm>
            <a:off x="883920" y="2436614"/>
            <a:ext cx="6812280" cy="2308324"/>
          </a:xfrm>
          <a:prstGeom prst="rect">
            <a:avLst/>
          </a:prstGeom>
          <a:noFill/>
        </p:spPr>
        <p:txBody>
          <a:bodyPr wrap="square">
            <a:spAutoFit/>
          </a:bodyPr>
          <a:lstStyle/>
          <a:p>
            <a:r>
              <a:rPr lang="nl-BE" sz="2400">
                <a:solidFill>
                  <a:schemeClr val="bg1"/>
                </a:solidFill>
                <a:highlight>
                  <a:srgbClr val="000080"/>
                </a:highlight>
              </a:rPr>
              <a:t>TRADITIONALLY</a:t>
            </a:r>
            <a:endParaRPr lang="nl-BE" sz="2400">
              <a:highlight>
                <a:srgbClr val="000080"/>
              </a:highlight>
            </a:endParaRPr>
          </a:p>
          <a:p>
            <a:r>
              <a:rPr lang="nl-BE" sz="2400"/>
              <a:t>/</a:t>
            </a:r>
          </a:p>
          <a:p>
            <a:endParaRPr lang="nl-BE" sz="2400"/>
          </a:p>
          <a:p>
            <a:r>
              <a:rPr lang="nl-BE" sz="2400">
                <a:solidFill>
                  <a:schemeClr val="bg1"/>
                </a:solidFill>
                <a:highlight>
                  <a:srgbClr val="000080"/>
                </a:highlight>
              </a:rPr>
              <a:t>NEW</a:t>
            </a:r>
            <a:endParaRPr lang="nl-BE" sz="2400"/>
          </a:p>
          <a:p>
            <a:r>
              <a:rPr lang="nl-BE" sz="2400"/>
              <a:t>MASS ROC </a:t>
            </a:r>
            <a:r>
              <a:rPr lang="nl-BE" sz="2400" err="1"/>
              <a:t>Certificate</a:t>
            </a:r>
            <a:endParaRPr lang="nl-BE" sz="2400"/>
          </a:p>
          <a:p>
            <a:endParaRPr lang="nl-BE" sz="2400"/>
          </a:p>
        </p:txBody>
      </p:sp>
      <p:grpSp>
        <p:nvGrpSpPr>
          <p:cNvPr id="5" name="Group 4">
            <a:extLst>
              <a:ext uri="{FF2B5EF4-FFF2-40B4-BE49-F238E27FC236}">
                <a16:creationId xmlns:a16="http://schemas.microsoft.com/office/drawing/2014/main" id="{79B48819-F192-E1AA-1C11-90B2A497588E}"/>
              </a:ext>
            </a:extLst>
          </p:cNvPr>
          <p:cNvGrpSpPr/>
          <p:nvPr/>
        </p:nvGrpSpPr>
        <p:grpSpPr>
          <a:xfrm>
            <a:off x="-4229599" y="3225206"/>
            <a:ext cx="1791056" cy="1884128"/>
            <a:chOff x="723900" y="2781300"/>
            <a:chExt cx="1333500" cy="1402795"/>
          </a:xfrm>
        </p:grpSpPr>
        <p:pic>
          <p:nvPicPr>
            <p:cNvPr id="6" name="Graphic 5" descr="Building outline">
              <a:extLst>
                <a:ext uri="{FF2B5EF4-FFF2-40B4-BE49-F238E27FC236}">
                  <a16:creationId xmlns:a16="http://schemas.microsoft.com/office/drawing/2014/main" id="{C184B876-F1B1-359F-5980-126B2F287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7" name="TextBox 6">
              <a:extLst>
                <a:ext uri="{FF2B5EF4-FFF2-40B4-BE49-F238E27FC236}">
                  <a16:creationId xmlns:a16="http://schemas.microsoft.com/office/drawing/2014/main" id="{0803EF29-D8E0-F24B-265F-5B1C69B6045D}"/>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8" name="Group 7">
            <a:extLst>
              <a:ext uri="{FF2B5EF4-FFF2-40B4-BE49-F238E27FC236}">
                <a16:creationId xmlns:a16="http://schemas.microsoft.com/office/drawing/2014/main" id="{64A89158-8C82-65F4-C491-2F393978C126}"/>
              </a:ext>
            </a:extLst>
          </p:cNvPr>
          <p:cNvGrpSpPr/>
          <p:nvPr/>
        </p:nvGrpSpPr>
        <p:grpSpPr>
          <a:xfrm>
            <a:off x="7424095" y="2996553"/>
            <a:ext cx="1267676" cy="1488368"/>
            <a:chOff x="2857500" y="2876550"/>
            <a:chExt cx="1104900" cy="1297254"/>
          </a:xfrm>
        </p:grpSpPr>
        <p:pic>
          <p:nvPicPr>
            <p:cNvPr id="9" name="Graphic 8" descr="Freight outline">
              <a:extLst>
                <a:ext uri="{FF2B5EF4-FFF2-40B4-BE49-F238E27FC236}">
                  <a16:creationId xmlns:a16="http://schemas.microsoft.com/office/drawing/2014/main" id="{DFF6AAD8-43BB-B59A-B8FA-60D4D138C5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10" name="Picture 2">
              <a:extLst>
                <a:ext uri="{FF2B5EF4-FFF2-40B4-BE49-F238E27FC236}">
                  <a16:creationId xmlns:a16="http://schemas.microsoft.com/office/drawing/2014/main" id="{BF2D438E-3282-B2AC-E3FC-F4A2260948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Arrow: Curved Down 10">
            <a:extLst>
              <a:ext uri="{FF2B5EF4-FFF2-40B4-BE49-F238E27FC236}">
                <a16:creationId xmlns:a16="http://schemas.microsoft.com/office/drawing/2014/main" id="{2FC2A9D4-4925-EA64-691A-19F173633845}"/>
              </a:ext>
            </a:extLst>
          </p:cNvPr>
          <p:cNvSpPr/>
          <p:nvPr/>
        </p:nvSpPr>
        <p:spPr>
          <a:xfrm>
            <a:off x="-3413760" y="253218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TextBox 11">
            <a:extLst>
              <a:ext uri="{FF2B5EF4-FFF2-40B4-BE49-F238E27FC236}">
                <a16:creationId xmlns:a16="http://schemas.microsoft.com/office/drawing/2014/main" id="{03FFFBFF-00E3-075F-9864-D344C891FF4B}"/>
              </a:ext>
            </a:extLst>
          </p:cNvPr>
          <p:cNvSpPr txBox="1"/>
          <p:nvPr/>
        </p:nvSpPr>
        <p:spPr>
          <a:xfrm>
            <a:off x="-3516220" y="2134918"/>
            <a:ext cx="2762924" cy="369332"/>
          </a:xfrm>
          <a:prstGeom prst="rect">
            <a:avLst/>
          </a:prstGeom>
          <a:noFill/>
        </p:spPr>
        <p:txBody>
          <a:bodyPr wrap="square" rtlCol="0">
            <a:spAutoFit/>
          </a:bodyPr>
          <a:lstStyle/>
          <a:p>
            <a:pPr algn="ctr"/>
            <a:r>
              <a:rPr lang="nl-BE"/>
              <a:t>SMS</a:t>
            </a:r>
          </a:p>
        </p:txBody>
      </p:sp>
      <p:grpSp>
        <p:nvGrpSpPr>
          <p:cNvPr id="3" name="Group 2">
            <a:extLst>
              <a:ext uri="{FF2B5EF4-FFF2-40B4-BE49-F238E27FC236}">
                <a16:creationId xmlns:a16="http://schemas.microsoft.com/office/drawing/2014/main" id="{1135D017-B388-AA01-AE9A-059F478A3C06}"/>
              </a:ext>
            </a:extLst>
          </p:cNvPr>
          <p:cNvGrpSpPr/>
          <p:nvPr/>
        </p:nvGrpSpPr>
        <p:grpSpPr>
          <a:xfrm>
            <a:off x="9911817" y="2996553"/>
            <a:ext cx="1539961" cy="1744229"/>
            <a:chOff x="5027995" y="2942870"/>
            <a:chExt cx="995083" cy="1127076"/>
          </a:xfrm>
        </p:grpSpPr>
        <p:grpSp>
          <p:nvGrpSpPr>
            <p:cNvPr id="13" name="Group 12">
              <a:extLst>
                <a:ext uri="{FF2B5EF4-FFF2-40B4-BE49-F238E27FC236}">
                  <a16:creationId xmlns:a16="http://schemas.microsoft.com/office/drawing/2014/main" id="{F9E9604A-4E88-F1A7-EAB9-C9CBF46EBC5D}"/>
                </a:ext>
              </a:extLst>
            </p:cNvPr>
            <p:cNvGrpSpPr/>
            <p:nvPr/>
          </p:nvGrpSpPr>
          <p:grpSpPr>
            <a:xfrm>
              <a:off x="5068337" y="2942870"/>
              <a:ext cx="914400" cy="1009650"/>
              <a:chOff x="5638800" y="2971800"/>
              <a:chExt cx="914400" cy="1009650"/>
            </a:xfrm>
          </p:grpSpPr>
          <p:pic>
            <p:nvPicPr>
              <p:cNvPr id="15" name="Graphic 14" descr="Monitor outline">
                <a:extLst>
                  <a:ext uri="{FF2B5EF4-FFF2-40B4-BE49-F238E27FC236}">
                    <a16:creationId xmlns:a16="http://schemas.microsoft.com/office/drawing/2014/main" id="{4D86DBE4-37A5-F4AB-73A6-9E4AC3D75B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6" name="Graphic 15" descr="User with solid fill">
                <a:extLst>
                  <a:ext uri="{FF2B5EF4-FFF2-40B4-BE49-F238E27FC236}">
                    <a16:creationId xmlns:a16="http://schemas.microsoft.com/office/drawing/2014/main" id="{2629D66E-B133-F6C5-EBC6-C9796E5DAE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14" name="TextBox 13">
              <a:extLst>
                <a:ext uri="{FF2B5EF4-FFF2-40B4-BE49-F238E27FC236}">
                  <a16:creationId xmlns:a16="http://schemas.microsoft.com/office/drawing/2014/main" id="{63D91A2D-1E56-8912-0E5E-2EE9B307ABC5}"/>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7" name="TextBox 16">
            <a:extLst>
              <a:ext uri="{FF2B5EF4-FFF2-40B4-BE49-F238E27FC236}">
                <a16:creationId xmlns:a16="http://schemas.microsoft.com/office/drawing/2014/main" id="{3210BEC9-C448-B631-D6F8-C2B635BC32E7}"/>
              </a:ext>
            </a:extLst>
          </p:cNvPr>
          <p:cNvSpPr txBox="1"/>
          <p:nvPr/>
        </p:nvSpPr>
        <p:spPr>
          <a:xfrm>
            <a:off x="12510222" y="2134918"/>
            <a:ext cx="2366078" cy="400110"/>
          </a:xfrm>
          <a:prstGeom prst="rect">
            <a:avLst/>
          </a:prstGeom>
          <a:noFill/>
        </p:spPr>
        <p:txBody>
          <a:bodyPr wrap="square" rtlCol="0">
            <a:spAutoFit/>
          </a:bodyPr>
          <a:lstStyle/>
          <a:p>
            <a:pPr algn="ctr"/>
            <a:r>
              <a:rPr lang="nl-BE" sz="2000"/>
              <a:t>ROC MS</a:t>
            </a:r>
          </a:p>
        </p:txBody>
      </p:sp>
      <p:sp>
        <p:nvSpPr>
          <p:cNvPr id="18" name="Arrow: Curved Down 17">
            <a:extLst>
              <a:ext uri="{FF2B5EF4-FFF2-40B4-BE49-F238E27FC236}">
                <a16:creationId xmlns:a16="http://schemas.microsoft.com/office/drawing/2014/main" id="{847BAE02-1622-6E57-9678-E3A66F8EF0B1}"/>
              </a:ext>
            </a:extLst>
          </p:cNvPr>
          <p:cNvSpPr/>
          <p:nvPr/>
        </p:nvSpPr>
        <p:spPr>
          <a:xfrm flipH="1">
            <a:off x="12406432" y="2538385"/>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9" name="Group 18">
            <a:extLst>
              <a:ext uri="{FF2B5EF4-FFF2-40B4-BE49-F238E27FC236}">
                <a16:creationId xmlns:a16="http://schemas.microsoft.com/office/drawing/2014/main" id="{EAAA2818-06B0-1D43-DD28-AB3DEF1A3566}"/>
              </a:ext>
            </a:extLst>
          </p:cNvPr>
          <p:cNvGrpSpPr/>
          <p:nvPr/>
        </p:nvGrpSpPr>
        <p:grpSpPr>
          <a:xfrm>
            <a:off x="13980772" y="3234487"/>
            <a:ext cx="1791056" cy="1884128"/>
            <a:chOff x="723900" y="2781300"/>
            <a:chExt cx="1333500" cy="1402795"/>
          </a:xfrm>
        </p:grpSpPr>
        <p:pic>
          <p:nvPicPr>
            <p:cNvPr id="20" name="Graphic 19" descr="Building outline">
              <a:extLst>
                <a:ext uri="{FF2B5EF4-FFF2-40B4-BE49-F238E27FC236}">
                  <a16:creationId xmlns:a16="http://schemas.microsoft.com/office/drawing/2014/main" id="{BE48E7B5-319F-A39B-7AB4-B0E58E25BF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21" name="TextBox 20">
              <a:extLst>
                <a:ext uri="{FF2B5EF4-FFF2-40B4-BE49-F238E27FC236}">
                  <a16:creationId xmlns:a16="http://schemas.microsoft.com/office/drawing/2014/main" id="{05257AE8-EEF7-7B36-2732-24A654F5381F}"/>
                </a:ext>
              </a:extLst>
            </p:cNvPr>
            <p:cNvSpPr txBox="1"/>
            <p:nvPr/>
          </p:nvSpPr>
          <p:spPr>
            <a:xfrm>
              <a:off x="723900" y="3886200"/>
              <a:ext cx="1333500" cy="297895"/>
            </a:xfrm>
            <a:prstGeom prst="rect">
              <a:avLst/>
            </a:prstGeom>
            <a:noFill/>
          </p:spPr>
          <p:txBody>
            <a:bodyPr wrap="square" rtlCol="0">
              <a:spAutoFit/>
            </a:bodyPr>
            <a:lstStyle/>
            <a:p>
              <a:pPr algn="ctr"/>
              <a:r>
                <a:rPr lang="nl-BE" sz="2000"/>
                <a:t>ROM</a:t>
              </a:r>
            </a:p>
          </p:txBody>
        </p:sp>
      </p:grpSp>
      <p:pic>
        <p:nvPicPr>
          <p:cNvPr id="22" name="Image 2" descr="Une image contenant texte, Graphique, Police, graphisme&#10;&#10;Description générée automatiquement">
            <a:extLst>
              <a:ext uri="{FF2B5EF4-FFF2-40B4-BE49-F238E27FC236}">
                <a16:creationId xmlns:a16="http://schemas.microsoft.com/office/drawing/2014/main" id="{5C22DFF3-99F7-F97E-B540-37A461B8004C}"/>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23" name="object 4">
            <a:extLst>
              <a:ext uri="{FF2B5EF4-FFF2-40B4-BE49-F238E27FC236}">
                <a16:creationId xmlns:a16="http://schemas.microsoft.com/office/drawing/2014/main" id="{6E92F7DB-2C15-2D62-ACE9-8BA144CE241B}"/>
              </a:ext>
            </a:extLst>
          </p:cNvPr>
          <p:cNvPicPr/>
          <p:nvPr/>
        </p:nvPicPr>
        <p:blipFill>
          <a:blip r:embed="rId13" cstate="print">
            <a:alphaModFix amt="50000"/>
          </a:blip>
          <a:stretch>
            <a:fillRect/>
          </a:stretch>
        </p:blipFill>
        <p:spPr>
          <a:xfrm>
            <a:off x="9679538" y="12"/>
            <a:ext cx="2505591" cy="2465992"/>
          </a:xfrm>
          <a:prstGeom prst="rect">
            <a:avLst/>
          </a:prstGeom>
        </p:spPr>
      </p:pic>
      <p:pic>
        <p:nvPicPr>
          <p:cNvPr id="24" name="object 4">
            <a:extLst>
              <a:ext uri="{FF2B5EF4-FFF2-40B4-BE49-F238E27FC236}">
                <a16:creationId xmlns:a16="http://schemas.microsoft.com/office/drawing/2014/main" id="{02F6D4D3-F62C-541E-77B2-F468357201E3}"/>
              </a:ext>
            </a:extLst>
          </p:cNvPr>
          <p:cNvPicPr/>
          <p:nvPr/>
        </p:nvPicPr>
        <p:blipFill>
          <a:blip r:embed="rId13" cstate="print">
            <a:alphaModFix amt="50000"/>
          </a:blip>
          <a:stretch>
            <a:fillRect/>
          </a:stretch>
        </p:blipFill>
        <p:spPr>
          <a:xfrm rot="10800000">
            <a:off x="-23805" y="4413953"/>
            <a:ext cx="2505591" cy="2465992"/>
          </a:xfrm>
          <a:prstGeom prst="rect">
            <a:avLst/>
          </a:prstGeom>
        </p:spPr>
      </p:pic>
      <p:grpSp>
        <p:nvGrpSpPr>
          <p:cNvPr id="25" name="object 4">
            <a:extLst>
              <a:ext uri="{FF2B5EF4-FFF2-40B4-BE49-F238E27FC236}">
                <a16:creationId xmlns:a16="http://schemas.microsoft.com/office/drawing/2014/main" id="{4F6C8008-0B45-C1EE-539E-6611B0DEDF5B}"/>
              </a:ext>
            </a:extLst>
          </p:cNvPr>
          <p:cNvGrpSpPr/>
          <p:nvPr/>
        </p:nvGrpSpPr>
        <p:grpSpPr>
          <a:xfrm>
            <a:off x="5113020" y="6628821"/>
            <a:ext cx="1965750" cy="45719"/>
            <a:chOff x="4363177" y="6975805"/>
            <a:chExt cx="1965750" cy="127000"/>
          </a:xfrm>
        </p:grpSpPr>
        <p:sp>
          <p:nvSpPr>
            <p:cNvPr id="26" name="object 5">
              <a:extLst>
                <a:ext uri="{FF2B5EF4-FFF2-40B4-BE49-F238E27FC236}">
                  <a16:creationId xmlns:a16="http://schemas.microsoft.com/office/drawing/2014/main" id="{9A7AC593-1229-96A5-9106-A539DCE3DC3D}"/>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27" name="object 6">
              <a:extLst>
                <a:ext uri="{FF2B5EF4-FFF2-40B4-BE49-F238E27FC236}">
                  <a16:creationId xmlns:a16="http://schemas.microsoft.com/office/drawing/2014/main" id="{192FC0E6-51AA-6388-4D0E-E5E4FBF85725}"/>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28" name="object 7">
              <a:extLst>
                <a:ext uri="{FF2B5EF4-FFF2-40B4-BE49-F238E27FC236}">
                  <a16:creationId xmlns:a16="http://schemas.microsoft.com/office/drawing/2014/main" id="{A6FD40D2-6E2C-C543-0A69-ECC4848BE3F6}"/>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35" name="Titel 1">
            <a:extLst>
              <a:ext uri="{FF2B5EF4-FFF2-40B4-BE49-F238E27FC236}">
                <a16:creationId xmlns:a16="http://schemas.microsoft.com/office/drawing/2014/main" id="{215D008B-D4E1-1C0A-5092-BC457DC42129}"/>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3/ MASS + ROC</a:t>
            </a:r>
          </a:p>
        </p:txBody>
      </p:sp>
      <p:grpSp>
        <p:nvGrpSpPr>
          <p:cNvPr id="36" name="Group 35">
            <a:extLst>
              <a:ext uri="{FF2B5EF4-FFF2-40B4-BE49-F238E27FC236}">
                <a16:creationId xmlns:a16="http://schemas.microsoft.com/office/drawing/2014/main" id="{6557695E-E915-D500-230C-46EAE7865F22}"/>
              </a:ext>
            </a:extLst>
          </p:cNvPr>
          <p:cNvGrpSpPr/>
          <p:nvPr/>
        </p:nvGrpSpPr>
        <p:grpSpPr>
          <a:xfrm>
            <a:off x="8748981" y="3380936"/>
            <a:ext cx="1215108" cy="646331"/>
            <a:chOff x="7970244" y="4763557"/>
            <a:chExt cx="1215108" cy="646331"/>
          </a:xfrm>
        </p:grpSpPr>
        <p:pic>
          <p:nvPicPr>
            <p:cNvPr id="37" name="Graphic 36" descr="Wireless with solid fill">
              <a:extLst>
                <a:ext uri="{FF2B5EF4-FFF2-40B4-BE49-F238E27FC236}">
                  <a16:creationId xmlns:a16="http://schemas.microsoft.com/office/drawing/2014/main" id="{0A929EBE-3A01-52CB-832D-B92BC43CE8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100000">
              <a:off x="7970244" y="4857527"/>
              <a:ext cx="457200" cy="457200"/>
            </a:xfrm>
            <a:prstGeom prst="rect">
              <a:avLst/>
            </a:prstGeom>
          </p:spPr>
        </p:pic>
        <p:pic>
          <p:nvPicPr>
            <p:cNvPr id="38" name="Graphic 37" descr="Wireless with solid fill">
              <a:extLst>
                <a:ext uri="{FF2B5EF4-FFF2-40B4-BE49-F238E27FC236}">
                  <a16:creationId xmlns:a16="http://schemas.microsoft.com/office/drawing/2014/main" id="{E6E70A58-14E3-B15E-E9DC-53B9C9356AB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900000">
              <a:off x="8728152" y="4857528"/>
              <a:ext cx="457200" cy="457200"/>
            </a:xfrm>
            <a:prstGeom prst="rect">
              <a:avLst/>
            </a:prstGeom>
          </p:spPr>
        </p:pic>
        <p:sp>
          <p:nvSpPr>
            <p:cNvPr id="39" name="TextBox 38">
              <a:extLst>
                <a:ext uri="{FF2B5EF4-FFF2-40B4-BE49-F238E27FC236}">
                  <a16:creationId xmlns:a16="http://schemas.microsoft.com/office/drawing/2014/main" id="{06FFC432-E195-8668-2DBC-646F9179B389}"/>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spTree>
    <p:extLst>
      <p:ext uri="{BB962C8B-B14F-4D97-AF65-F5344CB8AC3E}">
        <p14:creationId xmlns:p14="http://schemas.microsoft.com/office/powerpoint/2010/main" val="2935765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Graphic 94" descr="Building outline">
            <a:extLst>
              <a:ext uri="{FF2B5EF4-FFF2-40B4-BE49-F238E27FC236}">
                <a16:creationId xmlns:a16="http://schemas.microsoft.com/office/drawing/2014/main" id="{C3548B44-B35F-A65D-2A06-B8D056AACC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052" y="4518497"/>
            <a:ext cx="1484018" cy="1484019"/>
          </a:xfrm>
          <a:prstGeom prst="rect">
            <a:avLst/>
          </a:prstGeom>
        </p:spPr>
      </p:pic>
      <p:sp>
        <p:nvSpPr>
          <p:cNvPr id="96" name="TextBox 5">
            <a:extLst>
              <a:ext uri="{FF2B5EF4-FFF2-40B4-BE49-F238E27FC236}">
                <a16:creationId xmlns:a16="http://schemas.microsoft.com/office/drawing/2014/main" id="{791DFDE5-B015-7426-468E-4565783E69F4}"/>
              </a:ext>
            </a:extLst>
          </p:cNvPr>
          <p:cNvSpPr txBox="1"/>
          <p:nvPr/>
        </p:nvSpPr>
        <p:spPr>
          <a:xfrm>
            <a:off x="731385" y="5886966"/>
            <a:ext cx="1791056" cy="400110"/>
          </a:xfrm>
          <a:prstGeom prst="rect">
            <a:avLst/>
          </a:prstGeom>
          <a:noFill/>
        </p:spPr>
        <p:txBody>
          <a:bodyPr wrap="square" rtlCol="0">
            <a:spAutoFit/>
          </a:bodyPr>
          <a:lstStyle/>
          <a:p>
            <a:pPr algn="ctr"/>
            <a:r>
              <a:rPr lang="nl-BE" sz="2000"/>
              <a:t> </a:t>
            </a:r>
            <a:r>
              <a:rPr lang="nl-BE" sz="2000">
                <a:solidFill>
                  <a:schemeClr val="tx1">
                    <a:alpha val="30000"/>
                  </a:schemeClr>
                </a:solidFill>
              </a:rPr>
              <a:t>ROM</a:t>
            </a:r>
            <a:r>
              <a:rPr lang="nl-BE" sz="2000"/>
              <a:t> </a:t>
            </a:r>
            <a:r>
              <a:rPr lang="nl-BE" sz="2000">
                <a:solidFill>
                  <a:schemeClr val="tx1">
                    <a:alpha val="30000"/>
                  </a:schemeClr>
                </a:solidFill>
              </a:rPr>
              <a:t>Company</a:t>
            </a:r>
          </a:p>
        </p:txBody>
      </p:sp>
      <p:grpSp>
        <p:nvGrpSpPr>
          <p:cNvPr id="103" name="Group 47">
            <a:extLst>
              <a:ext uri="{FF2B5EF4-FFF2-40B4-BE49-F238E27FC236}">
                <a16:creationId xmlns:a16="http://schemas.microsoft.com/office/drawing/2014/main" id="{989EB3F9-9F1A-DD1F-D781-EEDC84722AE7}"/>
              </a:ext>
            </a:extLst>
          </p:cNvPr>
          <p:cNvGrpSpPr/>
          <p:nvPr/>
        </p:nvGrpSpPr>
        <p:grpSpPr>
          <a:xfrm>
            <a:off x="1965655" y="4581275"/>
            <a:ext cx="424142" cy="668596"/>
            <a:chOff x="9658634" y="2561901"/>
            <a:chExt cx="914400" cy="1432453"/>
          </a:xfrm>
        </p:grpSpPr>
        <p:pic>
          <p:nvPicPr>
            <p:cNvPr id="105" name="Graphic 104" descr="Checkbox Checked outline">
              <a:extLst>
                <a:ext uri="{FF2B5EF4-FFF2-40B4-BE49-F238E27FC236}">
                  <a16:creationId xmlns:a16="http://schemas.microsoft.com/office/drawing/2014/main" id="{D380FA4C-34E5-1D8E-8AB8-A75D228DE3E1}"/>
                </a:ext>
              </a:extLst>
            </p:cNvPr>
            <p:cNvPicPr>
              <a:picLocks noChangeAspect="1"/>
            </p:cNvPicPr>
            <p:nvPr/>
          </p:nvPicPr>
          <p:blipFill>
            <a:blip r:embed="rId5">
              <a:alphaModFix amt="3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8634" y="2561901"/>
              <a:ext cx="914400" cy="914400"/>
            </a:xfrm>
            <a:prstGeom prst="rect">
              <a:avLst/>
            </a:prstGeom>
          </p:spPr>
        </p:pic>
        <p:sp>
          <p:nvSpPr>
            <p:cNvPr id="106" name="TextBox 54">
              <a:extLst>
                <a:ext uri="{FF2B5EF4-FFF2-40B4-BE49-F238E27FC236}">
                  <a16:creationId xmlns:a16="http://schemas.microsoft.com/office/drawing/2014/main" id="{736BA466-D6CA-44DD-ECE9-A9D0F9010E83}"/>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04" name="Picture 2">
            <a:extLst>
              <a:ext uri="{FF2B5EF4-FFF2-40B4-BE49-F238E27FC236}">
                <a16:creationId xmlns:a16="http://schemas.microsoft.com/office/drawing/2014/main" id="{877C0FA7-81B4-3ACF-AB87-67DE58E162C5}"/>
              </a:ext>
            </a:extLst>
          </p:cNvPr>
          <p:cNvPicPr>
            <a:picLocks noChangeAspect="1" noChangeArrowheads="1"/>
          </p:cNvPicPr>
          <p:nvPr/>
        </p:nvPicPr>
        <p:blipFill>
          <a:blip r:embed="rId7">
            <a:alphaModFix amt="30000"/>
            <a:extLst>
              <a:ext uri="{28A0092B-C50C-407E-A947-70E740481C1C}">
                <a14:useLocalDpi xmlns:a14="http://schemas.microsoft.com/office/drawing/2010/main" val="0"/>
              </a:ext>
            </a:extLst>
          </a:blip>
          <a:srcRect/>
          <a:stretch>
            <a:fillRect/>
          </a:stretch>
        </p:blipFill>
        <p:spPr bwMode="auto">
          <a:xfrm flipV="1">
            <a:off x="2073762" y="494522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object 4">
            <a:extLst>
              <a:ext uri="{FF2B5EF4-FFF2-40B4-BE49-F238E27FC236}">
                <a16:creationId xmlns:a16="http://schemas.microsoft.com/office/drawing/2014/main" id="{469AC27E-E333-B026-6F76-1E6BB8BDF900}"/>
              </a:ext>
            </a:extLst>
          </p:cNvPr>
          <p:cNvPicPr/>
          <p:nvPr/>
        </p:nvPicPr>
        <p:blipFill>
          <a:blip r:embed="rId8" cstate="print">
            <a:alphaModFix amt="50000"/>
          </a:blip>
          <a:stretch>
            <a:fillRect/>
          </a:stretch>
        </p:blipFill>
        <p:spPr>
          <a:xfrm rot="10800000">
            <a:off x="26995" y="4413953"/>
            <a:ext cx="2505591" cy="2465992"/>
          </a:xfrm>
          <a:prstGeom prst="rect">
            <a:avLst/>
          </a:prstGeom>
        </p:spPr>
      </p:pic>
      <p:sp>
        <p:nvSpPr>
          <p:cNvPr id="2" name="Titel 1">
            <a:extLst>
              <a:ext uri="{FF2B5EF4-FFF2-40B4-BE49-F238E27FC236}">
                <a16:creationId xmlns:a16="http://schemas.microsoft.com/office/drawing/2014/main" id="{BE46E34F-31F2-B494-A9CB-37F4DBBC93C3}"/>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FLEXIBILITY</a:t>
            </a:r>
          </a:p>
        </p:txBody>
      </p:sp>
      <p:cxnSp>
        <p:nvCxnSpPr>
          <p:cNvPr id="37" name="Rechte verbindingslijn 36">
            <a:extLst>
              <a:ext uri="{FF2B5EF4-FFF2-40B4-BE49-F238E27FC236}">
                <a16:creationId xmlns:a16="http://schemas.microsoft.com/office/drawing/2014/main" id="{323E259F-8A9D-65B2-6243-DB45176E8684}"/>
              </a:ext>
            </a:extLst>
          </p:cNvPr>
          <p:cNvCxnSpPr>
            <a:cxnSpLocks/>
          </p:cNvCxnSpPr>
          <p:nvPr/>
        </p:nvCxnSpPr>
        <p:spPr>
          <a:xfrm flipH="1">
            <a:off x="3840376" y="4176495"/>
            <a:ext cx="762024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BC7BFFC-29A6-37AC-31B1-39061E3DD8BD}"/>
              </a:ext>
            </a:extLst>
          </p:cNvPr>
          <p:cNvGrpSpPr/>
          <p:nvPr/>
        </p:nvGrpSpPr>
        <p:grpSpPr>
          <a:xfrm>
            <a:off x="5668685" y="5580871"/>
            <a:ext cx="851919" cy="851919"/>
            <a:chOff x="10063903" y="4588007"/>
            <a:chExt cx="1260000" cy="1260000"/>
          </a:xfrm>
        </p:grpSpPr>
        <p:pic>
          <p:nvPicPr>
            <p:cNvPr id="26" name="Graphic 25" descr="Monitor outline">
              <a:extLst>
                <a:ext uri="{FF2B5EF4-FFF2-40B4-BE49-F238E27FC236}">
                  <a16:creationId xmlns:a16="http://schemas.microsoft.com/office/drawing/2014/main" id="{E209B4FE-9E62-68BF-F3CA-202707501A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63903" y="4588007"/>
              <a:ext cx="1260000" cy="1141132"/>
            </a:xfrm>
            <a:prstGeom prst="rect">
              <a:avLst/>
            </a:prstGeom>
          </p:spPr>
        </p:pic>
        <p:pic>
          <p:nvPicPr>
            <p:cNvPr id="27" name="Graphic 26" descr="User with solid fill">
              <a:extLst>
                <a:ext uri="{FF2B5EF4-FFF2-40B4-BE49-F238E27FC236}">
                  <a16:creationId xmlns:a16="http://schemas.microsoft.com/office/drawing/2014/main" id="{D0470A1B-D32D-3BA6-281B-EE5D39A2F2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63903" y="4706875"/>
              <a:ext cx="1260000" cy="1141132"/>
            </a:xfrm>
            <a:prstGeom prst="rect">
              <a:avLst/>
            </a:prstGeom>
          </p:spPr>
        </p:pic>
      </p:grpSp>
      <p:pic>
        <p:nvPicPr>
          <p:cNvPr id="3" name="Image 2" descr="Une image contenant texte, Graphique, Police, graphisme&#10;&#10;Description générée automatiquement">
            <a:extLst>
              <a:ext uri="{FF2B5EF4-FFF2-40B4-BE49-F238E27FC236}">
                <a16:creationId xmlns:a16="http://schemas.microsoft.com/office/drawing/2014/main" id="{33FD9A74-6C77-C18C-6C2B-49CCA8361C2D}"/>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 name="object 4">
            <a:extLst>
              <a:ext uri="{FF2B5EF4-FFF2-40B4-BE49-F238E27FC236}">
                <a16:creationId xmlns:a16="http://schemas.microsoft.com/office/drawing/2014/main" id="{F848482B-34E0-EA92-8886-0C156E229E34}"/>
              </a:ext>
            </a:extLst>
          </p:cNvPr>
          <p:cNvPicPr/>
          <p:nvPr/>
        </p:nvPicPr>
        <p:blipFill>
          <a:blip r:embed="rId8" cstate="print">
            <a:alphaModFix amt="50000"/>
          </a:blip>
          <a:stretch>
            <a:fillRect/>
          </a:stretch>
        </p:blipFill>
        <p:spPr>
          <a:xfrm>
            <a:off x="9679538" y="12"/>
            <a:ext cx="2505591" cy="2465992"/>
          </a:xfrm>
          <a:prstGeom prst="rect">
            <a:avLst/>
          </a:prstGeom>
        </p:spPr>
      </p:pic>
      <p:sp>
        <p:nvSpPr>
          <p:cNvPr id="8" name="object 5">
            <a:extLst>
              <a:ext uri="{FF2B5EF4-FFF2-40B4-BE49-F238E27FC236}">
                <a16:creationId xmlns:a16="http://schemas.microsoft.com/office/drawing/2014/main" id="{B6E50F1C-C902-F5B0-9831-2B77964844E6}"/>
              </a:ext>
            </a:extLst>
          </p:cNvPr>
          <p:cNvSpPr/>
          <p:nvPr/>
        </p:nvSpPr>
        <p:spPr>
          <a:xfrm>
            <a:off x="5113020"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9" name="object 6">
            <a:extLst>
              <a:ext uri="{FF2B5EF4-FFF2-40B4-BE49-F238E27FC236}">
                <a16:creationId xmlns:a16="http://schemas.microsoft.com/office/drawing/2014/main" id="{BBB6998C-5D9D-2127-D3D4-1FBDCEF99743}"/>
              </a:ext>
            </a:extLst>
          </p:cNvPr>
          <p:cNvSpPr/>
          <p:nvPr/>
        </p:nvSpPr>
        <p:spPr>
          <a:xfrm>
            <a:off x="5768235"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24D18330-0209-0A6E-1B6E-930CFBF9CBE2}"/>
              </a:ext>
            </a:extLst>
          </p:cNvPr>
          <p:cNvSpPr/>
          <p:nvPr/>
        </p:nvSpPr>
        <p:spPr>
          <a:xfrm>
            <a:off x="6423450"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sp>
        <p:nvSpPr>
          <p:cNvPr id="56" name="TextBox 54">
            <a:extLst>
              <a:ext uri="{FF2B5EF4-FFF2-40B4-BE49-F238E27FC236}">
                <a16:creationId xmlns:a16="http://schemas.microsoft.com/office/drawing/2014/main" id="{1A68DBCE-F0B2-B5BA-38F9-2EACA3AA8321}"/>
              </a:ext>
            </a:extLst>
          </p:cNvPr>
          <p:cNvSpPr txBox="1"/>
          <p:nvPr/>
        </p:nvSpPr>
        <p:spPr>
          <a:xfrm>
            <a:off x="1965655" y="4880539"/>
            <a:ext cx="424142" cy="369332"/>
          </a:xfrm>
          <a:prstGeom prst="rect">
            <a:avLst/>
          </a:prstGeom>
          <a:noFill/>
        </p:spPr>
        <p:txBody>
          <a:bodyPr wrap="square" rtlCol="0">
            <a:spAutoFit/>
          </a:bodyPr>
          <a:lstStyle/>
          <a:p>
            <a:pPr algn="ctr"/>
            <a:endParaRPr lang="nl-BE"/>
          </a:p>
        </p:txBody>
      </p:sp>
      <p:pic>
        <p:nvPicPr>
          <p:cNvPr id="44" name="Graphic 43" descr="Building outline">
            <a:extLst>
              <a:ext uri="{FF2B5EF4-FFF2-40B4-BE49-F238E27FC236}">
                <a16:creationId xmlns:a16="http://schemas.microsoft.com/office/drawing/2014/main" id="{6F4D7629-A245-5368-395D-6C8DFA402E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3052" y="4518497"/>
            <a:ext cx="1484018" cy="1484019"/>
          </a:xfrm>
          <a:prstGeom prst="rect">
            <a:avLst/>
          </a:prstGeom>
        </p:spPr>
      </p:pic>
      <p:sp>
        <p:nvSpPr>
          <p:cNvPr id="43" name="TextBox 5">
            <a:extLst>
              <a:ext uri="{FF2B5EF4-FFF2-40B4-BE49-F238E27FC236}">
                <a16:creationId xmlns:a16="http://schemas.microsoft.com/office/drawing/2014/main" id="{24D7C199-12D2-E755-1A16-E51E980924E6}"/>
              </a:ext>
            </a:extLst>
          </p:cNvPr>
          <p:cNvSpPr txBox="1"/>
          <p:nvPr/>
        </p:nvSpPr>
        <p:spPr>
          <a:xfrm>
            <a:off x="731385" y="5886966"/>
            <a:ext cx="1791056" cy="400110"/>
          </a:xfrm>
          <a:prstGeom prst="rect">
            <a:avLst/>
          </a:prstGeom>
          <a:noFill/>
        </p:spPr>
        <p:txBody>
          <a:bodyPr wrap="square" rtlCol="0">
            <a:spAutoFit/>
          </a:bodyPr>
          <a:lstStyle/>
          <a:p>
            <a:pPr algn="ctr"/>
            <a:r>
              <a:rPr lang="nl-BE" sz="2000"/>
              <a:t> ROM Company</a:t>
            </a:r>
          </a:p>
        </p:txBody>
      </p:sp>
      <p:pic>
        <p:nvPicPr>
          <p:cNvPr id="55" name="Graphic 54" descr="Checkbox Checked outline">
            <a:extLst>
              <a:ext uri="{FF2B5EF4-FFF2-40B4-BE49-F238E27FC236}">
                <a16:creationId xmlns:a16="http://schemas.microsoft.com/office/drawing/2014/main" id="{15AAF703-9D83-AD70-C52E-4A8087BE2C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5655" y="4581275"/>
            <a:ext cx="424142" cy="426795"/>
          </a:xfrm>
          <a:prstGeom prst="rect">
            <a:avLst/>
          </a:prstGeom>
        </p:spPr>
      </p:pic>
      <p:pic>
        <p:nvPicPr>
          <p:cNvPr id="54" name="Picture 2">
            <a:extLst>
              <a:ext uri="{FF2B5EF4-FFF2-40B4-BE49-F238E27FC236}">
                <a16:creationId xmlns:a16="http://schemas.microsoft.com/office/drawing/2014/main" id="{1258F269-67E8-0009-4EFA-F95A3F27ED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073762" y="494522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8" name="Graphic 37" descr="Papier met effen opvulling">
            <a:extLst>
              <a:ext uri="{FF2B5EF4-FFF2-40B4-BE49-F238E27FC236}">
                <a16:creationId xmlns:a16="http://schemas.microsoft.com/office/drawing/2014/main" id="{D528A512-4697-A878-06B3-07D81EE2F1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17551" y="4769894"/>
            <a:ext cx="556899" cy="556899"/>
          </a:xfrm>
          <a:prstGeom prst="rect">
            <a:avLst/>
          </a:prstGeom>
        </p:spPr>
      </p:pic>
      <p:sp>
        <p:nvSpPr>
          <p:cNvPr id="39" name="Tekstvak 52">
            <a:extLst>
              <a:ext uri="{FF2B5EF4-FFF2-40B4-BE49-F238E27FC236}">
                <a16:creationId xmlns:a16="http://schemas.microsoft.com/office/drawing/2014/main" id="{EDF33D54-5BE8-8C72-A265-6441FFA985FE}"/>
              </a:ext>
            </a:extLst>
          </p:cNvPr>
          <p:cNvSpPr txBox="1"/>
          <p:nvPr/>
        </p:nvSpPr>
        <p:spPr>
          <a:xfrm>
            <a:off x="5507057" y="5244584"/>
            <a:ext cx="1177887" cy="369332"/>
          </a:xfrm>
          <a:prstGeom prst="rect">
            <a:avLst/>
          </a:prstGeom>
          <a:noFill/>
        </p:spPr>
        <p:txBody>
          <a:bodyPr wrap="none" rtlCol="0">
            <a:spAutoFit/>
          </a:bodyPr>
          <a:lstStyle/>
          <a:p>
            <a:pPr algn="ctr"/>
            <a:r>
              <a:rPr lang="en-GB"/>
              <a:t>MASS ROC</a:t>
            </a:r>
          </a:p>
        </p:txBody>
      </p:sp>
      <p:pic>
        <p:nvPicPr>
          <p:cNvPr id="41" name="Picture 2">
            <a:extLst>
              <a:ext uri="{FF2B5EF4-FFF2-40B4-BE49-F238E27FC236}">
                <a16:creationId xmlns:a16="http://schemas.microsoft.com/office/drawing/2014/main" id="{7E584B8F-0454-8A4F-0C3A-14EF35BE59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993006" y="5048343"/>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0" name="Graphic 79" descr="Papier met effen opvulling">
            <a:extLst>
              <a:ext uri="{FF2B5EF4-FFF2-40B4-BE49-F238E27FC236}">
                <a16:creationId xmlns:a16="http://schemas.microsoft.com/office/drawing/2014/main" id="{1BD2F879-8311-1FA7-C755-3941A809DA3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17551" y="2743482"/>
            <a:ext cx="556899" cy="556899"/>
          </a:xfrm>
          <a:prstGeom prst="rect">
            <a:avLst/>
          </a:prstGeom>
        </p:spPr>
      </p:pic>
      <p:sp>
        <p:nvSpPr>
          <p:cNvPr id="81" name="Tekstvak 52">
            <a:extLst>
              <a:ext uri="{FF2B5EF4-FFF2-40B4-BE49-F238E27FC236}">
                <a16:creationId xmlns:a16="http://schemas.microsoft.com/office/drawing/2014/main" id="{A390DF21-8DAD-6C60-AB9C-3FD830335BE9}"/>
              </a:ext>
            </a:extLst>
          </p:cNvPr>
          <p:cNvSpPr txBox="1"/>
          <p:nvPr/>
        </p:nvSpPr>
        <p:spPr>
          <a:xfrm>
            <a:off x="5296935" y="3215401"/>
            <a:ext cx="1598131" cy="369332"/>
          </a:xfrm>
          <a:prstGeom prst="rect">
            <a:avLst/>
          </a:prstGeom>
          <a:noFill/>
        </p:spPr>
        <p:txBody>
          <a:bodyPr wrap="none" rtlCol="0">
            <a:spAutoFit/>
          </a:bodyPr>
          <a:lstStyle/>
          <a:p>
            <a:pPr algn="ctr"/>
            <a:r>
              <a:rPr lang="en-GB"/>
              <a:t>Rem Ops </a:t>
            </a:r>
            <a:r>
              <a:rPr lang="en-GB" err="1"/>
              <a:t>Suppl</a:t>
            </a:r>
            <a:endParaRPr lang="en-GB"/>
          </a:p>
        </p:txBody>
      </p:sp>
      <p:pic>
        <p:nvPicPr>
          <p:cNvPr id="82" name="Picture 2">
            <a:extLst>
              <a:ext uri="{FF2B5EF4-FFF2-40B4-BE49-F238E27FC236}">
                <a16:creationId xmlns:a16="http://schemas.microsoft.com/office/drawing/2014/main" id="{92E710B1-749A-64F5-DA6E-BB550B1B56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993006" y="302955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6" name="Graphic 75" descr="Wireless with solid fill">
            <a:extLst>
              <a:ext uri="{FF2B5EF4-FFF2-40B4-BE49-F238E27FC236}">
                <a16:creationId xmlns:a16="http://schemas.microsoft.com/office/drawing/2014/main" id="{C78799D6-C915-4D04-C6AE-F7E6D31620C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3500000">
            <a:off x="5890214" y="3769013"/>
            <a:ext cx="411573" cy="411572"/>
          </a:xfrm>
          <a:prstGeom prst="rect">
            <a:avLst/>
          </a:prstGeom>
        </p:spPr>
      </p:pic>
      <p:pic>
        <p:nvPicPr>
          <p:cNvPr id="83" name="Graphic 82" descr="Wireless with solid fill">
            <a:extLst>
              <a:ext uri="{FF2B5EF4-FFF2-40B4-BE49-F238E27FC236}">
                <a16:creationId xmlns:a16="http://schemas.microsoft.com/office/drawing/2014/main" id="{789D9C6C-0331-3AD8-D99B-D618A111BDD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700000">
            <a:off x="5890214" y="4157333"/>
            <a:ext cx="411572" cy="411572"/>
          </a:xfrm>
          <a:prstGeom prst="rect">
            <a:avLst/>
          </a:prstGeom>
        </p:spPr>
      </p:pic>
      <p:sp>
        <p:nvSpPr>
          <p:cNvPr id="89" name="TextBox 88">
            <a:extLst>
              <a:ext uri="{FF2B5EF4-FFF2-40B4-BE49-F238E27FC236}">
                <a16:creationId xmlns:a16="http://schemas.microsoft.com/office/drawing/2014/main" id="{DDEC33DA-E864-2683-EF2B-8327C31420A4}"/>
              </a:ext>
            </a:extLst>
          </p:cNvPr>
          <p:cNvSpPr txBox="1"/>
          <p:nvPr/>
        </p:nvSpPr>
        <p:spPr>
          <a:xfrm>
            <a:off x="10366930" y="3842781"/>
            <a:ext cx="634776" cy="646331"/>
          </a:xfrm>
          <a:prstGeom prst="rect">
            <a:avLst/>
          </a:prstGeom>
          <a:noFill/>
        </p:spPr>
        <p:txBody>
          <a:bodyPr wrap="square" rtlCol="0">
            <a:spAutoFit/>
          </a:bodyPr>
          <a:lstStyle/>
          <a:p>
            <a:pPr algn="ctr"/>
            <a:r>
              <a:rPr lang="nl-BE" b="1" err="1"/>
              <a:t>RemOps</a:t>
            </a:r>
            <a:endParaRPr lang="nl-BE" b="1"/>
          </a:p>
        </p:txBody>
      </p:sp>
      <p:grpSp>
        <p:nvGrpSpPr>
          <p:cNvPr id="7" name="Group 6">
            <a:extLst>
              <a:ext uri="{FF2B5EF4-FFF2-40B4-BE49-F238E27FC236}">
                <a16:creationId xmlns:a16="http://schemas.microsoft.com/office/drawing/2014/main" id="{8A1ACA9A-E88A-A1CC-E35D-6743EDC7C612}"/>
              </a:ext>
            </a:extLst>
          </p:cNvPr>
          <p:cNvGrpSpPr/>
          <p:nvPr/>
        </p:nvGrpSpPr>
        <p:grpSpPr>
          <a:xfrm>
            <a:off x="5611027" y="1579758"/>
            <a:ext cx="969946" cy="1133676"/>
            <a:chOff x="10067429" y="2123382"/>
            <a:chExt cx="1267676" cy="1481664"/>
          </a:xfrm>
        </p:grpSpPr>
        <p:pic>
          <p:nvPicPr>
            <p:cNvPr id="88" name="Graphic 87" descr="Freight outline">
              <a:extLst>
                <a:ext uri="{FF2B5EF4-FFF2-40B4-BE49-F238E27FC236}">
                  <a16:creationId xmlns:a16="http://schemas.microsoft.com/office/drawing/2014/main" id="{5CE97B1B-7206-EFC4-D73E-FED6051EFA0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067429" y="2123382"/>
              <a:ext cx="1267676" cy="1267676"/>
            </a:xfrm>
            <a:prstGeom prst="rect">
              <a:avLst/>
            </a:prstGeom>
          </p:spPr>
        </p:pic>
        <p:pic>
          <p:nvPicPr>
            <p:cNvPr id="90" name="Picture 2">
              <a:extLst>
                <a:ext uri="{FF2B5EF4-FFF2-40B4-BE49-F238E27FC236}">
                  <a16:creationId xmlns:a16="http://schemas.microsoft.com/office/drawing/2014/main" id="{AAF16059-F6B8-6F9F-8F27-90DCA1C40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389281" y="318925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7" name="Group 55">
            <a:extLst>
              <a:ext uri="{FF2B5EF4-FFF2-40B4-BE49-F238E27FC236}">
                <a16:creationId xmlns:a16="http://schemas.microsoft.com/office/drawing/2014/main" id="{10214175-1A72-09D4-9A6F-E8780D42D5A2}"/>
              </a:ext>
            </a:extLst>
          </p:cNvPr>
          <p:cNvGrpSpPr/>
          <p:nvPr/>
        </p:nvGrpSpPr>
        <p:grpSpPr>
          <a:xfrm>
            <a:off x="2228356" y="4586884"/>
            <a:ext cx="467066" cy="668596"/>
            <a:chOff x="10570492" y="2483113"/>
            <a:chExt cx="467066" cy="668596"/>
          </a:xfrm>
        </p:grpSpPr>
        <p:grpSp>
          <p:nvGrpSpPr>
            <p:cNvPr id="18" name="Group 62">
              <a:extLst>
                <a:ext uri="{FF2B5EF4-FFF2-40B4-BE49-F238E27FC236}">
                  <a16:creationId xmlns:a16="http://schemas.microsoft.com/office/drawing/2014/main" id="{6A1E0B03-FB93-86E1-16CC-349EADE727ED}"/>
                </a:ext>
              </a:extLst>
            </p:cNvPr>
            <p:cNvGrpSpPr/>
            <p:nvPr/>
          </p:nvGrpSpPr>
          <p:grpSpPr>
            <a:xfrm>
              <a:off x="10570492" y="2483113"/>
              <a:ext cx="467066" cy="668596"/>
              <a:chOff x="9612365" y="2561901"/>
              <a:chExt cx="1006939" cy="1432453"/>
            </a:xfrm>
          </p:grpSpPr>
          <p:pic>
            <p:nvPicPr>
              <p:cNvPr id="20" name="Graphic 19" descr="Checkbox Checked outline">
                <a:extLst>
                  <a:ext uri="{FF2B5EF4-FFF2-40B4-BE49-F238E27FC236}">
                    <a16:creationId xmlns:a16="http://schemas.microsoft.com/office/drawing/2014/main" id="{A8A954B8-2C44-1F30-7632-48A333A875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8634" y="2561901"/>
                <a:ext cx="914400" cy="914400"/>
              </a:xfrm>
              <a:prstGeom prst="rect">
                <a:avLst/>
              </a:prstGeom>
            </p:spPr>
          </p:pic>
          <p:sp>
            <p:nvSpPr>
              <p:cNvPr id="21" name="TextBox 65">
                <a:extLst>
                  <a:ext uri="{FF2B5EF4-FFF2-40B4-BE49-F238E27FC236}">
                    <a16:creationId xmlns:a16="http://schemas.microsoft.com/office/drawing/2014/main" id="{BA08375D-CED2-EF1F-EF88-3177DF4823EB}"/>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19" name="Picture 2" descr="Flag of South Korea - Wikipedia">
              <a:extLst>
                <a:ext uri="{FF2B5EF4-FFF2-40B4-BE49-F238E27FC236}">
                  <a16:creationId xmlns:a16="http://schemas.microsoft.com/office/drawing/2014/main" id="{5B16D778-91F5-6ABE-F698-7843D11C2D0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30" name="Graphic 29" descr="Papier met effen opvulling">
            <a:extLst>
              <a:ext uri="{FF2B5EF4-FFF2-40B4-BE49-F238E27FC236}">
                <a16:creationId xmlns:a16="http://schemas.microsoft.com/office/drawing/2014/main" id="{DD3DF8CD-216E-1EF6-C45C-985E1C6F280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9711" y="4769894"/>
            <a:ext cx="556899" cy="556899"/>
          </a:xfrm>
          <a:prstGeom prst="rect">
            <a:avLst/>
          </a:prstGeom>
        </p:spPr>
      </p:pic>
      <p:sp>
        <p:nvSpPr>
          <p:cNvPr id="32" name="Tekstvak 52">
            <a:extLst>
              <a:ext uri="{FF2B5EF4-FFF2-40B4-BE49-F238E27FC236}">
                <a16:creationId xmlns:a16="http://schemas.microsoft.com/office/drawing/2014/main" id="{3F10DF17-0EAE-CBFD-490A-41BEB353B827}"/>
              </a:ext>
            </a:extLst>
          </p:cNvPr>
          <p:cNvSpPr txBox="1"/>
          <p:nvPr/>
        </p:nvSpPr>
        <p:spPr>
          <a:xfrm>
            <a:off x="3739217" y="5244584"/>
            <a:ext cx="1177887" cy="369332"/>
          </a:xfrm>
          <a:prstGeom prst="rect">
            <a:avLst/>
          </a:prstGeom>
          <a:noFill/>
        </p:spPr>
        <p:txBody>
          <a:bodyPr wrap="none" rtlCol="0">
            <a:spAutoFit/>
          </a:bodyPr>
          <a:lstStyle/>
          <a:p>
            <a:pPr algn="ctr"/>
            <a:r>
              <a:rPr lang="en-GB"/>
              <a:t>MASS ROC</a:t>
            </a:r>
          </a:p>
        </p:txBody>
      </p:sp>
      <p:pic>
        <p:nvPicPr>
          <p:cNvPr id="61" name="Graphic 60" descr="Wireless with solid fill">
            <a:extLst>
              <a:ext uri="{FF2B5EF4-FFF2-40B4-BE49-F238E27FC236}">
                <a16:creationId xmlns:a16="http://schemas.microsoft.com/office/drawing/2014/main" id="{8D7FB6F7-CCC1-10E5-EAAF-1738746134E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700000">
            <a:off x="4122374" y="4157333"/>
            <a:ext cx="411572" cy="411572"/>
          </a:xfrm>
          <a:prstGeom prst="rect">
            <a:avLst/>
          </a:prstGeom>
        </p:spPr>
      </p:pic>
      <p:cxnSp>
        <p:nvCxnSpPr>
          <p:cNvPr id="77" name="Rechte verbindingslijn 89">
            <a:extLst>
              <a:ext uri="{FF2B5EF4-FFF2-40B4-BE49-F238E27FC236}">
                <a16:creationId xmlns:a16="http://schemas.microsoft.com/office/drawing/2014/main" id="{17344EA2-DE7A-1F8D-82BA-F6691D64AC15}"/>
              </a:ext>
            </a:extLst>
          </p:cNvPr>
          <p:cNvCxnSpPr>
            <a:cxnSpLocks/>
          </p:cNvCxnSpPr>
          <p:nvPr/>
        </p:nvCxnSpPr>
        <p:spPr>
          <a:xfrm flipH="1">
            <a:off x="3840376" y="5584452"/>
            <a:ext cx="2733144"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54">
            <a:extLst>
              <a:ext uri="{FF2B5EF4-FFF2-40B4-BE49-F238E27FC236}">
                <a16:creationId xmlns:a16="http://schemas.microsoft.com/office/drawing/2014/main" id="{81979896-8F39-6397-FF95-5292EC50AFD8}"/>
              </a:ext>
            </a:extLst>
          </p:cNvPr>
          <p:cNvSpPr txBox="1"/>
          <p:nvPr/>
        </p:nvSpPr>
        <p:spPr>
          <a:xfrm>
            <a:off x="1965655" y="2279579"/>
            <a:ext cx="424142" cy="369332"/>
          </a:xfrm>
          <a:prstGeom prst="rect">
            <a:avLst/>
          </a:prstGeom>
          <a:noFill/>
        </p:spPr>
        <p:txBody>
          <a:bodyPr wrap="square" rtlCol="0">
            <a:spAutoFit/>
          </a:bodyPr>
          <a:lstStyle/>
          <a:p>
            <a:pPr algn="ctr"/>
            <a:endParaRPr lang="nl-BE"/>
          </a:p>
        </p:txBody>
      </p:sp>
      <p:pic>
        <p:nvPicPr>
          <p:cNvPr id="40" name="Graphic 39" descr="Building outline">
            <a:extLst>
              <a:ext uri="{FF2B5EF4-FFF2-40B4-BE49-F238E27FC236}">
                <a16:creationId xmlns:a16="http://schemas.microsoft.com/office/drawing/2014/main" id="{1E227E69-F827-09B3-DDBB-BB0AB6DC11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5704" y="1923392"/>
            <a:ext cx="1484018" cy="1484019"/>
          </a:xfrm>
          <a:prstGeom prst="rect">
            <a:avLst/>
          </a:prstGeom>
        </p:spPr>
      </p:pic>
      <p:sp>
        <p:nvSpPr>
          <p:cNvPr id="42" name="TextBox 5">
            <a:extLst>
              <a:ext uri="{FF2B5EF4-FFF2-40B4-BE49-F238E27FC236}">
                <a16:creationId xmlns:a16="http://schemas.microsoft.com/office/drawing/2014/main" id="{9FD9AB49-0129-C3CD-71C0-C40BAB3B6341}"/>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pic>
        <p:nvPicPr>
          <p:cNvPr id="45" name="Graphic 44" descr="Checkbox Checked outline">
            <a:extLst>
              <a:ext uri="{FF2B5EF4-FFF2-40B4-BE49-F238E27FC236}">
                <a16:creationId xmlns:a16="http://schemas.microsoft.com/office/drawing/2014/main" id="{38B32A58-1665-2D2D-25F8-48FFBDB164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5655" y="1980315"/>
            <a:ext cx="424142" cy="426795"/>
          </a:xfrm>
          <a:prstGeom prst="rect">
            <a:avLst/>
          </a:prstGeom>
        </p:spPr>
      </p:pic>
      <p:pic>
        <p:nvPicPr>
          <p:cNvPr id="33" name="Picture 2">
            <a:extLst>
              <a:ext uri="{FF2B5EF4-FFF2-40B4-BE49-F238E27FC236}">
                <a16:creationId xmlns:a16="http://schemas.microsoft.com/office/drawing/2014/main" id="{33ABAA55-9939-5597-60B7-12167A0E70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3" name="Graphic 92" descr="Building outline">
            <a:extLst>
              <a:ext uri="{FF2B5EF4-FFF2-40B4-BE49-F238E27FC236}">
                <a16:creationId xmlns:a16="http://schemas.microsoft.com/office/drawing/2014/main" id="{A62FFCAF-803C-932D-470B-A4973F37E5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704" y="1923392"/>
            <a:ext cx="1484018" cy="1484019"/>
          </a:xfrm>
          <a:prstGeom prst="rect">
            <a:avLst/>
          </a:prstGeom>
        </p:spPr>
      </p:pic>
      <p:sp>
        <p:nvSpPr>
          <p:cNvPr id="94" name="TextBox 5">
            <a:extLst>
              <a:ext uri="{FF2B5EF4-FFF2-40B4-BE49-F238E27FC236}">
                <a16:creationId xmlns:a16="http://schemas.microsoft.com/office/drawing/2014/main" id="{B203184F-50F2-5CC6-BDD6-541B51B9C715}"/>
              </a:ext>
            </a:extLst>
          </p:cNvPr>
          <p:cNvSpPr txBox="1"/>
          <p:nvPr/>
        </p:nvSpPr>
        <p:spPr>
          <a:xfrm>
            <a:off x="789533" y="3306710"/>
            <a:ext cx="1791056" cy="400110"/>
          </a:xfrm>
          <a:prstGeom prst="rect">
            <a:avLst/>
          </a:prstGeom>
          <a:noFill/>
        </p:spPr>
        <p:txBody>
          <a:bodyPr wrap="square" rtlCol="0">
            <a:spAutoFit/>
          </a:bodyPr>
          <a:lstStyle/>
          <a:p>
            <a:pPr algn="ctr"/>
            <a:r>
              <a:rPr lang="nl-BE" sz="2000">
                <a:solidFill>
                  <a:schemeClr val="tx1">
                    <a:alpha val="30000"/>
                  </a:schemeClr>
                </a:solidFill>
              </a:rPr>
              <a:t> ISM Company</a:t>
            </a:r>
          </a:p>
        </p:txBody>
      </p:sp>
      <p:grpSp>
        <p:nvGrpSpPr>
          <p:cNvPr id="98" name="Group 47">
            <a:extLst>
              <a:ext uri="{FF2B5EF4-FFF2-40B4-BE49-F238E27FC236}">
                <a16:creationId xmlns:a16="http://schemas.microsoft.com/office/drawing/2014/main" id="{A2CC09DC-BF86-4251-9AF9-A656EB500063}"/>
              </a:ext>
            </a:extLst>
          </p:cNvPr>
          <p:cNvGrpSpPr/>
          <p:nvPr/>
        </p:nvGrpSpPr>
        <p:grpSpPr>
          <a:xfrm>
            <a:off x="1965655" y="1980315"/>
            <a:ext cx="424142" cy="668596"/>
            <a:chOff x="9658634" y="2561901"/>
            <a:chExt cx="914400" cy="1432453"/>
          </a:xfrm>
        </p:grpSpPr>
        <p:pic>
          <p:nvPicPr>
            <p:cNvPr id="100" name="Graphic 99" descr="Checkbox Checked outline">
              <a:extLst>
                <a:ext uri="{FF2B5EF4-FFF2-40B4-BE49-F238E27FC236}">
                  <a16:creationId xmlns:a16="http://schemas.microsoft.com/office/drawing/2014/main" id="{7467CE05-A0E5-59DF-E680-AAC4752EC3AE}"/>
                </a:ext>
              </a:extLst>
            </p:cNvPr>
            <p:cNvPicPr>
              <a:picLocks noChangeAspect="1"/>
            </p:cNvPicPr>
            <p:nvPr/>
          </p:nvPicPr>
          <p:blipFill>
            <a:blip r:embed="rId5">
              <a:alphaModFix amt="3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8634" y="2561901"/>
              <a:ext cx="914400" cy="914400"/>
            </a:xfrm>
            <a:prstGeom prst="rect">
              <a:avLst/>
            </a:prstGeom>
          </p:spPr>
        </p:pic>
        <p:sp>
          <p:nvSpPr>
            <p:cNvPr id="101" name="TextBox 54">
              <a:extLst>
                <a:ext uri="{FF2B5EF4-FFF2-40B4-BE49-F238E27FC236}">
                  <a16:creationId xmlns:a16="http://schemas.microsoft.com/office/drawing/2014/main" id="{7B92C5F4-6B7C-47D6-2E07-C18587D60E6B}"/>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99" name="Picture 2">
            <a:extLst>
              <a:ext uri="{FF2B5EF4-FFF2-40B4-BE49-F238E27FC236}">
                <a16:creationId xmlns:a16="http://schemas.microsoft.com/office/drawing/2014/main" id="{AA3F7A67-ED12-1AE8-321D-06CD2B801CE5}"/>
              </a:ext>
            </a:extLst>
          </p:cNvPr>
          <p:cNvPicPr>
            <a:picLocks noChangeAspect="1" noChangeArrowheads="1"/>
          </p:cNvPicPr>
          <p:nvPr/>
        </p:nvPicPr>
        <p:blipFill>
          <a:blip r:embed="rId7">
            <a:alphaModFix amt="30000"/>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2" name="Group 55">
            <a:extLst>
              <a:ext uri="{FF2B5EF4-FFF2-40B4-BE49-F238E27FC236}">
                <a16:creationId xmlns:a16="http://schemas.microsoft.com/office/drawing/2014/main" id="{70748D8C-F16D-0B93-84D2-9FA19487CB5C}"/>
              </a:ext>
            </a:extLst>
          </p:cNvPr>
          <p:cNvGrpSpPr/>
          <p:nvPr/>
        </p:nvGrpSpPr>
        <p:grpSpPr>
          <a:xfrm>
            <a:off x="2228356" y="1983892"/>
            <a:ext cx="467066" cy="668596"/>
            <a:chOff x="10570492" y="2483113"/>
            <a:chExt cx="467066" cy="668596"/>
          </a:xfrm>
        </p:grpSpPr>
        <p:grpSp>
          <p:nvGrpSpPr>
            <p:cNvPr id="13" name="Group 62">
              <a:extLst>
                <a:ext uri="{FF2B5EF4-FFF2-40B4-BE49-F238E27FC236}">
                  <a16:creationId xmlns:a16="http://schemas.microsoft.com/office/drawing/2014/main" id="{A37BF40A-CB44-4EF5-C653-BEB38DCA0744}"/>
                </a:ext>
              </a:extLst>
            </p:cNvPr>
            <p:cNvGrpSpPr/>
            <p:nvPr/>
          </p:nvGrpSpPr>
          <p:grpSpPr>
            <a:xfrm>
              <a:off x="10570492" y="2483113"/>
              <a:ext cx="467066" cy="668596"/>
              <a:chOff x="9612365" y="2561901"/>
              <a:chExt cx="1006939" cy="1432453"/>
            </a:xfrm>
          </p:grpSpPr>
          <p:pic>
            <p:nvPicPr>
              <p:cNvPr id="15" name="Graphic 14" descr="Checkbox Checked outline">
                <a:extLst>
                  <a:ext uri="{FF2B5EF4-FFF2-40B4-BE49-F238E27FC236}">
                    <a16:creationId xmlns:a16="http://schemas.microsoft.com/office/drawing/2014/main" id="{AAB02892-C80C-CDBD-0856-A1B55ECEA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8634" y="2561901"/>
                <a:ext cx="914400" cy="914400"/>
              </a:xfrm>
              <a:prstGeom prst="rect">
                <a:avLst/>
              </a:prstGeom>
            </p:spPr>
          </p:pic>
          <p:sp>
            <p:nvSpPr>
              <p:cNvPr id="16" name="TextBox 65">
                <a:extLst>
                  <a:ext uri="{FF2B5EF4-FFF2-40B4-BE49-F238E27FC236}">
                    <a16:creationId xmlns:a16="http://schemas.microsoft.com/office/drawing/2014/main" id="{85145A12-5293-CEFE-01B8-83A0F57113D0}"/>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14" name="Picture 2" descr="Flag of South Korea - Wikipedia">
              <a:extLst>
                <a:ext uri="{FF2B5EF4-FFF2-40B4-BE49-F238E27FC236}">
                  <a16:creationId xmlns:a16="http://schemas.microsoft.com/office/drawing/2014/main" id="{41B1B062-7D62-C567-36AB-445F8B5DFC6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47" name="Graphic 46" descr="Papier met effen opvulling">
            <a:extLst>
              <a:ext uri="{FF2B5EF4-FFF2-40B4-BE49-F238E27FC236}">
                <a16:creationId xmlns:a16="http://schemas.microsoft.com/office/drawing/2014/main" id="{BE1D3273-D1CF-1C63-A860-36C4536642B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9711" y="2743482"/>
            <a:ext cx="556899" cy="556899"/>
          </a:xfrm>
          <a:prstGeom prst="rect">
            <a:avLst/>
          </a:prstGeom>
        </p:spPr>
      </p:pic>
      <p:sp>
        <p:nvSpPr>
          <p:cNvPr id="50" name="Tekstvak 52">
            <a:extLst>
              <a:ext uri="{FF2B5EF4-FFF2-40B4-BE49-F238E27FC236}">
                <a16:creationId xmlns:a16="http://schemas.microsoft.com/office/drawing/2014/main" id="{A5A98CE3-04D9-2A59-2C1D-480905423308}"/>
              </a:ext>
            </a:extLst>
          </p:cNvPr>
          <p:cNvSpPr txBox="1"/>
          <p:nvPr/>
        </p:nvSpPr>
        <p:spPr>
          <a:xfrm>
            <a:off x="3529095" y="3215401"/>
            <a:ext cx="1598131" cy="369332"/>
          </a:xfrm>
          <a:prstGeom prst="rect">
            <a:avLst/>
          </a:prstGeom>
          <a:noFill/>
        </p:spPr>
        <p:txBody>
          <a:bodyPr wrap="none" rtlCol="0">
            <a:spAutoFit/>
          </a:bodyPr>
          <a:lstStyle/>
          <a:p>
            <a:pPr algn="ctr"/>
            <a:r>
              <a:rPr lang="en-GB"/>
              <a:t>Rem Ops </a:t>
            </a:r>
            <a:r>
              <a:rPr lang="en-GB" err="1"/>
              <a:t>Suppl</a:t>
            </a:r>
            <a:endParaRPr lang="en-GB"/>
          </a:p>
        </p:txBody>
      </p:sp>
      <p:pic>
        <p:nvPicPr>
          <p:cNvPr id="53" name="Graphic 52" descr="Wireless with solid fill">
            <a:extLst>
              <a:ext uri="{FF2B5EF4-FFF2-40B4-BE49-F238E27FC236}">
                <a16:creationId xmlns:a16="http://schemas.microsoft.com/office/drawing/2014/main" id="{BA2018B4-A389-C6BE-DE79-599663286E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3500000">
            <a:off x="4122374" y="3769013"/>
            <a:ext cx="411573" cy="411572"/>
          </a:xfrm>
          <a:prstGeom prst="rect">
            <a:avLst/>
          </a:prstGeom>
        </p:spPr>
      </p:pic>
      <p:pic>
        <p:nvPicPr>
          <p:cNvPr id="73" name="Graphic 72" descr="Freight outline">
            <a:extLst>
              <a:ext uri="{FF2B5EF4-FFF2-40B4-BE49-F238E27FC236}">
                <a16:creationId xmlns:a16="http://schemas.microsoft.com/office/drawing/2014/main" id="{D2A08DD6-828C-CF16-6706-F9954E4257B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843187" y="1579758"/>
            <a:ext cx="969946" cy="969946"/>
          </a:xfrm>
          <a:prstGeom prst="rect">
            <a:avLst/>
          </a:prstGeom>
        </p:spPr>
      </p:pic>
      <p:pic>
        <p:nvPicPr>
          <p:cNvPr id="79" name="Picture 2" descr="Flag of South Korea - Wikipedia">
            <a:extLst>
              <a:ext uri="{FF2B5EF4-FFF2-40B4-BE49-F238E27FC236}">
                <a16:creationId xmlns:a16="http://schemas.microsoft.com/office/drawing/2014/main" id="{E028B4D6-29CA-48E5-F91F-223F7DA16CD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49509" y="2386492"/>
            <a:ext cx="499631" cy="3333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4" name="Picture 2" descr="Flag of South Korea - Wikipedia">
            <a:extLst>
              <a:ext uri="{FF2B5EF4-FFF2-40B4-BE49-F238E27FC236}">
                <a16:creationId xmlns:a16="http://schemas.microsoft.com/office/drawing/2014/main" id="{9F0F63F5-F6FB-073E-D27F-3757CD00091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25166" y="3021623"/>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7" name="Picture 2" descr="Flag of South Korea - Wikipedia">
            <a:extLst>
              <a:ext uri="{FF2B5EF4-FFF2-40B4-BE49-F238E27FC236}">
                <a16:creationId xmlns:a16="http://schemas.microsoft.com/office/drawing/2014/main" id="{788633AC-34C4-6D59-3FA2-B9E2AC4A6B3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25166" y="5040923"/>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3" name="Tekstvak 85">
            <a:extLst>
              <a:ext uri="{FF2B5EF4-FFF2-40B4-BE49-F238E27FC236}">
                <a16:creationId xmlns:a16="http://schemas.microsoft.com/office/drawing/2014/main" id="{CF5D9ECF-8965-16F3-576F-73A2B5E834C1}"/>
              </a:ext>
            </a:extLst>
          </p:cNvPr>
          <p:cNvSpPr txBox="1"/>
          <p:nvPr/>
        </p:nvSpPr>
        <p:spPr>
          <a:xfrm>
            <a:off x="1452465" y="3729823"/>
            <a:ext cx="465192" cy="769441"/>
          </a:xfrm>
          <a:prstGeom prst="rect">
            <a:avLst/>
          </a:prstGeom>
          <a:noFill/>
        </p:spPr>
        <p:txBody>
          <a:bodyPr wrap="none" rtlCol="0">
            <a:spAutoFit/>
          </a:bodyPr>
          <a:lstStyle/>
          <a:p>
            <a:r>
              <a:rPr lang="en-GB" sz="4400"/>
              <a:t>=</a:t>
            </a:r>
          </a:p>
        </p:txBody>
      </p:sp>
    </p:spTree>
    <p:extLst>
      <p:ext uri="{BB962C8B-B14F-4D97-AF65-F5344CB8AC3E}">
        <p14:creationId xmlns:p14="http://schemas.microsoft.com/office/powerpoint/2010/main" val="135464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fill="hold"/>
                                        <p:tgtEl>
                                          <p:spTgt spid="84"/>
                                        </p:tgtEl>
                                        <p:attrNameLst>
                                          <p:attrName>ppt_x</p:attrName>
                                        </p:attrNameLst>
                                      </p:cBhvr>
                                      <p:tavLst>
                                        <p:tav tm="0">
                                          <p:val>
                                            <p:strVal val="#ppt_x"/>
                                          </p:val>
                                        </p:tav>
                                        <p:tav tm="100000">
                                          <p:val>
                                            <p:strVal val="#ppt_x"/>
                                          </p:val>
                                        </p:tav>
                                      </p:tavLst>
                                    </p:anim>
                                    <p:anim calcmode="lin" valueType="num">
                                      <p:cBhvr additive="base">
                                        <p:cTn id="28" dur="500" fill="hold"/>
                                        <p:tgtEl>
                                          <p:spTgt spid="84"/>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07"/>
                                        </p:tgtEl>
                                        <p:attrNameLst>
                                          <p:attrName>style.visibility</p:attrName>
                                        </p:attrNameLst>
                                      </p:cBhvr>
                                      <p:to>
                                        <p:strVal val="visible"/>
                                      </p:to>
                                    </p:set>
                                    <p:anim calcmode="lin" valueType="num">
                                      <p:cBhvr additive="base">
                                        <p:cTn id="50" dur="500" fill="hold"/>
                                        <p:tgtEl>
                                          <p:spTgt spid="107"/>
                                        </p:tgtEl>
                                        <p:attrNameLst>
                                          <p:attrName>ppt_x</p:attrName>
                                        </p:attrNameLst>
                                      </p:cBhvr>
                                      <p:tavLst>
                                        <p:tav tm="0">
                                          <p:val>
                                            <p:strVal val="#ppt_x"/>
                                          </p:val>
                                        </p:tav>
                                        <p:tav tm="100000">
                                          <p:val>
                                            <p:strVal val="#ppt_x"/>
                                          </p:val>
                                        </p:tav>
                                      </p:tavLst>
                                    </p:anim>
                                    <p:anim calcmode="lin" valueType="num">
                                      <p:cBhvr additive="base">
                                        <p:cTn id="51" dur="500" fill="hold"/>
                                        <p:tgtEl>
                                          <p:spTgt spid="107"/>
                                        </p:tgtEl>
                                        <p:attrNameLst>
                                          <p:attrName>ppt_y</p:attrName>
                                        </p:attrNameLst>
                                      </p:cBhvr>
                                      <p:tavLst>
                                        <p:tav tm="0">
                                          <p:val>
                                            <p:strVal val="1+#ppt_h/2"/>
                                          </p:val>
                                        </p:tav>
                                        <p:tav tm="100000">
                                          <p:val>
                                            <p:strVal val="#ppt_y"/>
                                          </p:val>
                                        </p:tav>
                                      </p:tavLst>
                                    </p:anim>
                                  </p:childTnLst>
                                </p:cTn>
                              </p:par>
                              <p:par>
                                <p:cTn id="52" presetID="22" presetClass="entr" presetSubtype="2" fill="hold"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wipe(right)">
                                      <p:cBhvr>
                                        <p:cTn id="54" dur="500"/>
                                        <p:tgtEl>
                                          <p:spTgt spid="77"/>
                                        </p:tgtEl>
                                      </p:cBhvr>
                                    </p:animEffect>
                                  </p:childTnLst>
                                </p:cTn>
                              </p:par>
                              <p:par>
                                <p:cTn id="55" presetID="22" presetClass="entr" presetSubtype="4"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down)">
                                      <p:cBhvr>
                                        <p:cTn id="5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3" name="Group 2052">
            <a:extLst>
              <a:ext uri="{FF2B5EF4-FFF2-40B4-BE49-F238E27FC236}">
                <a16:creationId xmlns:a16="http://schemas.microsoft.com/office/drawing/2014/main" id="{3CD99C7E-9C30-9446-B048-68EF8AC0D278}"/>
              </a:ext>
            </a:extLst>
          </p:cNvPr>
          <p:cNvGrpSpPr/>
          <p:nvPr/>
        </p:nvGrpSpPr>
        <p:grpSpPr>
          <a:xfrm>
            <a:off x="-3420143" y="2417486"/>
            <a:ext cx="1791056" cy="1884128"/>
            <a:chOff x="723900" y="2781300"/>
            <a:chExt cx="1333500" cy="1402795"/>
          </a:xfrm>
        </p:grpSpPr>
        <p:pic>
          <p:nvPicPr>
            <p:cNvPr id="2054" name="Graphic 2053" descr="Building outline">
              <a:extLst>
                <a:ext uri="{FF2B5EF4-FFF2-40B4-BE49-F238E27FC236}">
                  <a16:creationId xmlns:a16="http://schemas.microsoft.com/office/drawing/2014/main" id="{7A53B410-DF4C-FE50-F802-1196379D9C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2055" name="TextBox 2054">
              <a:extLst>
                <a:ext uri="{FF2B5EF4-FFF2-40B4-BE49-F238E27FC236}">
                  <a16:creationId xmlns:a16="http://schemas.microsoft.com/office/drawing/2014/main" id="{4B170CFC-8D4C-C66E-590F-42895441CED0}"/>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pic>
        <p:nvPicPr>
          <p:cNvPr id="2" name="object 4">
            <a:extLst>
              <a:ext uri="{FF2B5EF4-FFF2-40B4-BE49-F238E27FC236}">
                <a16:creationId xmlns:a16="http://schemas.microsoft.com/office/drawing/2014/main" id="{5050C6ED-9454-EEB1-DDB6-1412F326C2E1}"/>
              </a:ext>
            </a:extLst>
          </p:cNvPr>
          <p:cNvPicPr/>
          <p:nvPr/>
        </p:nvPicPr>
        <p:blipFill>
          <a:blip r:embed="rId5" cstate="print">
            <a:alphaModFix amt="50000"/>
          </a:blip>
          <a:stretch>
            <a:fillRect/>
          </a:stretch>
        </p:blipFill>
        <p:spPr>
          <a:xfrm>
            <a:off x="9679538" y="12"/>
            <a:ext cx="2505591" cy="2465992"/>
          </a:xfrm>
          <a:prstGeom prst="rect">
            <a:avLst/>
          </a:prstGeom>
        </p:spPr>
      </p:pic>
      <p:pic>
        <p:nvPicPr>
          <p:cNvPr id="3" name="object 4">
            <a:extLst>
              <a:ext uri="{FF2B5EF4-FFF2-40B4-BE49-F238E27FC236}">
                <a16:creationId xmlns:a16="http://schemas.microsoft.com/office/drawing/2014/main" id="{1999E2B5-CA2E-7727-61E3-5830328DFAF1}"/>
              </a:ext>
            </a:extLst>
          </p:cNvPr>
          <p:cNvPicPr/>
          <p:nvPr/>
        </p:nvPicPr>
        <p:blipFill>
          <a:blip r:embed="rId5" cstate="print">
            <a:alphaModFix amt="50000"/>
          </a:blip>
          <a:stretch>
            <a:fillRect/>
          </a:stretch>
        </p:blipFill>
        <p:spPr>
          <a:xfrm rot="10800000">
            <a:off x="-23805" y="4413953"/>
            <a:ext cx="2505591" cy="2465992"/>
          </a:xfrm>
          <a:prstGeom prst="rect">
            <a:avLst/>
          </a:prstGeom>
        </p:spPr>
      </p:pic>
      <p:grpSp>
        <p:nvGrpSpPr>
          <p:cNvPr id="5" name="object 4">
            <a:extLst>
              <a:ext uri="{FF2B5EF4-FFF2-40B4-BE49-F238E27FC236}">
                <a16:creationId xmlns:a16="http://schemas.microsoft.com/office/drawing/2014/main" id="{FDBAAABC-2E00-6B9B-1AAD-930118ECD527}"/>
              </a:ext>
            </a:extLst>
          </p:cNvPr>
          <p:cNvGrpSpPr/>
          <p:nvPr/>
        </p:nvGrpSpPr>
        <p:grpSpPr>
          <a:xfrm>
            <a:off x="5113020" y="6628821"/>
            <a:ext cx="1965960" cy="45719"/>
            <a:chOff x="4363177" y="6975805"/>
            <a:chExt cx="1965960" cy="127000"/>
          </a:xfrm>
        </p:grpSpPr>
        <p:sp>
          <p:nvSpPr>
            <p:cNvPr id="6" name="object 5">
              <a:extLst>
                <a:ext uri="{FF2B5EF4-FFF2-40B4-BE49-F238E27FC236}">
                  <a16:creationId xmlns:a16="http://schemas.microsoft.com/office/drawing/2014/main" id="{43F78D20-EDD5-63F1-B228-5CCF5E0D0705}"/>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8" name="object 6">
              <a:extLst>
                <a:ext uri="{FF2B5EF4-FFF2-40B4-BE49-F238E27FC236}">
                  <a16:creationId xmlns:a16="http://schemas.microsoft.com/office/drawing/2014/main" id="{EB94A52A-0872-D51D-E969-E071E549868E}"/>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9" name="object 7">
              <a:extLst>
                <a:ext uri="{FF2B5EF4-FFF2-40B4-BE49-F238E27FC236}">
                  <a16:creationId xmlns:a16="http://schemas.microsoft.com/office/drawing/2014/main" id="{A1CC1520-DEC6-FB7D-146F-99E9FFEB22F0}"/>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pic>
        <p:nvPicPr>
          <p:cNvPr id="10" name="Image 2" descr="Une image contenant texte, Graphique, Police, graphisme&#10;&#10;Description générée automatiquement">
            <a:extLst>
              <a:ext uri="{FF2B5EF4-FFF2-40B4-BE49-F238E27FC236}">
                <a16:creationId xmlns:a16="http://schemas.microsoft.com/office/drawing/2014/main" id="{D2E07369-42D8-EAD5-A025-B6642F50A74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grpSp>
        <p:nvGrpSpPr>
          <p:cNvPr id="11" name="Group 10">
            <a:extLst>
              <a:ext uri="{FF2B5EF4-FFF2-40B4-BE49-F238E27FC236}">
                <a16:creationId xmlns:a16="http://schemas.microsoft.com/office/drawing/2014/main" id="{B69B0C68-C7AD-BED1-CD27-8FA0E554477F}"/>
              </a:ext>
            </a:extLst>
          </p:cNvPr>
          <p:cNvGrpSpPr/>
          <p:nvPr/>
        </p:nvGrpSpPr>
        <p:grpSpPr>
          <a:xfrm>
            <a:off x="2687823" y="2615366"/>
            <a:ext cx="1267676" cy="1488368"/>
            <a:chOff x="2857500" y="2876550"/>
            <a:chExt cx="1104900" cy="1297254"/>
          </a:xfrm>
        </p:grpSpPr>
        <p:pic>
          <p:nvPicPr>
            <p:cNvPr id="12" name="Graphic 11" descr="Freight outline">
              <a:extLst>
                <a:ext uri="{FF2B5EF4-FFF2-40B4-BE49-F238E27FC236}">
                  <a16:creationId xmlns:a16="http://schemas.microsoft.com/office/drawing/2014/main" id="{9F61434C-DC35-4A20-4AC3-992FA41842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7500" y="2876550"/>
              <a:ext cx="1104900" cy="1104900"/>
            </a:xfrm>
            <a:prstGeom prst="rect">
              <a:avLst/>
            </a:prstGeom>
          </p:spPr>
        </p:pic>
        <p:pic>
          <p:nvPicPr>
            <p:cNvPr id="13" name="Picture 2">
              <a:extLst>
                <a:ext uri="{FF2B5EF4-FFF2-40B4-BE49-F238E27FC236}">
                  <a16:creationId xmlns:a16="http://schemas.microsoft.com/office/drawing/2014/main" id="{29C53CBB-0A8E-F669-F46B-5F8158503C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75088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469AC27E-E333-B026-6F76-1E6BB8BDF900}"/>
              </a:ext>
            </a:extLst>
          </p:cNvPr>
          <p:cNvPicPr/>
          <p:nvPr/>
        </p:nvPicPr>
        <p:blipFill>
          <a:blip r:embed="rId3" cstate="print">
            <a:alphaModFix amt="50000"/>
          </a:blip>
          <a:stretch>
            <a:fillRect/>
          </a:stretch>
        </p:blipFill>
        <p:spPr>
          <a:xfrm rot="10800000">
            <a:off x="26995" y="4413953"/>
            <a:ext cx="2505591" cy="2465992"/>
          </a:xfrm>
          <a:prstGeom prst="rect">
            <a:avLst/>
          </a:prstGeom>
        </p:spPr>
      </p:pic>
      <p:pic>
        <p:nvPicPr>
          <p:cNvPr id="93" name="Graphic 92" descr="Building outline">
            <a:extLst>
              <a:ext uri="{FF2B5EF4-FFF2-40B4-BE49-F238E27FC236}">
                <a16:creationId xmlns:a16="http://schemas.microsoft.com/office/drawing/2014/main" id="{A62FFCAF-803C-932D-470B-A4973F37E5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704" y="1923392"/>
            <a:ext cx="1484018" cy="1484019"/>
          </a:xfrm>
          <a:prstGeom prst="rect">
            <a:avLst/>
          </a:prstGeom>
        </p:spPr>
      </p:pic>
      <p:sp>
        <p:nvSpPr>
          <p:cNvPr id="94" name="TextBox 5">
            <a:extLst>
              <a:ext uri="{FF2B5EF4-FFF2-40B4-BE49-F238E27FC236}">
                <a16:creationId xmlns:a16="http://schemas.microsoft.com/office/drawing/2014/main" id="{B203184F-50F2-5CC6-BDD6-541B51B9C715}"/>
              </a:ext>
            </a:extLst>
          </p:cNvPr>
          <p:cNvSpPr txBox="1"/>
          <p:nvPr/>
        </p:nvSpPr>
        <p:spPr>
          <a:xfrm>
            <a:off x="789533" y="3306710"/>
            <a:ext cx="1791056" cy="400110"/>
          </a:xfrm>
          <a:prstGeom prst="rect">
            <a:avLst/>
          </a:prstGeom>
          <a:noFill/>
        </p:spPr>
        <p:txBody>
          <a:bodyPr wrap="square" rtlCol="0">
            <a:spAutoFit/>
          </a:bodyPr>
          <a:lstStyle/>
          <a:p>
            <a:pPr algn="ctr"/>
            <a:r>
              <a:rPr lang="nl-BE" sz="2000">
                <a:solidFill>
                  <a:schemeClr val="tx1">
                    <a:alpha val="30000"/>
                  </a:schemeClr>
                </a:solidFill>
              </a:rPr>
              <a:t> ISM Company</a:t>
            </a:r>
          </a:p>
        </p:txBody>
      </p:sp>
      <p:pic>
        <p:nvPicPr>
          <p:cNvPr id="95" name="Graphic 94" descr="Building outline">
            <a:extLst>
              <a:ext uri="{FF2B5EF4-FFF2-40B4-BE49-F238E27FC236}">
                <a16:creationId xmlns:a16="http://schemas.microsoft.com/office/drawing/2014/main" id="{C3548B44-B35F-A65D-2A06-B8D056AACC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3052" y="4518497"/>
            <a:ext cx="1484018" cy="1484019"/>
          </a:xfrm>
          <a:prstGeom prst="rect">
            <a:avLst/>
          </a:prstGeom>
        </p:spPr>
      </p:pic>
      <p:sp>
        <p:nvSpPr>
          <p:cNvPr id="96" name="TextBox 5">
            <a:extLst>
              <a:ext uri="{FF2B5EF4-FFF2-40B4-BE49-F238E27FC236}">
                <a16:creationId xmlns:a16="http://schemas.microsoft.com/office/drawing/2014/main" id="{791DFDE5-B015-7426-468E-4565783E69F4}"/>
              </a:ext>
            </a:extLst>
          </p:cNvPr>
          <p:cNvSpPr txBox="1"/>
          <p:nvPr/>
        </p:nvSpPr>
        <p:spPr>
          <a:xfrm>
            <a:off x="731385" y="5886966"/>
            <a:ext cx="1791056" cy="400110"/>
          </a:xfrm>
          <a:prstGeom prst="rect">
            <a:avLst/>
          </a:prstGeom>
          <a:noFill/>
        </p:spPr>
        <p:txBody>
          <a:bodyPr wrap="square" rtlCol="0">
            <a:spAutoFit/>
          </a:bodyPr>
          <a:lstStyle/>
          <a:p>
            <a:pPr algn="ctr"/>
            <a:r>
              <a:rPr lang="nl-BE" sz="2000"/>
              <a:t> </a:t>
            </a:r>
            <a:r>
              <a:rPr lang="nl-BE" sz="2000">
                <a:solidFill>
                  <a:schemeClr val="tx1">
                    <a:alpha val="30000"/>
                  </a:schemeClr>
                </a:solidFill>
              </a:rPr>
              <a:t>ROM</a:t>
            </a:r>
            <a:r>
              <a:rPr lang="nl-BE" sz="2000"/>
              <a:t> </a:t>
            </a:r>
            <a:r>
              <a:rPr lang="nl-BE" sz="2000">
                <a:solidFill>
                  <a:schemeClr val="tx1">
                    <a:alpha val="30000"/>
                  </a:schemeClr>
                </a:solidFill>
              </a:rPr>
              <a:t>Company</a:t>
            </a:r>
          </a:p>
        </p:txBody>
      </p:sp>
      <p:grpSp>
        <p:nvGrpSpPr>
          <p:cNvPr id="103" name="Group 47">
            <a:extLst>
              <a:ext uri="{FF2B5EF4-FFF2-40B4-BE49-F238E27FC236}">
                <a16:creationId xmlns:a16="http://schemas.microsoft.com/office/drawing/2014/main" id="{989EB3F9-9F1A-DD1F-D781-EEDC84722AE7}"/>
              </a:ext>
            </a:extLst>
          </p:cNvPr>
          <p:cNvGrpSpPr/>
          <p:nvPr/>
        </p:nvGrpSpPr>
        <p:grpSpPr>
          <a:xfrm>
            <a:off x="1965655" y="4581275"/>
            <a:ext cx="424142" cy="668596"/>
            <a:chOff x="9658634" y="2561901"/>
            <a:chExt cx="914400" cy="1432453"/>
          </a:xfrm>
        </p:grpSpPr>
        <p:pic>
          <p:nvPicPr>
            <p:cNvPr id="105" name="Graphic 104" descr="Checkbox Checked outline">
              <a:extLst>
                <a:ext uri="{FF2B5EF4-FFF2-40B4-BE49-F238E27FC236}">
                  <a16:creationId xmlns:a16="http://schemas.microsoft.com/office/drawing/2014/main" id="{D380FA4C-34E5-1D8E-8AB8-A75D228DE3E1}"/>
                </a:ext>
              </a:extLst>
            </p:cNvPr>
            <p:cNvPicPr>
              <a:picLocks noChangeAspect="1"/>
            </p:cNvPicPr>
            <p:nvPr/>
          </p:nvPicPr>
          <p:blipFill>
            <a:blip r:embed="rId6">
              <a:alphaModFix amt="3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8634" y="2561901"/>
              <a:ext cx="914400" cy="914400"/>
            </a:xfrm>
            <a:prstGeom prst="rect">
              <a:avLst/>
            </a:prstGeom>
          </p:spPr>
        </p:pic>
        <p:sp>
          <p:nvSpPr>
            <p:cNvPr id="106" name="TextBox 54">
              <a:extLst>
                <a:ext uri="{FF2B5EF4-FFF2-40B4-BE49-F238E27FC236}">
                  <a16:creationId xmlns:a16="http://schemas.microsoft.com/office/drawing/2014/main" id="{736BA466-D6CA-44DD-ECE9-A9D0F9010E83}"/>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04" name="Picture 2">
            <a:extLst>
              <a:ext uri="{FF2B5EF4-FFF2-40B4-BE49-F238E27FC236}">
                <a16:creationId xmlns:a16="http://schemas.microsoft.com/office/drawing/2014/main" id="{877C0FA7-81B4-3ACF-AB87-67DE58E162C5}"/>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a:stretch>
            <a:fillRect/>
          </a:stretch>
        </p:blipFill>
        <p:spPr bwMode="auto">
          <a:xfrm flipV="1">
            <a:off x="2073762" y="494522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E46E34F-31F2-B494-A9CB-37F4DBBC93C3}"/>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FLEXIBILITY</a:t>
            </a:r>
          </a:p>
        </p:txBody>
      </p:sp>
      <p:cxnSp>
        <p:nvCxnSpPr>
          <p:cNvPr id="37" name="Rechte verbindingslijn 36">
            <a:extLst>
              <a:ext uri="{FF2B5EF4-FFF2-40B4-BE49-F238E27FC236}">
                <a16:creationId xmlns:a16="http://schemas.microsoft.com/office/drawing/2014/main" id="{323E259F-8A9D-65B2-6243-DB45176E8684}"/>
              </a:ext>
            </a:extLst>
          </p:cNvPr>
          <p:cNvCxnSpPr>
            <a:cxnSpLocks/>
          </p:cNvCxnSpPr>
          <p:nvPr/>
        </p:nvCxnSpPr>
        <p:spPr>
          <a:xfrm flipH="1">
            <a:off x="935704" y="4176495"/>
            <a:ext cx="1052491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BC7BFFC-29A6-37AC-31B1-39061E3DD8BD}"/>
              </a:ext>
            </a:extLst>
          </p:cNvPr>
          <p:cNvGrpSpPr/>
          <p:nvPr/>
        </p:nvGrpSpPr>
        <p:grpSpPr>
          <a:xfrm>
            <a:off x="5668685" y="5580871"/>
            <a:ext cx="851919" cy="851919"/>
            <a:chOff x="10063903" y="4588007"/>
            <a:chExt cx="1260000" cy="1260000"/>
          </a:xfrm>
        </p:grpSpPr>
        <p:pic>
          <p:nvPicPr>
            <p:cNvPr id="26" name="Graphic 25" descr="Monitor outline">
              <a:extLst>
                <a:ext uri="{FF2B5EF4-FFF2-40B4-BE49-F238E27FC236}">
                  <a16:creationId xmlns:a16="http://schemas.microsoft.com/office/drawing/2014/main" id="{E209B4FE-9E62-68BF-F3CA-202707501A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63903" y="4588007"/>
              <a:ext cx="1260000" cy="1141132"/>
            </a:xfrm>
            <a:prstGeom prst="rect">
              <a:avLst/>
            </a:prstGeom>
          </p:spPr>
        </p:pic>
        <p:pic>
          <p:nvPicPr>
            <p:cNvPr id="27" name="Graphic 26" descr="User with solid fill">
              <a:extLst>
                <a:ext uri="{FF2B5EF4-FFF2-40B4-BE49-F238E27FC236}">
                  <a16:creationId xmlns:a16="http://schemas.microsoft.com/office/drawing/2014/main" id="{D0470A1B-D32D-3BA6-281B-EE5D39A2F2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63903" y="4706875"/>
              <a:ext cx="1260000" cy="1141132"/>
            </a:xfrm>
            <a:prstGeom prst="rect">
              <a:avLst/>
            </a:prstGeom>
          </p:spPr>
        </p:pic>
      </p:grpSp>
      <p:pic>
        <p:nvPicPr>
          <p:cNvPr id="3" name="Image 2" descr="Une image contenant texte, Graphique, Police, graphisme&#10;&#10;Description générée automatiquement">
            <a:extLst>
              <a:ext uri="{FF2B5EF4-FFF2-40B4-BE49-F238E27FC236}">
                <a16:creationId xmlns:a16="http://schemas.microsoft.com/office/drawing/2014/main" id="{33FD9A74-6C77-C18C-6C2B-49CCA8361C2D}"/>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 name="object 4">
            <a:extLst>
              <a:ext uri="{FF2B5EF4-FFF2-40B4-BE49-F238E27FC236}">
                <a16:creationId xmlns:a16="http://schemas.microsoft.com/office/drawing/2014/main" id="{F848482B-34E0-EA92-8886-0C156E229E34}"/>
              </a:ext>
            </a:extLst>
          </p:cNvPr>
          <p:cNvPicPr/>
          <p:nvPr/>
        </p:nvPicPr>
        <p:blipFill>
          <a:blip r:embed="rId3" cstate="print">
            <a:alphaModFix amt="50000"/>
          </a:blip>
          <a:stretch>
            <a:fillRect/>
          </a:stretch>
        </p:blipFill>
        <p:spPr>
          <a:xfrm>
            <a:off x="9679538" y="12"/>
            <a:ext cx="2505591" cy="2465992"/>
          </a:xfrm>
          <a:prstGeom prst="rect">
            <a:avLst/>
          </a:prstGeom>
        </p:spPr>
      </p:pic>
      <p:sp>
        <p:nvSpPr>
          <p:cNvPr id="8" name="object 5">
            <a:extLst>
              <a:ext uri="{FF2B5EF4-FFF2-40B4-BE49-F238E27FC236}">
                <a16:creationId xmlns:a16="http://schemas.microsoft.com/office/drawing/2014/main" id="{B6E50F1C-C902-F5B0-9831-2B77964844E6}"/>
              </a:ext>
            </a:extLst>
          </p:cNvPr>
          <p:cNvSpPr/>
          <p:nvPr/>
        </p:nvSpPr>
        <p:spPr>
          <a:xfrm>
            <a:off x="5113020"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9" name="object 6">
            <a:extLst>
              <a:ext uri="{FF2B5EF4-FFF2-40B4-BE49-F238E27FC236}">
                <a16:creationId xmlns:a16="http://schemas.microsoft.com/office/drawing/2014/main" id="{BBB6998C-5D9D-2127-D3D4-1FBDCEF99743}"/>
              </a:ext>
            </a:extLst>
          </p:cNvPr>
          <p:cNvSpPr/>
          <p:nvPr/>
        </p:nvSpPr>
        <p:spPr>
          <a:xfrm>
            <a:off x="5768235"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24D18330-0209-0A6E-1B6E-930CFBF9CBE2}"/>
              </a:ext>
            </a:extLst>
          </p:cNvPr>
          <p:cNvSpPr/>
          <p:nvPr/>
        </p:nvSpPr>
        <p:spPr>
          <a:xfrm>
            <a:off x="6423450"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sp>
        <p:nvSpPr>
          <p:cNvPr id="56" name="TextBox 54">
            <a:extLst>
              <a:ext uri="{FF2B5EF4-FFF2-40B4-BE49-F238E27FC236}">
                <a16:creationId xmlns:a16="http://schemas.microsoft.com/office/drawing/2014/main" id="{1A68DBCE-F0B2-B5BA-38F9-2EACA3AA8321}"/>
              </a:ext>
            </a:extLst>
          </p:cNvPr>
          <p:cNvSpPr txBox="1"/>
          <p:nvPr/>
        </p:nvSpPr>
        <p:spPr>
          <a:xfrm>
            <a:off x="1965655" y="4880539"/>
            <a:ext cx="424142" cy="369332"/>
          </a:xfrm>
          <a:prstGeom prst="rect">
            <a:avLst/>
          </a:prstGeom>
          <a:noFill/>
        </p:spPr>
        <p:txBody>
          <a:bodyPr wrap="square" rtlCol="0">
            <a:spAutoFit/>
          </a:bodyPr>
          <a:lstStyle/>
          <a:p>
            <a:pPr algn="ctr"/>
            <a:endParaRPr lang="nl-BE"/>
          </a:p>
        </p:txBody>
      </p:sp>
      <p:pic>
        <p:nvPicPr>
          <p:cNvPr id="44" name="Graphic 43" descr="Building outline">
            <a:extLst>
              <a:ext uri="{FF2B5EF4-FFF2-40B4-BE49-F238E27FC236}">
                <a16:creationId xmlns:a16="http://schemas.microsoft.com/office/drawing/2014/main" id="{6F4D7629-A245-5368-395D-6C8DFA402E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3052" y="4518497"/>
            <a:ext cx="1484018" cy="1484019"/>
          </a:xfrm>
          <a:prstGeom prst="rect">
            <a:avLst/>
          </a:prstGeom>
        </p:spPr>
      </p:pic>
      <p:sp>
        <p:nvSpPr>
          <p:cNvPr id="43" name="TextBox 5">
            <a:extLst>
              <a:ext uri="{FF2B5EF4-FFF2-40B4-BE49-F238E27FC236}">
                <a16:creationId xmlns:a16="http://schemas.microsoft.com/office/drawing/2014/main" id="{24D7C199-12D2-E755-1A16-E51E980924E6}"/>
              </a:ext>
            </a:extLst>
          </p:cNvPr>
          <p:cNvSpPr txBox="1"/>
          <p:nvPr/>
        </p:nvSpPr>
        <p:spPr>
          <a:xfrm>
            <a:off x="731385" y="5886966"/>
            <a:ext cx="1791056" cy="400110"/>
          </a:xfrm>
          <a:prstGeom prst="rect">
            <a:avLst/>
          </a:prstGeom>
          <a:noFill/>
        </p:spPr>
        <p:txBody>
          <a:bodyPr wrap="square" rtlCol="0">
            <a:spAutoFit/>
          </a:bodyPr>
          <a:lstStyle/>
          <a:p>
            <a:pPr algn="ctr"/>
            <a:r>
              <a:rPr lang="nl-BE" sz="2000"/>
              <a:t> ROM Company</a:t>
            </a:r>
          </a:p>
        </p:txBody>
      </p:sp>
      <p:pic>
        <p:nvPicPr>
          <p:cNvPr id="55" name="Graphic 54" descr="Checkbox Checked outline">
            <a:extLst>
              <a:ext uri="{FF2B5EF4-FFF2-40B4-BE49-F238E27FC236}">
                <a16:creationId xmlns:a16="http://schemas.microsoft.com/office/drawing/2014/main" id="{15AAF703-9D83-AD70-C52E-4A8087BE2C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65655" y="4581275"/>
            <a:ext cx="424142" cy="426795"/>
          </a:xfrm>
          <a:prstGeom prst="rect">
            <a:avLst/>
          </a:prstGeom>
        </p:spPr>
      </p:pic>
      <p:pic>
        <p:nvPicPr>
          <p:cNvPr id="54" name="Picture 2">
            <a:extLst>
              <a:ext uri="{FF2B5EF4-FFF2-40B4-BE49-F238E27FC236}">
                <a16:creationId xmlns:a16="http://schemas.microsoft.com/office/drawing/2014/main" id="{1258F269-67E8-0009-4EFA-F95A3F27ED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2073762" y="494522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8" name="Graphic 37" descr="Papier met effen opvulling">
            <a:extLst>
              <a:ext uri="{FF2B5EF4-FFF2-40B4-BE49-F238E27FC236}">
                <a16:creationId xmlns:a16="http://schemas.microsoft.com/office/drawing/2014/main" id="{D528A512-4697-A878-06B3-07D81EE2F1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17551" y="4769894"/>
            <a:ext cx="556899" cy="556899"/>
          </a:xfrm>
          <a:prstGeom prst="rect">
            <a:avLst/>
          </a:prstGeom>
        </p:spPr>
      </p:pic>
      <p:sp>
        <p:nvSpPr>
          <p:cNvPr id="39" name="Tekstvak 52">
            <a:extLst>
              <a:ext uri="{FF2B5EF4-FFF2-40B4-BE49-F238E27FC236}">
                <a16:creationId xmlns:a16="http://schemas.microsoft.com/office/drawing/2014/main" id="{EDF33D54-5BE8-8C72-A265-6441FFA985FE}"/>
              </a:ext>
            </a:extLst>
          </p:cNvPr>
          <p:cNvSpPr txBox="1"/>
          <p:nvPr/>
        </p:nvSpPr>
        <p:spPr>
          <a:xfrm>
            <a:off x="5507057" y="5244584"/>
            <a:ext cx="1177887" cy="369332"/>
          </a:xfrm>
          <a:prstGeom prst="rect">
            <a:avLst/>
          </a:prstGeom>
          <a:noFill/>
        </p:spPr>
        <p:txBody>
          <a:bodyPr wrap="none" rtlCol="0">
            <a:spAutoFit/>
          </a:bodyPr>
          <a:lstStyle/>
          <a:p>
            <a:pPr algn="ctr"/>
            <a:r>
              <a:rPr lang="en-GB"/>
              <a:t>MASS ROC</a:t>
            </a:r>
          </a:p>
        </p:txBody>
      </p:sp>
      <p:pic>
        <p:nvPicPr>
          <p:cNvPr id="41" name="Picture 2">
            <a:extLst>
              <a:ext uri="{FF2B5EF4-FFF2-40B4-BE49-F238E27FC236}">
                <a16:creationId xmlns:a16="http://schemas.microsoft.com/office/drawing/2014/main" id="{7E584B8F-0454-8A4F-0C3A-14EF35BE59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5993006" y="5048343"/>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0" name="Graphic 79" descr="Papier met effen opvulling">
            <a:extLst>
              <a:ext uri="{FF2B5EF4-FFF2-40B4-BE49-F238E27FC236}">
                <a16:creationId xmlns:a16="http://schemas.microsoft.com/office/drawing/2014/main" id="{1BD2F879-8311-1FA7-C755-3941A809DA34}"/>
              </a:ext>
            </a:extLst>
          </p:cNvPr>
          <p:cNvPicPr>
            <a:picLocks noChangeAspect="1"/>
          </p:cNvPicPr>
          <p:nvPr/>
        </p:nvPicPr>
        <p:blipFill>
          <a:blip r:embed="rId16">
            <a:alphaModFix amt="30000"/>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17551" y="2743482"/>
            <a:ext cx="556899" cy="556899"/>
          </a:xfrm>
          <a:prstGeom prst="rect">
            <a:avLst/>
          </a:prstGeom>
        </p:spPr>
      </p:pic>
      <p:sp>
        <p:nvSpPr>
          <p:cNvPr id="81" name="Tekstvak 52">
            <a:extLst>
              <a:ext uri="{FF2B5EF4-FFF2-40B4-BE49-F238E27FC236}">
                <a16:creationId xmlns:a16="http://schemas.microsoft.com/office/drawing/2014/main" id="{A390DF21-8DAD-6C60-AB9C-3FD830335BE9}"/>
              </a:ext>
            </a:extLst>
          </p:cNvPr>
          <p:cNvSpPr txBox="1"/>
          <p:nvPr/>
        </p:nvSpPr>
        <p:spPr>
          <a:xfrm>
            <a:off x="5296935" y="3215401"/>
            <a:ext cx="1598131" cy="369332"/>
          </a:xfrm>
          <a:prstGeom prst="rect">
            <a:avLst/>
          </a:prstGeom>
          <a:noFill/>
        </p:spPr>
        <p:txBody>
          <a:bodyPr wrap="none" rtlCol="0">
            <a:spAutoFit/>
          </a:bodyPr>
          <a:lstStyle/>
          <a:p>
            <a:pPr algn="ctr"/>
            <a:r>
              <a:rPr lang="en-GB">
                <a:solidFill>
                  <a:schemeClr val="tx1">
                    <a:alpha val="30000"/>
                  </a:schemeClr>
                </a:solidFill>
              </a:rPr>
              <a:t>Rem Ops </a:t>
            </a:r>
            <a:r>
              <a:rPr lang="en-GB" err="1">
                <a:solidFill>
                  <a:schemeClr val="tx1">
                    <a:alpha val="30000"/>
                  </a:schemeClr>
                </a:solidFill>
              </a:rPr>
              <a:t>Suppl</a:t>
            </a:r>
            <a:endParaRPr lang="en-GB">
              <a:solidFill>
                <a:schemeClr val="tx1">
                  <a:alpha val="30000"/>
                </a:schemeClr>
              </a:solidFill>
            </a:endParaRPr>
          </a:p>
        </p:txBody>
      </p:sp>
      <p:pic>
        <p:nvPicPr>
          <p:cNvPr id="82" name="Picture 2">
            <a:extLst>
              <a:ext uri="{FF2B5EF4-FFF2-40B4-BE49-F238E27FC236}">
                <a16:creationId xmlns:a16="http://schemas.microsoft.com/office/drawing/2014/main" id="{92E710B1-749A-64F5-DA6E-BB550B1B5664}"/>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a:stretch>
            <a:fillRect/>
          </a:stretch>
        </p:blipFill>
        <p:spPr bwMode="auto">
          <a:xfrm flipV="1">
            <a:off x="5993006" y="302955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6" name="Graphic 75" descr="Wireless with solid fill">
            <a:extLst>
              <a:ext uri="{FF2B5EF4-FFF2-40B4-BE49-F238E27FC236}">
                <a16:creationId xmlns:a16="http://schemas.microsoft.com/office/drawing/2014/main" id="{C78799D6-C915-4D04-C6AE-F7E6D31620C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3500000">
            <a:off x="5890214" y="3769013"/>
            <a:ext cx="411573" cy="411572"/>
          </a:xfrm>
          <a:prstGeom prst="rect">
            <a:avLst/>
          </a:prstGeom>
        </p:spPr>
      </p:pic>
      <p:pic>
        <p:nvPicPr>
          <p:cNvPr id="83" name="Graphic 82" descr="Wireless with solid fill">
            <a:extLst>
              <a:ext uri="{FF2B5EF4-FFF2-40B4-BE49-F238E27FC236}">
                <a16:creationId xmlns:a16="http://schemas.microsoft.com/office/drawing/2014/main" id="{789D9C6C-0331-3AD8-D99B-D618A111BDD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2700000">
            <a:off x="5890214" y="4157333"/>
            <a:ext cx="411572" cy="411572"/>
          </a:xfrm>
          <a:prstGeom prst="rect">
            <a:avLst/>
          </a:prstGeom>
        </p:spPr>
      </p:pic>
      <p:sp>
        <p:nvSpPr>
          <p:cNvPr id="89" name="TextBox 88">
            <a:extLst>
              <a:ext uri="{FF2B5EF4-FFF2-40B4-BE49-F238E27FC236}">
                <a16:creationId xmlns:a16="http://schemas.microsoft.com/office/drawing/2014/main" id="{DDEC33DA-E864-2683-EF2B-8327C31420A4}"/>
              </a:ext>
            </a:extLst>
          </p:cNvPr>
          <p:cNvSpPr txBox="1"/>
          <p:nvPr/>
        </p:nvSpPr>
        <p:spPr>
          <a:xfrm>
            <a:off x="10366930" y="3842781"/>
            <a:ext cx="634776" cy="646331"/>
          </a:xfrm>
          <a:prstGeom prst="rect">
            <a:avLst/>
          </a:prstGeom>
          <a:noFill/>
        </p:spPr>
        <p:txBody>
          <a:bodyPr wrap="square" rtlCol="0">
            <a:spAutoFit/>
          </a:bodyPr>
          <a:lstStyle/>
          <a:p>
            <a:pPr algn="ctr"/>
            <a:r>
              <a:rPr lang="nl-BE" b="1" err="1"/>
              <a:t>RemOps</a:t>
            </a:r>
            <a:endParaRPr lang="nl-BE" b="1"/>
          </a:p>
        </p:txBody>
      </p:sp>
      <p:grpSp>
        <p:nvGrpSpPr>
          <p:cNvPr id="7" name="Group 6">
            <a:extLst>
              <a:ext uri="{FF2B5EF4-FFF2-40B4-BE49-F238E27FC236}">
                <a16:creationId xmlns:a16="http://schemas.microsoft.com/office/drawing/2014/main" id="{8A1ACA9A-E88A-A1CC-E35D-6743EDC7C612}"/>
              </a:ext>
            </a:extLst>
          </p:cNvPr>
          <p:cNvGrpSpPr/>
          <p:nvPr/>
        </p:nvGrpSpPr>
        <p:grpSpPr>
          <a:xfrm>
            <a:off x="5611027" y="1579758"/>
            <a:ext cx="969946" cy="1133676"/>
            <a:chOff x="10067429" y="2123382"/>
            <a:chExt cx="1267676" cy="1481664"/>
          </a:xfrm>
        </p:grpSpPr>
        <p:pic>
          <p:nvPicPr>
            <p:cNvPr id="88" name="Graphic 87" descr="Freight outline">
              <a:extLst>
                <a:ext uri="{FF2B5EF4-FFF2-40B4-BE49-F238E27FC236}">
                  <a16:creationId xmlns:a16="http://schemas.microsoft.com/office/drawing/2014/main" id="{5CE97B1B-7206-EFC4-D73E-FED6051EFA0F}"/>
                </a:ext>
              </a:extLst>
            </p:cNvPr>
            <p:cNvPicPr>
              <a:picLocks noChangeAspect="1"/>
            </p:cNvPicPr>
            <p:nvPr/>
          </p:nvPicPr>
          <p:blipFill>
            <a:blip r:embed="rId22">
              <a:alphaModFix amt="30000"/>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067429" y="2123382"/>
              <a:ext cx="1267676" cy="1267676"/>
            </a:xfrm>
            <a:prstGeom prst="rect">
              <a:avLst/>
            </a:prstGeom>
          </p:spPr>
        </p:pic>
        <p:pic>
          <p:nvPicPr>
            <p:cNvPr id="90" name="Picture 2">
              <a:extLst>
                <a:ext uri="{FF2B5EF4-FFF2-40B4-BE49-F238E27FC236}">
                  <a16:creationId xmlns:a16="http://schemas.microsoft.com/office/drawing/2014/main" id="{AAF16059-F6B8-6F9F-8F27-90DCA1C40155}"/>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a:stretch>
              <a:fillRect/>
            </a:stretch>
          </p:blipFill>
          <p:spPr bwMode="auto">
            <a:xfrm flipV="1">
              <a:off x="10389281" y="318925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7" name="Group 55">
            <a:extLst>
              <a:ext uri="{FF2B5EF4-FFF2-40B4-BE49-F238E27FC236}">
                <a16:creationId xmlns:a16="http://schemas.microsoft.com/office/drawing/2014/main" id="{10214175-1A72-09D4-9A6F-E8780D42D5A2}"/>
              </a:ext>
            </a:extLst>
          </p:cNvPr>
          <p:cNvGrpSpPr/>
          <p:nvPr/>
        </p:nvGrpSpPr>
        <p:grpSpPr>
          <a:xfrm>
            <a:off x="2228356" y="4586884"/>
            <a:ext cx="467066" cy="668596"/>
            <a:chOff x="10570492" y="2483113"/>
            <a:chExt cx="467066" cy="668596"/>
          </a:xfrm>
        </p:grpSpPr>
        <p:grpSp>
          <p:nvGrpSpPr>
            <p:cNvPr id="18" name="Group 62">
              <a:extLst>
                <a:ext uri="{FF2B5EF4-FFF2-40B4-BE49-F238E27FC236}">
                  <a16:creationId xmlns:a16="http://schemas.microsoft.com/office/drawing/2014/main" id="{6A1E0B03-FB93-86E1-16CC-349EADE727ED}"/>
                </a:ext>
              </a:extLst>
            </p:cNvPr>
            <p:cNvGrpSpPr/>
            <p:nvPr/>
          </p:nvGrpSpPr>
          <p:grpSpPr>
            <a:xfrm>
              <a:off x="10570492" y="2483113"/>
              <a:ext cx="467066" cy="668596"/>
              <a:chOff x="9612365" y="2561901"/>
              <a:chExt cx="1006939" cy="1432453"/>
            </a:xfrm>
          </p:grpSpPr>
          <p:pic>
            <p:nvPicPr>
              <p:cNvPr id="20" name="Graphic 19" descr="Checkbox Checked outline">
                <a:extLst>
                  <a:ext uri="{FF2B5EF4-FFF2-40B4-BE49-F238E27FC236}">
                    <a16:creationId xmlns:a16="http://schemas.microsoft.com/office/drawing/2014/main" id="{A8A954B8-2C44-1F30-7632-48A333A875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8634" y="2561901"/>
                <a:ext cx="914400" cy="914400"/>
              </a:xfrm>
              <a:prstGeom prst="rect">
                <a:avLst/>
              </a:prstGeom>
            </p:spPr>
          </p:pic>
          <p:sp>
            <p:nvSpPr>
              <p:cNvPr id="21" name="TextBox 65">
                <a:extLst>
                  <a:ext uri="{FF2B5EF4-FFF2-40B4-BE49-F238E27FC236}">
                    <a16:creationId xmlns:a16="http://schemas.microsoft.com/office/drawing/2014/main" id="{BA08375D-CED2-EF1F-EF88-3177DF4823EB}"/>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19" name="Picture 2" descr="Flag of South Korea - Wikipedia">
              <a:extLst>
                <a:ext uri="{FF2B5EF4-FFF2-40B4-BE49-F238E27FC236}">
                  <a16:creationId xmlns:a16="http://schemas.microsoft.com/office/drawing/2014/main" id="{5B16D778-91F5-6ABE-F698-7843D11C2D0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30" name="Graphic 29" descr="Papier met effen opvulling">
            <a:extLst>
              <a:ext uri="{FF2B5EF4-FFF2-40B4-BE49-F238E27FC236}">
                <a16:creationId xmlns:a16="http://schemas.microsoft.com/office/drawing/2014/main" id="{DD3DF8CD-216E-1EF6-C45C-985E1C6F280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9711" y="4769894"/>
            <a:ext cx="556899" cy="556899"/>
          </a:xfrm>
          <a:prstGeom prst="rect">
            <a:avLst/>
          </a:prstGeom>
        </p:spPr>
      </p:pic>
      <p:sp>
        <p:nvSpPr>
          <p:cNvPr id="32" name="Tekstvak 52">
            <a:extLst>
              <a:ext uri="{FF2B5EF4-FFF2-40B4-BE49-F238E27FC236}">
                <a16:creationId xmlns:a16="http://schemas.microsoft.com/office/drawing/2014/main" id="{3F10DF17-0EAE-CBFD-490A-41BEB353B827}"/>
              </a:ext>
            </a:extLst>
          </p:cNvPr>
          <p:cNvSpPr txBox="1"/>
          <p:nvPr/>
        </p:nvSpPr>
        <p:spPr>
          <a:xfrm>
            <a:off x="3739217" y="5244584"/>
            <a:ext cx="1177887" cy="369332"/>
          </a:xfrm>
          <a:prstGeom prst="rect">
            <a:avLst/>
          </a:prstGeom>
          <a:noFill/>
        </p:spPr>
        <p:txBody>
          <a:bodyPr wrap="none" rtlCol="0">
            <a:spAutoFit/>
          </a:bodyPr>
          <a:lstStyle/>
          <a:p>
            <a:pPr algn="ctr"/>
            <a:r>
              <a:rPr lang="en-GB"/>
              <a:t>MASS ROC</a:t>
            </a:r>
          </a:p>
        </p:txBody>
      </p:sp>
      <p:pic>
        <p:nvPicPr>
          <p:cNvPr id="61" name="Graphic 60" descr="Wireless with solid fill">
            <a:extLst>
              <a:ext uri="{FF2B5EF4-FFF2-40B4-BE49-F238E27FC236}">
                <a16:creationId xmlns:a16="http://schemas.microsoft.com/office/drawing/2014/main" id="{8D7FB6F7-CCC1-10E5-EAAF-1738746134E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2700000">
            <a:off x="4122374" y="4157333"/>
            <a:ext cx="411572" cy="411572"/>
          </a:xfrm>
          <a:prstGeom prst="rect">
            <a:avLst/>
          </a:prstGeom>
        </p:spPr>
      </p:pic>
      <p:cxnSp>
        <p:nvCxnSpPr>
          <p:cNvPr id="77" name="Rechte verbindingslijn 89">
            <a:extLst>
              <a:ext uri="{FF2B5EF4-FFF2-40B4-BE49-F238E27FC236}">
                <a16:creationId xmlns:a16="http://schemas.microsoft.com/office/drawing/2014/main" id="{17344EA2-DE7A-1F8D-82BA-F6691D64AC15}"/>
              </a:ext>
            </a:extLst>
          </p:cNvPr>
          <p:cNvCxnSpPr>
            <a:cxnSpLocks/>
          </p:cNvCxnSpPr>
          <p:nvPr/>
        </p:nvCxnSpPr>
        <p:spPr>
          <a:xfrm flipH="1">
            <a:off x="3840376" y="5584452"/>
            <a:ext cx="2733144"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54">
            <a:extLst>
              <a:ext uri="{FF2B5EF4-FFF2-40B4-BE49-F238E27FC236}">
                <a16:creationId xmlns:a16="http://schemas.microsoft.com/office/drawing/2014/main" id="{81979896-8F39-6397-FF95-5292EC50AFD8}"/>
              </a:ext>
            </a:extLst>
          </p:cNvPr>
          <p:cNvSpPr txBox="1"/>
          <p:nvPr/>
        </p:nvSpPr>
        <p:spPr>
          <a:xfrm>
            <a:off x="1965655" y="2279579"/>
            <a:ext cx="424142" cy="369332"/>
          </a:xfrm>
          <a:prstGeom prst="rect">
            <a:avLst/>
          </a:prstGeom>
          <a:noFill/>
        </p:spPr>
        <p:txBody>
          <a:bodyPr wrap="square" rtlCol="0">
            <a:spAutoFit/>
          </a:bodyPr>
          <a:lstStyle/>
          <a:p>
            <a:pPr algn="ctr"/>
            <a:endParaRPr lang="nl-BE"/>
          </a:p>
        </p:txBody>
      </p:sp>
      <p:pic>
        <p:nvPicPr>
          <p:cNvPr id="45" name="Graphic 44" descr="Checkbox Checked outline">
            <a:extLst>
              <a:ext uri="{FF2B5EF4-FFF2-40B4-BE49-F238E27FC236}">
                <a16:creationId xmlns:a16="http://schemas.microsoft.com/office/drawing/2014/main" id="{38B32A58-1665-2D2D-25F8-48FFBDB1642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965655" y="1980315"/>
            <a:ext cx="424142" cy="426795"/>
          </a:xfrm>
          <a:prstGeom prst="rect">
            <a:avLst/>
          </a:prstGeom>
        </p:spPr>
      </p:pic>
      <p:pic>
        <p:nvPicPr>
          <p:cNvPr id="33" name="Picture 2">
            <a:extLst>
              <a:ext uri="{FF2B5EF4-FFF2-40B4-BE49-F238E27FC236}">
                <a16:creationId xmlns:a16="http://schemas.microsoft.com/office/drawing/2014/main" id="{33ABAA55-9939-5597-60B7-12167A0E702E}"/>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2" name="Group 55">
            <a:extLst>
              <a:ext uri="{FF2B5EF4-FFF2-40B4-BE49-F238E27FC236}">
                <a16:creationId xmlns:a16="http://schemas.microsoft.com/office/drawing/2014/main" id="{70748D8C-F16D-0B93-84D2-9FA19487CB5C}"/>
              </a:ext>
            </a:extLst>
          </p:cNvPr>
          <p:cNvGrpSpPr/>
          <p:nvPr/>
        </p:nvGrpSpPr>
        <p:grpSpPr>
          <a:xfrm>
            <a:off x="2228356" y="1983892"/>
            <a:ext cx="467066" cy="668596"/>
            <a:chOff x="10570492" y="2483113"/>
            <a:chExt cx="467066" cy="668596"/>
          </a:xfrm>
        </p:grpSpPr>
        <p:grpSp>
          <p:nvGrpSpPr>
            <p:cNvPr id="13" name="Group 62">
              <a:extLst>
                <a:ext uri="{FF2B5EF4-FFF2-40B4-BE49-F238E27FC236}">
                  <a16:creationId xmlns:a16="http://schemas.microsoft.com/office/drawing/2014/main" id="{A37BF40A-CB44-4EF5-C653-BEB38DCA0744}"/>
                </a:ext>
              </a:extLst>
            </p:cNvPr>
            <p:cNvGrpSpPr/>
            <p:nvPr/>
          </p:nvGrpSpPr>
          <p:grpSpPr>
            <a:xfrm>
              <a:off x="10570492" y="2483113"/>
              <a:ext cx="467066" cy="668596"/>
              <a:chOff x="9612365" y="2561901"/>
              <a:chExt cx="1006939" cy="1432453"/>
            </a:xfrm>
          </p:grpSpPr>
          <p:pic>
            <p:nvPicPr>
              <p:cNvPr id="15" name="Graphic 14" descr="Checkbox Checked outline">
                <a:extLst>
                  <a:ext uri="{FF2B5EF4-FFF2-40B4-BE49-F238E27FC236}">
                    <a16:creationId xmlns:a16="http://schemas.microsoft.com/office/drawing/2014/main" id="{AAB02892-C80C-CDBD-0856-A1B55ECEA39D}"/>
                  </a:ext>
                </a:extLst>
              </p:cNvPr>
              <p:cNvPicPr>
                <a:picLocks noChangeAspect="1"/>
              </p:cNvPicPr>
              <p:nvPr/>
            </p:nvPicPr>
            <p:blipFill>
              <a:blip r:embed="rId6">
                <a:alphaModFix amt="3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8634" y="2561901"/>
                <a:ext cx="914400" cy="914400"/>
              </a:xfrm>
              <a:prstGeom prst="rect">
                <a:avLst/>
              </a:prstGeom>
            </p:spPr>
          </p:pic>
          <p:sp>
            <p:nvSpPr>
              <p:cNvPr id="16" name="TextBox 65">
                <a:extLst>
                  <a:ext uri="{FF2B5EF4-FFF2-40B4-BE49-F238E27FC236}">
                    <a16:creationId xmlns:a16="http://schemas.microsoft.com/office/drawing/2014/main" id="{85145A12-5293-CEFE-01B8-83A0F57113D0}"/>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14" name="Picture 2" descr="Flag of South Korea - Wikipedia">
              <a:extLst>
                <a:ext uri="{FF2B5EF4-FFF2-40B4-BE49-F238E27FC236}">
                  <a16:creationId xmlns:a16="http://schemas.microsoft.com/office/drawing/2014/main" id="{41B1B062-7D62-C567-36AB-445F8B5DFC62}"/>
                </a:ext>
              </a:extLst>
            </p:cNvPr>
            <p:cNvPicPr>
              <a:picLocks noChangeAspect="1" noChangeArrowheads="1"/>
            </p:cNvPicPr>
            <p:nvPr/>
          </p:nvPicPr>
          <p:blipFill>
            <a:blip r:embed="rId24">
              <a:alphaModFix amt="30000"/>
              <a:extLst>
                <a:ext uri="{28A0092B-C50C-407E-A947-70E740481C1C}">
                  <a14:useLocalDpi xmlns:a14="http://schemas.microsoft.com/office/drawing/2010/main" val="0"/>
                </a:ext>
              </a:extLst>
            </a:blip>
            <a:srcRect/>
            <a:stretch>
              <a:fillRect/>
            </a:stretch>
          </p:blipFill>
          <p:spPr bwMode="auto">
            <a:xfrm>
              <a:off x="10701031" y="283402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47" name="Graphic 46" descr="Papier met effen opvulling">
            <a:extLst>
              <a:ext uri="{FF2B5EF4-FFF2-40B4-BE49-F238E27FC236}">
                <a16:creationId xmlns:a16="http://schemas.microsoft.com/office/drawing/2014/main" id="{BE1D3273-D1CF-1C63-A860-36C4536642BE}"/>
              </a:ext>
            </a:extLst>
          </p:cNvPr>
          <p:cNvPicPr>
            <a:picLocks noChangeAspect="1"/>
          </p:cNvPicPr>
          <p:nvPr/>
        </p:nvPicPr>
        <p:blipFill>
          <a:blip r:embed="rId16">
            <a:alphaModFix amt="30000"/>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49711" y="2743482"/>
            <a:ext cx="556899" cy="556899"/>
          </a:xfrm>
          <a:prstGeom prst="rect">
            <a:avLst/>
          </a:prstGeom>
        </p:spPr>
      </p:pic>
      <p:sp>
        <p:nvSpPr>
          <p:cNvPr id="50" name="Tekstvak 52">
            <a:extLst>
              <a:ext uri="{FF2B5EF4-FFF2-40B4-BE49-F238E27FC236}">
                <a16:creationId xmlns:a16="http://schemas.microsoft.com/office/drawing/2014/main" id="{A5A98CE3-04D9-2A59-2C1D-480905423308}"/>
              </a:ext>
            </a:extLst>
          </p:cNvPr>
          <p:cNvSpPr txBox="1"/>
          <p:nvPr/>
        </p:nvSpPr>
        <p:spPr>
          <a:xfrm>
            <a:off x="3529095" y="3215401"/>
            <a:ext cx="1598131" cy="369332"/>
          </a:xfrm>
          <a:prstGeom prst="rect">
            <a:avLst/>
          </a:prstGeom>
          <a:solidFill>
            <a:schemeClr val="bg1">
              <a:alpha val="30000"/>
            </a:schemeClr>
          </a:solidFill>
        </p:spPr>
        <p:txBody>
          <a:bodyPr wrap="none" rtlCol="0">
            <a:spAutoFit/>
          </a:bodyPr>
          <a:lstStyle/>
          <a:p>
            <a:pPr algn="ctr"/>
            <a:r>
              <a:rPr lang="en-GB">
                <a:solidFill>
                  <a:schemeClr val="tx1">
                    <a:alpha val="30000"/>
                  </a:schemeClr>
                </a:solidFill>
              </a:rPr>
              <a:t>Rem Ops </a:t>
            </a:r>
            <a:r>
              <a:rPr lang="en-GB" err="1">
                <a:solidFill>
                  <a:schemeClr val="tx1">
                    <a:alpha val="30000"/>
                  </a:schemeClr>
                </a:solidFill>
              </a:rPr>
              <a:t>Suppl</a:t>
            </a:r>
            <a:endParaRPr lang="en-GB">
              <a:solidFill>
                <a:schemeClr val="tx1">
                  <a:alpha val="30000"/>
                </a:schemeClr>
              </a:solidFill>
            </a:endParaRPr>
          </a:p>
        </p:txBody>
      </p:sp>
      <p:pic>
        <p:nvPicPr>
          <p:cNvPr id="53" name="Graphic 52" descr="Wireless with solid fill">
            <a:extLst>
              <a:ext uri="{FF2B5EF4-FFF2-40B4-BE49-F238E27FC236}">
                <a16:creationId xmlns:a16="http://schemas.microsoft.com/office/drawing/2014/main" id="{BA2018B4-A389-C6BE-DE79-599663286E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3500000">
            <a:off x="4122374" y="3769013"/>
            <a:ext cx="411573" cy="411572"/>
          </a:xfrm>
          <a:prstGeom prst="rect">
            <a:avLst/>
          </a:prstGeom>
        </p:spPr>
      </p:pic>
      <p:pic>
        <p:nvPicPr>
          <p:cNvPr id="73" name="Graphic 72" descr="Freight outline">
            <a:extLst>
              <a:ext uri="{FF2B5EF4-FFF2-40B4-BE49-F238E27FC236}">
                <a16:creationId xmlns:a16="http://schemas.microsoft.com/office/drawing/2014/main" id="{D2A08DD6-828C-CF16-6706-F9954E4257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843187" y="1579758"/>
            <a:ext cx="969946" cy="969946"/>
          </a:xfrm>
          <a:prstGeom prst="rect">
            <a:avLst/>
          </a:prstGeom>
        </p:spPr>
      </p:pic>
      <p:pic>
        <p:nvPicPr>
          <p:cNvPr id="79" name="Picture 2" descr="Flag of South Korea - Wikipedia">
            <a:extLst>
              <a:ext uri="{FF2B5EF4-FFF2-40B4-BE49-F238E27FC236}">
                <a16:creationId xmlns:a16="http://schemas.microsoft.com/office/drawing/2014/main" id="{E028B4D6-29CA-48E5-F91F-223F7DA16CDD}"/>
              </a:ext>
            </a:extLst>
          </p:cNvPr>
          <p:cNvPicPr>
            <a:picLocks noChangeAspect="1" noChangeArrowheads="1"/>
          </p:cNvPicPr>
          <p:nvPr/>
        </p:nvPicPr>
        <p:blipFill>
          <a:blip r:embed="rId24">
            <a:alphaModFix amt="30000"/>
            <a:extLst>
              <a:ext uri="{28A0092B-C50C-407E-A947-70E740481C1C}">
                <a14:useLocalDpi xmlns:a14="http://schemas.microsoft.com/office/drawing/2010/main" val="0"/>
              </a:ext>
            </a:extLst>
          </a:blip>
          <a:srcRect/>
          <a:stretch>
            <a:fillRect/>
          </a:stretch>
        </p:blipFill>
        <p:spPr bwMode="auto">
          <a:xfrm>
            <a:off x="4049509" y="2386492"/>
            <a:ext cx="499631" cy="3333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4" name="Picture 2" descr="Flag of South Korea - Wikipedia">
            <a:extLst>
              <a:ext uri="{FF2B5EF4-FFF2-40B4-BE49-F238E27FC236}">
                <a16:creationId xmlns:a16="http://schemas.microsoft.com/office/drawing/2014/main" id="{9F0F63F5-F6FB-073E-D27F-3757CD00091E}"/>
              </a:ext>
            </a:extLst>
          </p:cNvPr>
          <p:cNvPicPr>
            <a:picLocks noChangeAspect="1" noChangeArrowheads="1"/>
          </p:cNvPicPr>
          <p:nvPr/>
        </p:nvPicPr>
        <p:blipFill>
          <a:blip r:embed="rId24">
            <a:alphaModFix amt="30000"/>
            <a:extLst>
              <a:ext uri="{28A0092B-C50C-407E-A947-70E740481C1C}">
                <a14:useLocalDpi xmlns:a14="http://schemas.microsoft.com/office/drawing/2010/main" val="0"/>
              </a:ext>
            </a:extLst>
          </a:blip>
          <a:srcRect/>
          <a:stretch>
            <a:fillRect/>
          </a:stretch>
        </p:blipFill>
        <p:spPr bwMode="auto">
          <a:xfrm>
            <a:off x="4225166" y="3021623"/>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7" name="Picture 2" descr="Flag of South Korea - Wikipedia">
            <a:extLst>
              <a:ext uri="{FF2B5EF4-FFF2-40B4-BE49-F238E27FC236}">
                <a16:creationId xmlns:a16="http://schemas.microsoft.com/office/drawing/2014/main" id="{788633AC-34C4-6D59-3FA2-B9E2AC4A6B3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25166" y="5040923"/>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1" name="Graphic 30" descr="Wireless with solid fill">
            <a:extLst>
              <a:ext uri="{FF2B5EF4-FFF2-40B4-BE49-F238E27FC236}">
                <a16:creationId xmlns:a16="http://schemas.microsoft.com/office/drawing/2014/main" id="{6637F1DE-FEBB-C26A-6D30-CF882FE672D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2700000">
            <a:off x="7771548" y="4157333"/>
            <a:ext cx="411572" cy="411572"/>
          </a:xfrm>
          <a:prstGeom prst="rect">
            <a:avLst/>
          </a:prstGeom>
        </p:spPr>
      </p:pic>
      <p:grpSp>
        <p:nvGrpSpPr>
          <p:cNvPr id="78" name="Group 77">
            <a:extLst>
              <a:ext uri="{FF2B5EF4-FFF2-40B4-BE49-F238E27FC236}">
                <a16:creationId xmlns:a16="http://schemas.microsoft.com/office/drawing/2014/main" id="{7712D14B-11A8-4341-73B4-06B32911B91E}"/>
              </a:ext>
            </a:extLst>
          </p:cNvPr>
          <p:cNvGrpSpPr/>
          <p:nvPr/>
        </p:nvGrpSpPr>
        <p:grpSpPr>
          <a:xfrm>
            <a:off x="7388391" y="4769894"/>
            <a:ext cx="1177887" cy="844022"/>
            <a:chOff x="7388391" y="4769894"/>
            <a:chExt cx="1177887" cy="844022"/>
          </a:xfrm>
        </p:grpSpPr>
        <p:pic>
          <p:nvPicPr>
            <p:cNvPr id="6" name="Graphic 5" descr="Papier met effen opvulling">
              <a:extLst>
                <a:ext uri="{FF2B5EF4-FFF2-40B4-BE49-F238E27FC236}">
                  <a16:creationId xmlns:a16="http://schemas.microsoft.com/office/drawing/2014/main" id="{F04DBFA3-9914-7DA1-F70D-5E48C3E0415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98885" y="4769894"/>
              <a:ext cx="556899" cy="556899"/>
            </a:xfrm>
            <a:prstGeom prst="rect">
              <a:avLst/>
            </a:prstGeom>
          </p:spPr>
        </p:pic>
        <p:sp>
          <p:nvSpPr>
            <p:cNvPr id="22" name="Tekstvak 52">
              <a:extLst>
                <a:ext uri="{FF2B5EF4-FFF2-40B4-BE49-F238E27FC236}">
                  <a16:creationId xmlns:a16="http://schemas.microsoft.com/office/drawing/2014/main" id="{C80D0A36-0644-F4A4-E6CA-435B604E60F3}"/>
                </a:ext>
              </a:extLst>
            </p:cNvPr>
            <p:cNvSpPr txBox="1"/>
            <p:nvPr/>
          </p:nvSpPr>
          <p:spPr>
            <a:xfrm>
              <a:off x="7388391" y="5244584"/>
              <a:ext cx="1177887" cy="369332"/>
            </a:xfrm>
            <a:prstGeom prst="rect">
              <a:avLst/>
            </a:prstGeom>
            <a:noFill/>
          </p:spPr>
          <p:txBody>
            <a:bodyPr wrap="none" rtlCol="0">
              <a:spAutoFit/>
            </a:bodyPr>
            <a:lstStyle/>
            <a:p>
              <a:pPr algn="ctr"/>
              <a:r>
                <a:rPr lang="en-GB"/>
                <a:t>MASS ROC</a:t>
              </a:r>
            </a:p>
          </p:txBody>
        </p:sp>
        <p:pic>
          <p:nvPicPr>
            <p:cNvPr id="51" name="Picture 2" descr="Flag of Liberia - Wikipedia">
              <a:extLst>
                <a:ext uri="{FF2B5EF4-FFF2-40B4-BE49-F238E27FC236}">
                  <a16:creationId xmlns:a16="http://schemas.microsoft.com/office/drawing/2014/main" id="{C5BA76FE-4210-3C2C-7519-4B7B61D441A3}"/>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r="17668"/>
            <a:stretch/>
          </p:blipFill>
          <p:spPr bwMode="auto">
            <a:xfrm>
              <a:off x="7869885" y="5034376"/>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40" name="Graphic 39" descr="Building outline">
            <a:extLst>
              <a:ext uri="{FF2B5EF4-FFF2-40B4-BE49-F238E27FC236}">
                <a16:creationId xmlns:a16="http://schemas.microsoft.com/office/drawing/2014/main" id="{1E227E69-F827-09B3-DDBB-BB0AB6DC11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93631" y="1929116"/>
            <a:ext cx="1484018" cy="1484019"/>
          </a:xfrm>
          <a:prstGeom prst="rect">
            <a:avLst/>
          </a:prstGeom>
        </p:spPr>
      </p:pic>
      <p:sp>
        <p:nvSpPr>
          <p:cNvPr id="42" name="TextBox 5">
            <a:extLst>
              <a:ext uri="{FF2B5EF4-FFF2-40B4-BE49-F238E27FC236}">
                <a16:creationId xmlns:a16="http://schemas.microsoft.com/office/drawing/2014/main" id="{9FD9AB49-0129-C3CD-71C0-C40BAB3B6341}"/>
              </a:ext>
            </a:extLst>
          </p:cNvPr>
          <p:cNvSpPr txBox="1"/>
          <p:nvPr/>
        </p:nvSpPr>
        <p:spPr>
          <a:xfrm>
            <a:off x="9355092" y="3308123"/>
            <a:ext cx="2161096" cy="404086"/>
          </a:xfrm>
          <a:prstGeom prst="rect">
            <a:avLst/>
          </a:prstGeom>
          <a:noFill/>
        </p:spPr>
        <p:txBody>
          <a:bodyPr wrap="square" rtlCol="0">
            <a:spAutoFit/>
          </a:bodyPr>
          <a:lstStyle/>
          <a:p>
            <a:pPr algn="ctr"/>
            <a:r>
              <a:rPr lang="nl-BE" sz="2000"/>
              <a:t> ISM Company 2</a:t>
            </a:r>
          </a:p>
        </p:txBody>
      </p:sp>
      <p:pic>
        <p:nvPicPr>
          <p:cNvPr id="24" name="Graphic 23" descr="Papier met effen opvulling">
            <a:extLst>
              <a:ext uri="{FF2B5EF4-FFF2-40B4-BE49-F238E27FC236}">
                <a16:creationId xmlns:a16="http://schemas.microsoft.com/office/drawing/2014/main" id="{70D92604-2E82-832E-101B-67771B47A1E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98885" y="2743482"/>
            <a:ext cx="556899" cy="556899"/>
          </a:xfrm>
          <a:prstGeom prst="rect">
            <a:avLst/>
          </a:prstGeom>
        </p:spPr>
      </p:pic>
      <p:sp>
        <p:nvSpPr>
          <p:cNvPr id="25" name="Tekstvak 52">
            <a:extLst>
              <a:ext uri="{FF2B5EF4-FFF2-40B4-BE49-F238E27FC236}">
                <a16:creationId xmlns:a16="http://schemas.microsoft.com/office/drawing/2014/main" id="{35F64C9E-D702-85E3-E5FA-E770A4722383}"/>
              </a:ext>
            </a:extLst>
          </p:cNvPr>
          <p:cNvSpPr txBox="1"/>
          <p:nvPr/>
        </p:nvSpPr>
        <p:spPr>
          <a:xfrm>
            <a:off x="7178269" y="3215401"/>
            <a:ext cx="1598131" cy="369332"/>
          </a:xfrm>
          <a:prstGeom prst="rect">
            <a:avLst/>
          </a:prstGeom>
          <a:noFill/>
        </p:spPr>
        <p:txBody>
          <a:bodyPr wrap="none" rtlCol="0">
            <a:spAutoFit/>
          </a:bodyPr>
          <a:lstStyle/>
          <a:p>
            <a:pPr algn="ctr"/>
            <a:r>
              <a:rPr lang="en-GB"/>
              <a:t>Rem Ops </a:t>
            </a:r>
            <a:r>
              <a:rPr lang="en-GB" err="1"/>
              <a:t>Suppl</a:t>
            </a:r>
            <a:endParaRPr lang="en-GB"/>
          </a:p>
        </p:txBody>
      </p:sp>
      <p:pic>
        <p:nvPicPr>
          <p:cNvPr id="29" name="Graphic 28" descr="Wireless with solid fill">
            <a:extLst>
              <a:ext uri="{FF2B5EF4-FFF2-40B4-BE49-F238E27FC236}">
                <a16:creationId xmlns:a16="http://schemas.microsoft.com/office/drawing/2014/main" id="{B0CD9196-9D4D-77D4-DD85-E545FA04E65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3500000">
            <a:off x="7771548" y="3769013"/>
            <a:ext cx="411573" cy="411572"/>
          </a:xfrm>
          <a:prstGeom prst="rect">
            <a:avLst/>
          </a:prstGeom>
        </p:spPr>
      </p:pic>
      <p:pic>
        <p:nvPicPr>
          <p:cNvPr id="35" name="Graphic 34" descr="Freight outline">
            <a:extLst>
              <a:ext uri="{FF2B5EF4-FFF2-40B4-BE49-F238E27FC236}">
                <a16:creationId xmlns:a16="http://schemas.microsoft.com/office/drawing/2014/main" id="{B6A74294-2E65-C366-A0CC-0026104DF15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492361" y="1579758"/>
            <a:ext cx="969946" cy="969946"/>
          </a:xfrm>
          <a:prstGeom prst="rect">
            <a:avLst/>
          </a:prstGeom>
        </p:spPr>
      </p:pic>
      <p:pic>
        <p:nvPicPr>
          <p:cNvPr id="48" name="Picture 2" descr="Flag of Liberia - Wikipedia">
            <a:extLst>
              <a:ext uri="{FF2B5EF4-FFF2-40B4-BE49-F238E27FC236}">
                <a16:creationId xmlns:a16="http://schemas.microsoft.com/office/drawing/2014/main" id="{10AF3B97-C032-136D-EFDC-F08D3A192EE8}"/>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r="17668"/>
          <a:stretch/>
        </p:blipFill>
        <p:spPr bwMode="auto">
          <a:xfrm>
            <a:off x="7755493" y="2394251"/>
            <a:ext cx="443682" cy="3165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9" name="Picture 2" descr="Flag of Liberia - Wikipedia">
            <a:extLst>
              <a:ext uri="{FF2B5EF4-FFF2-40B4-BE49-F238E27FC236}">
                <a16:creationId xmlns:a16="http://schemas.microsoft.com/office/drawing/2014/main" id="{45F20020-EE9F-0200-8771-FBEF9D7423F8}"/>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r="17668"/>
          <a:stretch/>
        </p:blipFill>
        <p:spPr bwMode="auto">
          <a:xfrm>
            <a:off x="7869885" y="301574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60" name="Group 62">
            <a:extLst>
              <a:ext uri="{FF2B5EF4-FFF2-40B4-BE49-F238E27FC236}">
                <a16:creationId xmlns:a16="http://schemas.microsoft.com/office/drawing/2014/main" id="{1D368FD8-98EF-CE21-6C6D-ADF253CA1E70}"/>
              </a:ext>
            </a:extLst>
          </p:cNvPr>
          <p:cNvGrpSpPr/>
          <p:nvPr/>
        </p:nvGrpSpPr>
        <p:grpSpPr>
          <a:xfrm>
            <a:off x="9702500" y="1980315"/>
            <a:ext cx="467066" cy="668596"/>
            <a:chOff x="9612365" y="2561901"/>
            <a:chExt cx="1006939" cy="1432453"/>
          </a:xfrm>
        </p:grpSpPr>
        <p:pic>
          <p:nvPicPr>
            <p:cNvPr id="63" name="Graphic 62" descr="Checkbox Checked outline">
              <a:extLst>
                <a:ext uri="{FF2B5EF4-FFF2-40B4-BE49-F238E27FC236}">
                  <a16:creationId xmlns:a16="http://schemas.microsoft.com/office/drawing/2014/main" id="{D7D7A33D-C4B0-9058-32B9-A4C634784E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8634" y="2561901"/>
              <a:ext cx="914400" cy="914400"/>
            </a:xfrm>
            <a:prstGeom prst="rect">
              <a:avLst/>
            </a:prstGeom>
          </p:spPr>
        </p:pic>
        <p:sp>
          <p:nvSpPr>
            <p:cNvPr id="64" name="TextBox 65">
              <a:extLst>
                <a:ext uri="{FF2B5EF4-FFF2-40B4-BE49-F238E27FC236}">
                  <a16:creationId xmlns:a16="http://schemas.microsoft.com/office/drawing/2014/main" id="{E563B222-A802-7337-6521-0A131725C667}"/>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65" name="Picture 2" descr="Flag of Liberia - Wikipedia">
            <a:extLst>
              <a:ext uri="{FF2B5EF4-FFF2-40B4-BE49-F238E27FC236}">
                <a16:creationId xmlns:a16="http://schemas.microsoft.com/office/drawing/2014/main" id="{C96A43FB-E572-B016-9698-994ABDC1B33C}"/>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r="17668"/>
          <a:stretch/>
        </p:blipFill>
        <p:spPr bwMode="auto">
          <a:xfrm>
            <a:off x="9830811" y="2334800"/>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11F97D13-89E7-B1F5-DA1D-3CB13F025C33}"/>
              </a:ext>
            </a:extLst>
          </p:cNvPr>
          <p:cNvGrpSpPr/>
          <p:nvPr/>
        </p:nvGrpSpPr>
        <p:grpSpPr>
          <a:xfrm>
            <a:off x="2510016" y="4585904"/>
            <a:ext cx="467066" cy="668596"/>
            <a:chOff x="2510016" y="4585904"/>
            <a:chExt cx="467066" cy="668596"/>
          </a:xfrm>
        </p:grpSpPr>
        <p:grpSp>
          <p:nvGrpSpPr>
            <p:cNvPr id="69" name="Group 62">
              <a:extLst>
                <a:ext uri="{FF2B5EF4-FFF2-40B4-BE49-F238E27FC236}">
                  <a16:creationId xmlns:a16="http://schemas.microsoft.com/office/drawing/2014/main" id="{3E4F1C47-300F-414B-AFD7-1983C7EDB68A}"/>
                </a:ext>
              </a:extLst>
            </p:cNvPr>
            <p:cNvGrpSpPr/>
            <p:nvPr/>
          </p:nvGrpSpPr>
          <p:grpSpPr>
            <a:xfrm>
              <a:off x="2510016" y="4585904"/>
              <a:ext cx="467066" cy="668596"/>
              <a:chOff x="9612365" y="2561901"/>
              <a:chExt cx="1006939" cy="1432453"/>
            </a:xfrm>
          </p:grpSpPr>
          <p:pic>
            <p:nvPicPr>
              <p:cNvPr id="70" name="Graphic 69" descr="Checkbox Checked outline">
                <a:extLst>
                  <a:ext uri="{FF2B5EF4-FFF2-40B4-BE49-F238E27FC236}">
                    <a16:creationId xmlns:a16="http://schemas.microsoft.com/office/drawing/2014/main" id="{180EA74F-4CF1-3E24-E210-888D1931C5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8634" y="2561901"/>
                <a:ext cx="914400" cy="914400"/>
              </a:xfrm>
              <a:prstGeom prst="rect">
                <a:avLst/>
              </a:prstGeom>
            </p:spPr>
          </p:pic>
          <p:sp>
            <p:nvSpPr>
              <p:cNvPr id="71" name="TextBox 65">
                <a:extLst>
                  <a:ext uri="{FF2B5EF4-FFF2-40B4-BE49-F238E27FC236}">
                    <a16:creationId xmlns:a16="http://schemas.microsoft.com/office/drawing/2014/main" id="{50718B65-3255-8847-5E19-571BCAE43EFA}"/>
                  </a:ext>
                </a:extLst>
              </p:cNvPr>
              <p:cNvSpPr txBox="1"/>
              <p:nvPr/>
            </p:nvSpPr>
            <p:spPr>
              <a:xfrm>
                <a:off x="9612365" y="3203068"/>
                <a:ext cx="1006939" cy="791286"/>
              </a:xfrm>
              <a:prstGeom prst="rect">
                <a:avLst/>
              </a:prstGeom>
              <a:noFill/>
            </p:spPr>
            <p:txBody>
              <a:bodyPr wrap="square" rtlCol="0">
                <a:spAutoFit/>
              </a:bodyPr>
              <a:lstStyle/>
              <a:p>
                <a:pPr algn="ctr"/>
                <a:endParaRPr lang="nl-BE"/>
              </a:p>
            </p:txBody>
          </p:sp>
        </p:grpSp>
        <p:pic>
          <p:nvPicPr>
            <p:cNvPr id="72" name="Picture 2" descr="Flag of Liberia - Wikipedia">
              <a:extLst>
                <a:ext uri="{FF2B5EF4-FFF2-40B4-BE49-F238E27FC236}">
                  <a16:creationId xmlns:a16="http://schemas.microsoft.com/office/drawing/2014/main" id="{1AA9A193-88F3-AC95-5A48-0E84E6D6C70E}"/>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r="17668"/>
            <a:stretch/>
          </p:blipFill>
          <p:spPr bwMode="auto">
            <a:xfrm>
              <a:off x="2638327" y="4940389"/>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cxnSp>
        <p:nvCxnSpPr>
          <p:cNvPr id="85" name="Rechte verbindingslijn 89">
            <a:extLst>
              <a:ext uri="{FF2B5EF4-FFF2-40B4-BE49-F238E27FC236}">
                <a16:creationId xmlns:a16="http://schemas.microsoft.com/office/drawing/2014/main" id="{766EE4BA-2672-B515-A3C3-120A370103F4}"/>
              </a:ext>
            </a:extLst>
          </p:cNvPr>
          <p:cNvCxnSpPr>
            <a:cxnSpLocks/>
          </p:cNvCxnSpPr>
          <p:nvPr/>
        </p:nvCxnSpPr>
        <p:spPr>
          <a:xfrm flipH="1" flipV="1">
            <a:off x="6573520" y="5582776"/>
            <a:ext cx="1897608" cy="69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1310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500" fill="hold"/>
                                        <p:tgtEl>
                                          <p:spTgt spid="65"/>
                                        </p:tgtEl>
                                        <p:attrNameLst>
                                          <p:attrName>ppt_x</p:attrName>
                                        </p:attrNameLst>
                                      </p:cBhvr>
                                      <p:tavLst>
                                        <p:tav tm="0">
                                          <p:val>
                                            <p:strVal val="#ppt_x"/>
                                          </p:val>
                                        </p:tav>
                                        <p:tav tm="100000">
                                          <p:val>
                                            <p:strVal val="#ppt_x"/>
                                          </p:val>
                                        </p:tav>
                                      </p:tavLst>
                                    </p:anim>
                                    <p:anim calcmode="lin" valueType="num">
                                      <p:cBhvr additive="base">
                                        <p:cTn id="45"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500" fill="hold"/>
                                        <p:tgtEl>
                                          <p:spTgt spid="75"/>
                                        </p:tgtEl>
                                        <p:attrNameLst>
                                          <p:attrName>ppt_x</p:attrName>
                                        </p:attrNameLst>
                                      </p:cBhvr>
                                      <p:tavLst>
                                        <p:tav tm="0">
                                          <p:val>
                                            <p:strVal val="#ppt_x"/>
                                          </p:val>
                                        </p:tav>
                                        <p:tav tm="100000">
                                          <p:val>
                                            <p:strVal val="#ppt_x"/>
                                          </p:val>
                                        </p:tav>
                                      </p:tavLst>
                                    </p:anim>
                                    <p:anim calcmode="lin" valueType="num">
                                      <p:cBhvr additive="base">
                                        <p:cTn id="51" dur="50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 calcmode="lin" valueType="num">
                                      <p:cBhvr additive="base">
                                        <p:cTn id="54" dur="500" fill="hold"/>
                                        <p:tgtEl>
                                          <p:spTgt spid="78"/>
                                        </p:tgtEl>
                                        <p:attrNameLst>
                                          <p:attrName>ppt_x</p:attrName>
                                        </p:attrNameLst>
                                      </p:cBhvr>
                                      <p:tavLst>
                                        <p:tav tm="0">
                                          <p:val>
                                            <p:strVal val="#ppt_x"/>
                                          </p:val>
                                        </p:tav>
                                        <p:tav tm="100000">
                                          <p:val>
                                            <p:strVal val="#ppt_x"/>
                                          </p:val>
                                        </p:tav>
                                      </p:tavLst>
                                    </p:anim>
                                    <p:anim calcmode="lin" valueType="num">
                                      <p:cBhvr additive="base">
                                        <p:cTn id="55" dur="500" fill="hold"/>
                                        <p:tgtEl>
                                          <p:spTgt spid="78"/>
                                        </p:tgtEl>
                                        <p:attrNameLst>
                                          <p:attrName>ppt_y</p:attrName>
                                        </p:attrNameLst>
                                      </p:cBhvr>
                                      <p:tavLst>
                                        <p:tav tm="0">
                                          <p:val>
                                            <p:strVal val="1+#ppt_h/2"/>
                                          </p:val>
                                        </p:tav>
                                        <p:tav tm="100000">
                                          <p:val>
                                            <p:strVal val="#ppt_y"/>
                                          </p:val>
                                        </p:tav>
                                      </p:tavLst>
                                    </p:anim>
                                  </p:childTnLst>
                                </p:cTn>
                              </p:par>
                              <p:par>
                                <p:cTn id="56" presetID="22" presetClass="entr" presetSubtype="8" fill="hold" nodeType="with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wipe(left)">
                                      <p:cBhvr>
                                        <p:cTn id="58" dur="500"/>
                                        <p:tgtEl>
                                          <p:spTgt spid="85"/>
                                        </p:tgtEl>
                                      </p:cBhvr>
                                    </p:animEffect>
                                  </p:childTnLst>
                                </p:cTn>
                              </p:par>
                              <p:par>
                                <p:cTn id="59" presetID="22" presetClass="entr" presetSubtype="4"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Graphic 94" descr="Building outline">
            <a:extLst>
              <a:ext uri="{FF2B5EF4-FFF2-40B4-BE49-F238E27FC236}">
                <a16:creationId xmlns:a16="http://schemas.microsoft.com/office/drawing/2014/main" id="{C3548B44-B35F-A65D-2A06-B8D056AACC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052" y="4518497"/>
            <a:ext cx="1484018" cy="1484019"/>
          </a:xfrm>
          <a:prstGeom prst="rect">
            <a:avLst/>
          </a:prstGeom>
        </p:spPr>
      </p:pic>
      <p:sp>
        <p:nvSpPr>
          <p:cNvPr id="96" name="TextBox 5">
            <a:extLst>
              <a:ext uri="{FF2B5EF4-FFF2-40B4-BE49-F238E27FC236}">
                <a16:creationId xmlns:a16="http://schemas.microsoft.com/office/drawing/2014/main" id="{791DFDE5-B015-7426-468E-4565783E69F4}"/>
              </a:ext>
            </a:extLst>
          </p:cNvPr>
          <p:cNvSpPr txBox="1"/>
          <p:nvPr/>
        </p:nvSpPr>
        <p:spPr>
          <a:xfrm>
            <a:off x="731385" y="5886966"/>
            <a:ext cx="1791056" cy="400110"/>
          </a:xfrm>
          <a:prstGeom prst="rect">
            <a:avLst/>
          </a:prstGeom>
          <a:noFill/>
        </p:spPr>
        <p:txBody>
          <a:bodyPr wrap="square" rtlCol="0">
            <a:spAutoFit/>
          </a:bodyPr>
          <a:lstStyle/>
          <a:p>
            <a:pPr algn="ctr"/>
            <a:r>
              <a:rPr lang="nl-BE" sz="2000"/>
              <a:t> </a:t>
            </a:r>
            <a:r>
              <a:rPr lang="nl-BE" sz="2000">
                <a:solidFill>
                  <a:schemeClr val="tx1">
                    <a:alpha val="30000"/>
                  </a:schemeClr>
                </a:solidFill>
              </a:rPr>
              <a:t>ROM</a:t>
            </a:r>
            <a:r>
              <a:rPr lang="nl-BE" sz="2000"/>
              <a:t> </a:t>
            </a:r>
            <a:r>
              <a:rPr lang="nl-BE" sz="2000">
                <a:solidFill>
                  <a:schemeClr val="tx1">
                    <a:alpha val="30000"/>
                  </a:schemeClr>
                </a:solidFill>
              </a:rPr>
              <a:t>Company</a:t>
            </a:r>
          </a:p>
        </p:txBody>
      </p:sp>
      <p:grpSp>
        <p:nvGrpSpPr>
          <p:cNvPr id="103" name="Group 47">
            <a:extLst>
              <a:ext uri="{FF2B5EF4-FFF2-40B4-BE49-F238E27FC236}">
                <a16:creationId xmlns:a16="http://schemas.microsoft.com/office/drawing/2014/main" id="{989EB3F9-9F1A-DD1F-D781-EEDC84722AE7}"/>
              </a:ext>
            </a:extLst>
          </p:cNvPr>
          <p:cNvGrpSpPr/>
          <p:nvPr/>
        </p:nvGrpSpPr>
        <p:grpSpPr>
          <a:xfrm>
            <a:off x="1965655" y="4581275"/>
            <a:ext cx="424142" cy="668596"/>
            <a:chOff x="9658634" y="2561901"/>
            <a:chExt cx="914400" cy="1432453"/>
          </a:xfrm>
        </p:grpSpPr>
        <p:pic>
          <p:nvPicPr>
            <p:cNvPr id="105" name="Graphic 104" descr="Checkbox Checked outline">
              <a:extLst>
                <a:ext uri="{FF2B5EF4-FFF2-40B4-BE49-F238E27FC236}">
                  <a16:creationId xmlns:a16="http://schemas.microsoft.com/office/drawing/2014/main" id="{D380FA4C-34E5-1D8E-8AB8-A75D228DE3E1}"/>
                </a:ext>
              </a:extLst>
            </p:cNvPr>
            <p:cNvPicPr>
              <a:picLocks noChangeAspect="1"/>
            </p:cNvPicPr>
            <p:nvPr/>
          </p:nvPicPr>
          <p:blipFill>
            <a:blip r:embed="rId5">
              <a:alphaModFix amt="3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8634" y="2561901"/>
              <a:ext cx="914400" cy="914400"/>
            </a:xfrm>
            <a:prstGeom prst="rect">
              <a:avLst/>
            </a:prstGeom>
          </p:spPr>
        </p:pic>
        <p:sp>
          <p:nvSpPr>
            <p:cNvPr id="106" name="TextBox 54">
              <a:extLst>
                <a:ext uri="{FF2B5EF4-FFF2-40B4-BE49-F238E27FC236}">
                  <a16:creationId xmlns:a16="http://schemas.microsoft.com/office/drawing/2014/main" id="{736BA466-D6CA-44DD-ECE9-A9D0F9010E83}"/>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04" name="Picture 2">
            <a:extLst>
              <a:ext uri="{FF2B5EF4-FFF2-40B4-BE49-F238E27FC236}">
                <a16:creationId xmlns:a16="http://schemas.microsoft.com/office/drawing/2014/main" id="{877C0FA7-81B4-3ACF-AB87-67DE58E162C5}"/>
              </a:ext>
            </a:extLst>
          </p:cNvPr>
          <p:cNvPicPr>
            <a:picLocks noChangeAspect="1" noChangeArrowheads="1"/>
          </p:cNvPicPr>
          <p:nvPr/>
        </p:nvPicPr>
        <p:blipFill>
          <a:blip r:embed="rId7">
            <a:alphaModFix amt="30000"/>
            <a:extLst>
              <a:ext uri="{28A0092B-C50C-407E-A947-70E740481C1C}">
                <a14:useLocalDpi xmlns:a14="http://schemas.microsoft.com/office/drawing/2010/main" val="0"/>
              </a:ext>
            </a:extLst>
          </a:blip>
          <a:srcRect/>
          <a:stretch>
            <a:fillRect/>
          </a:stretch>
        </p:blipFill>
        <p:spPr bwMode="auto">
          <a:xfrm flipV="1">
            <a:off x="2073762" y="494522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object 4">
            <a:extLst>
              <a:ext uri="{FF2B5EF4-FFF2-40B4-BE49-F238E27FC236}">
                <a16:creationId xmlns:a16="http://schemas.microsoft.com/office/drawing/2014/main" id="{469AC27E-E333-B026-6F76-1E6BB8BDF900}"/>
              </a:ext>
            </a:extLst>
          </p:cNvPr>
          <p:cNvPicPr/>
          <p:nvPr/>
        </p:nvPicPr>
        <p:blipFill>
          <a:blip r:embed="rId8" cstate="print">
            <a:alphaModFix amt="50000"/>
          </a:blip>
          <a:stretch>
            <a:fillRect/>
          </a:stretch>
        </p:blipFill>
        <p:spPr>
          <a:xfrm rot="10800000">
            <a:off x="26995" y="4413953"/>
            <a:ext cx="2505591" cy="2465992"/>
          </a:xfrm>
          <a:prstGeom prst="rect">
            <a:avLst/>
          </a:prstGeom>
        </p:spPr>
      </p:pic>
      <p:sp>
        <p:nvSpPr>
          <p:cNvPr id="2" name="Titel 1">
            <a:extLst>
              <a:ext uri="{FF2B5EF4-FFF2-40B4-BE49-F238E27FC236}">
                <a16:creationId xmlns:a16="http://schemas.microsoft.com/office/drawing/2014/main" id="{BE46E34F-31F2-B494-A9CB-37F4DBBC93C3}"/>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FLEXIBILITY</a:t>
            </a:r>
          </a:p>
        </p:txBody>
      </p:sp>
      <p:grpSp>
        <p:nvGrpSpPr>
          <p:cNvPr id="11" name="Group 10">
            <a:extLst>
              <a:ext uri="{FF2B5EF4-FFF2-40B4-BE49-F238E27FC236}">
                <a16:creationId xmlns:a16="http://schemas.microsoft.com/office/drawing/2014/main" id="{CBC7BFFC-29A6-37AC-31B1-39061E3DD8BD}"/>
              </a:ext>
            </a:extLst>
          </p:cNvPr>
          <p:cNvGrpSpPr/>
          <p:nvPr/>
        </p:nvGrpSpPr>
        <p:grpSpPr>
          <a:xfrm>
            <a:off x="5668685" y="5580871"/>
            <a:ext cx="851919" cy="851919"/>
            <a:chOff x="10063903" y="4588007"/>
            <a:chExt cx="1260000" cy="1260000"/>
          </a:xfrm>
        </p:grpSpPr>
        <p:pic>
          <p:nvPicPr>
            <p:cNvPr id="26" name="Graphic 25" descr="Monitor outline">
              <a:extLst>
                <a:ext uri="{FF2B5EF4-FFF2-40B4-BE49-F238E27FC236}">
                  <a16:creationId xmlns:a16="http://schemas.microsoft.com/office/drawing/2014/main" id="{E209B4FE-9E62-68BF-F3CA-202707501A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63903" y="4588007"/>
              <a:ext cx="1260000" cy="1141132"/>
            </a:xfrm>
            <a:prstGeom prst="rect">
              <a:avLst/>
            </a:prstGeom>
          </p:spPr>
        </p:pic>
        <p:pic>
          <p:nvPicPr>
            <p:cNvPr id="27" name="Graphic 26" descr="User with solid fill">
              <a:extLst>
                <a:ext uri="{FF2B5EF4-FFF2-40B4-BE49-F238E27FC236}">
                  <a16:creationId xmlns:a16="http://schemas.microsoft.com/office/drawing/2014/main" id="{D0470A1B-D32D-3BA6-281B-EE5D39A2F2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63903" y="4706875"/>
              <a:ext cx="1260000" cy="1141132"/>
            </a:xfrm>
            <a:prstGeom prst="rect">
              <a:avLst/>
            </a:prstGeom>
          </p:spPr>
        </p:pic>
      </p:grpSp>
      <p:pic>
        <p:nvPicPr>
          <p:cNvPr id="3" name="Image 2" descr="Une image contenant texte, Graphique, Police, graphisme&#10;&#10;Description générée automatiquement">
            <a:extLst>
              <a:ext uri="{FF2B5EF4-FFF2-40B4-BE49-F238E27FC236}">
                <a16:creationId xmlns:a16="http://schemas.microsoft.com/office/drawing/2014/main" id="{33FD9A74-6C77-C18C-6C2B-49CCA8361C2D}"/>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 name="object 4">
            <a:extLst>
              <a:ext uri="{FF2B5EF4-FFF2-40B4-BE49-F238E27FC236}">
                <a16:creationId xmlns:a16="http://schemas.microsoft.com/office/drawing/2014/main" id="{F848482B-34E0-EA92-8886-0C156E229E34}"/>
              </a:ext>
            </a:extLst>
          </p:cNvPr>
          <p:cNvPicPr/>
          <p:nvPr/>
        </p:nvPicPr>
        <p:blipFill>
          <a:blip r:embed="rId8" cstate="print">
            <a:alphaModFix amt="50000"/>
          </a:blip>
          <a:stretch>
            <a:fillRect/>
          </a:stretch>
        </p:blipFill>
        <p:spPr>
          <a:xfrm>
            <a:off x="9679538" y="12"/>
            <a:ext cx="2505591" cy="2465992"/>
          </a:xfrm>
          <a:prstGeom prst="rect">
            <a:avLst/>
          </a:prstGeom>
        </p:spPr>
      </p:pic>
      <p:sp>
        <p:nvSpPr>
          <p:cNvPr id="8" name="object 5">
            <a:extLst>
              <a:ext uri="{FF2B5EF4-FFF2-40B4-BE49-F238E27FC236}">
                <a16:creationId xmlns:a16="http://schemas.microsoft.com/office/drawing/2014/main" id="{B6E50F1C-C902-F5B0-9831-2B77964844E6}"/>
              </a:ext>
            </a:extLst>
          </p:cNvPr>
          <p:cNvSpPr/>
          <p:nvPr/>
        </p:nvSpPr>
        <p:spPr>
          <a:xfrm>
            <a:off x="5113020"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9" name="object 6">
            <a:extLst>
              <a:ext uri="{FF2B5EF4-FFF2-40B4-BE49-F238E27FC236}">
                <a16:creationId xmlns:a16="http://schemas.microsoft.com/office/drawing/2014/main" id="{BBB6998C-5D9D-2127-D3D4-1FBDCEF99743}"/>
              </a:ext>
            </a:extLst>
          </p:cNvPr>
          <p:cNvSpPr/>
          <p:nvPr/>
        </p:nvSpPr>
        <p:spPr>
          <a:xfrm>
            <a:off x="5768235"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24D18330-0209-0A6E-1B6E-930CFBF9CBE2}"/>
              </a:ext>
            </a:extLst>
          </p:cNvPr>
          <p:cNvSpPr/>
          <p:nvPr/>
        </p:nvSpPr>
        <p:spPr>
          <a:xfrm>
            <a:off x="6423450"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sp>
        <p:nvSpPr>
          <p:cNvPr id="56" name="TextBox 54">
            <a:extLst>
              <a:ext uri="{FF2B5EF4-FFF2-40B4-BE49-F238E27FC236}">
                <a16:creationId xmlns:a16="http://schemas.microsoft.com/office/drawing/2014/main" id="{1A68DBCE-F0B2-B5BA-38F9-2EACA3AA8321}"/>
              </a:ext>
            </a:extLst>
          </p:cNvPr>
          <p:cNvSpPr txBox="1"/>
          <p:nvPr/>
        </p:nvSpPr>
        <p:spPr>
          <a:xfrm>
            <a:off x="1965655" y="4880539"/>
            <a:ext cx="424142" cy="369332"/>
          </a:xfrm>
          <a:prstGeom prst="rect">
            <a:avLst/>
          </a:prstGeom>
          <a:noFill/>
        </p:spPr>
        <p:txBody>
          <a:bodyPr wrap="square" rtlCol="0">
            <a:spAutoFit/>
          </a:bodyPr>
          <a:lstStyle/>
          <a:p>
            <a:pPr algn="ctr"/>
            <a:endParaRPr lang="nl-BE"/>
          </a:p>
        </p:txBody>
      </p:sp>
      <p:pic>
        <p:nvPicPr>
          <p:cNvPr id="44" name="Graphic 43" descr="Building outline">
            <a:extLst>
              <a:ext uri="{FF2B5EF4-FFF2-40B4-BE49-F238E27FC236}">
                <a16:creationId xmlns:a16="http://schemas.microsoft.com/office/drawing/2014/main" id="{6F4D7629-A245-5368-395D-6C8DFA402E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3052" y="4518497"/>
            <a:ext cx="1484018" cy="1484019"/>
          </a:xfrm>
          <a:prstGeom prst="rect">
            <a:avLst/>
          </a:prstGeom>
        </p:spPr>
      </p:pic>
      <p:sp>
        <p:nvSpPr>
          <p:cNvPr id="43" name="TextBox 5">
            <a:extLst>
              <a:ext uri="{FF2B5EF4-FFF2-40B4-BE49-F238E27FC236}">
                <a16:creationId xmlns:a16="http://schemas.microsoft.com/office/drawing/2014/main" id="{24D7C199-12D2-E755-1A16-E51E980924E6}"/>
              </a:ext>
            </a:extLst>
          </p:cNvPr>
          <p:cNvSpPr txBox="1"/>
          <p:nvPr/>
        </p:nvSpPr>
        <p:spPr>
          <a:xfrm>
            <a:off x="731385" y="5886966"/>
            <a:ext cx="1791056" cy="400110"/>
          </a:xfrm>
          <a:prstGeom prst="rect">
            <a:avLst/>
          </a:prstGeom>
          <a:noFill/>
        </p:spPr>
        <p:txBody>
          <a:bodyPr wrap="square" rtlCol="0">
            <a:spAutoFit/>
          </a:bodyPr>
          <a:lstStyle/>
          <a:p>
            <a:pPr algn="ctr"/>
            <a:r>
              <a:rPr lang="nl-BE" sz="2000"/>
              <a:t> ROM Company</a:t>
            </a:r>
          </a:p>
        </p:txBody>
      </p:sp>
      <p:pic>
        <p:nvPicPr>
          <p:cNvPr id="55" name="Graphic 54" descr="Checkbox Checked outline">
            <a:extLst>
              <a:ext uri="{FF2B5EF4-FFF2-40B4-BE49-F238E27FC236}">
                <a16:creationId xmlns:a16="http://schemas.microsoft.com/office/drawing/2014/main" id="{15AAF703-9D83-AD70-C52E-4A8087BE2C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5655" y="4581275"/>
            <a:ext cx="424142" cy="426795"/>
          </a:xfrm>
          <a:prstGeom prst="rect">
            <a:avLst/>
          </a:prstGeom>
        </p:spPr>
      </p:pic>
      <p:pic>
        <p:nvPicPr>
          <p:cNvPr id="54" name="Picture 2">
            <a:extLst>
              <a:ext uri="{FF2B5EF4-FFF2-40B4-BE49-F238E27FC236}">
                <a16:creationId xmlns:a16="http://schemas.microsoft.com/office/drawing/2014/main" id="{1258F269-67E8-0009-4EFA-F95A3F27ED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073762" y="494522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8" name="Graphic 37" descr="Papier met effen opvulling">
            <a:extLst>
              <a:ext uri="{FF2B5EF4-FFF2-40B4-BE49-F238E27FC236}">
                <a16:creationId xmlns:a16="http://schemas.microsoft.com/office/drawing/2014/main" id="{D528A512-4697-A878-06B3-07D81EE2F1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17551" y="4769894"/>
            <a:ext cx="556899" cy="556899"/>
          </a:xfrm>
          <a:prstGeom prst="rect">
            <a:avLst/>
          </a:prstGeom>
        </p:spPr>
      </p:pic>
      <p:sp>
        <p:nvSpPr>
          <p:cNvPr id="39" name="Tekstvak 52">
            <a:extLst>
              <a:ext uri="{FF2B5EF4-FFF2-40B4-BE49-F238E27FC236}">
                <a16:creationId xmlns:a16="http://schemas.microsoft.com/office/drawing/2014/main" id="{EDF33D54-5BE8-8C72-A265-6441FFA985FE}"/>
              </a:ext>
            </a:extLst>
          </p:cNvPr>
          <p:cNvSpPr txBox="1"/>
          <p:nvPr/>
        </p:nvSpPr>
        <p:spPr>
          <a:xfrm>
            <a:off x="5507057" y="5244584"/>
            <a:ext cx="1177887" cy="369332"/>
          </a:xfrm>
          <a:prstGeom prst="rect">
            <a:avLst/>
          </a:prstGeom>
          <a:noFill/>
        </p:spPr>
        <p:txBody>
          <a:bodyPr wrap="none" rtlCol="0">
            <a:spAutoFit/>
          </a:bodyPr>
          <a:lstStyle/>
          <a:p>
            <a:pPr algn="ctr"/>
            <a:r>
              <a:rPr lang="en-GB"/>
              <a:t>MASS ROC</a:t>
            </a:r>
          </a:p>
        </p:txBody>
      </p:sp>
      <p:pic>
        <p:nvPicPr>
          <p:cNvPr id="41" name="Picture 2">
            <a:extLst>
              <a:ext uri="{FF2B5EF4-FFF2-40B4-BE49-F238E27FC236}">
                <a16:creationId xmlns:a16="http://schemas.microsoft.com/office/drawing/2014/main" id="{7E584B8F-0454-8A4F-0C3A-14EF35BE59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993006" y="5048343"/>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0" name="Graphic 79" descr="Papier met effen opvulling">
            <a:extLst>
              <a:ext uri="{FF2B5EF4-FFF2-40B4-BE49-F238E27FC236}">
                <a16:creationId xmlns:a16="http://schemas.microsoft.com/office/drawing/2014/main" id="{1BD2F879-8311-1FA7-C755-3941A809DA3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17551" y="2743482"/>
            <a:ext cx="556899" cy="556899"/>
          </a:xfrm>
          <a:prstGeom prst="rect">
            <a:avLst/>
          </a:prstGeom>
        </p:spPr>
      </p:pic>
      <p:sp>
        <p:nvSpPr>
          <p:cNvPr id="81" name="Tekstvak 52">
            <a:extLst>
              <a:ext uri="{FF2B5EF4-FFF2-40B4-BE49-F238E27FC236}">
                <a16:creationId xmlns:a16="http://schemas.microsoft.com/office/drawing/2014/main" id="{A390DF21-8DAD-6C60-AB9C-3FD830335BE9}"/>
              </a:ext>
            </a:extLst>
          </p:cNvPr>
          <p:cNvSpPr txBox="1"/>
          <p:nvPr/>
        </p:nvSpPr>
        <p:spPr>
          <a:xfrm>
            <a:off x="5296935" y="3215401"/>
            <a:ext cx="1598131" cy="369332"/>
          </a:xfrm>
          <a:prstGeom prst="rect">
            <a:avLst/>
          </a:prstGeom>
          <a:noFill/>
        </p:spPr>
        <p:txBody>
          <a:bodyPr wrap="none" rtlCol="0">
            <a:spAutoFit/>
          </a:bodyPr>
          <a:lstStyle/>
          <a:p>
            <a:pPr algn="ctr"/>
            <a:r>
              <a:rPr lang="en-GB"/>
              <a:t>Rem Ops </a:t>
            </a:r>
            <a:r>
              <a:rPr lang="en-GB" err="1"/>
              <a:t>Suppl</a:t>
            </a:r>
            <a:endParaRPr lang="en-GB"/>
          </a:p>
        </p:txBody>
      </p:sp>
      <p:pic>
        <p:nvPicPr>
          <p:cNvPr id="82" name="Picture 2">
            <a:extLst>
              <a:ext uri="{FF2B5EF4-FFF2-40B4-BE49-F238E27FC236}">
                <a16:creationId xmlns:a16="http://schemas.microsoft.com/office/drawing/2014/main" id="{92E710B1-749A-64F5-DA6E-BB550B1B56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993006" y="302955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6" name="Graphic 75" descr="Wireless with solid fill">
            <a:extLst>
              <a:ext uri="{FF2B5EF4-FFF2-40B4-BE49-F238E27FC236}">
                <a16:creationId xmlns:a16="http://schemas.microsoft.com/office/drawing/2014/main" id="{C78799D6-C915-4D04-C6AE-F7E6D31620C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3500000">
            <a:off x="5890214" y="3769013"/>
            <a:ext cx="411573" cy="411572"/>
          </a:xfrm>
          <a:prstGeom prst="rect">
            <a:avLst/>
          </a:prstGeom>
        </p:spPr>
      </p:pic>
      <p:pic>
        <p:nvPicPr>
          <p:cNvPr id="83" name="Graphic 82" descr="Wireless with solid fill">
            <a:extLst>
              <a:ext uri="{FF2B5EF4-FFF2-40B4-BE49-F238E27FC236}">
                <a16:creationId xmlns:a16="http://schemas.microsoft.com/office/drawing/2014/main" id="{789D9C6C-0331-3AD8-D99B-D618A111BDD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700000">
            <a:off x="5890214" y="4157333"/>
            <a:ext cx="411572" cy="411572"/>
          </a:xfrm>
          <a:prstGeom prst="rect">
            <a:avLst/>
          </a:prstGeom>
        </p:spPr>
      </p:pic>
      <p:sp>
        <p:nvSpPr>
          <p:cNvPr id="89" name="TextBox 88">
            <a:extLst>
              <a:ext uri="{FF2B5EF4-FFF2-40B4-BE49-F238E27FC236}">
                <a16:creationId xmlns:a16="http://schemas.microsoft.com/office/drawing/2014/main" id="{DDEC33DA-E864-2683-EF2B-8327C31420A4}"/>
              </a:ext>
            </a:extLst>
          </p:cNvPr>
          <p:cNvSpPr txBox="1"/>
          <p:nvPr/>
        </p:nvSpPr>
        <p:spPr>
          <a:xfrm>
            <a:off x="10366930" y="3842781"/>
            <a:ext cx="634776" cy="646331"/>
          </a:xfrm>
          <a:prstGeom prst="rect">
            <a:avLst/>
          </a:prstGeom>
          <a:noFill/>
        </p:spPr>
        <p:txBody>
          <a:bodyPr wrap="square" rtlCol="0">
            <a:spAutoFit/>
          </a:bodyPr>
          <a:lstStyle/>
          <a:p>
            <a:pPr algn="ctr"/>
            <a:r>
              <a:rPr lang="nl-BE" b="1" err="1"/>
              <a:t>RemOps</a:t>
            </a:r>
            <a:endParaRPr lang="nl-BE" b="1"/>
          </a:p>
        </p:txBody>
      </p:sp>
      <p:grpSp>
        <p:nvGrpSpPr>
          <p:cNvPr id="7" name="Group 6">
            <a:extLst>
              <a:ext uri="{FF2B5EF4-FFF2-40B4-BE49-F238E27FC236}">
                <a16:creationId xmlns:a16="http://schemas.microsoft.com/office/drawing/2014/main" id="{8A1ACA9A-E88A-A1CC-E35D-6743EDC7C612}"/>
              </a:ext>
            </a:extLst>
          </p:cNvPr>
          <p:cNvGrpSpPr/>
          <p:nvPr/>
        </p:nvGrpSpPr>
        <p:grpSpPr>
          <a:xfrm>
            <a:off x="5611027" y="1579758"/>
            <a:ext cx="969946" cy="1133676"/>
            <a:chOff x="10067429" y="2123382"/>
            <a:chExt cx="1267676" cy="1481664"/>
          </a:xfrm>
        </p:grpSpPr>
        <p:pic>
          <p:nvPicPr>
            <p:cNvPr id="88" name="Graphic 87" descr="Freight outline">
              <a:extLst>
                <a:ext uri="{FF2B5EF4-FFF2-40B4-BE49-F238E27FC236}">
                  <a16:creationId xmlns:a16="http://schemas.microsoft.com/office/drawing/2014/main" id="{5CE97B1B-7206-EFC4-D73E-FED6051EFA0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067429" y="2123382"/>
              <a:ext cx="1267676" cy="1267676"/>
            </a:xfrm>
            <a:prstGeom prst="rect">
              <a:avLst/>
            </a:prstGeom>
          </p:spPr>
        </p:pic>
        <p:pic>
          <p:nvPicPr>
            <p:cNvPr id="90" name="Picture 2">
              <a:extLst>
                <a:ext uri="{FF2B5EF4-FFF2-40B4-BE49-F238E27FC236}">
                  <a16:creationId xmlns:a16="http://schemas.microsoft.com/office/drawing/2014/main" id="{AAF16059-F6B8-6F9F-8F27-90DCA1C40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389281" y="318925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46" name="TextBox 54">
            <a:extLst>
              <a:ext uri="{FF2B5EF4-FFF2-40B4-BE49-F238E27FC236}">
                <a16:creationId xmlns:a16="http://schemas.microsoft.com/office/drawing/2014/main" id="{81979896-8F39-6397-FF95-5292EC50AFD8}"/>
              </a:ext>
            </a:extLst>
          </p:cNvPr>
          <p:cNvSpPr txBox="1"/>
          <p:nvPr/>
        </p:nvSpPr>
        <p:spPr>
          <a:xfrm>
            <a:off x="1965655" y="2279579"/>
            <a:ext cx="424142" cy="369332"/>
          </a:xfrm>
          <a:prstGeom prst="rect">
            <a:avLst/>
          </a:prstGeom>
          <a:noFill/>
        </p:spPr>
        <p:txBody>
          <a:bodyPr wrap="square" rtlCol="0">
            <a:spAutoFit/>
          </a:bodyPr>
          <a:lstStyle/>
          <a:p>
            <a:pPr algn="ctr"/>
            <a:endParaRPr lang="nl-BE"/>
          </a:p>
        </p:txBody>
      </p:sp>
      <p:pic>
        <p:nvPicPr>
          <p:cNvPr id="40" name="Graphic 39" descr="Building outline">
            <a:extLst>
              <a:ext uri="{FF2B5EF4-FFF2-40B4-BE49-F238E27FC236}">
                <a16:creationId xmlns:a16="http://schemas.microsoft.com/office/drawing/2014/main" id="{1E227E69-F827-09B3-DDBB-BB0AB6DC11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5704" y="1923392"/>
            <a:ext cx="1484018" cy="1484019"/>
          </a:xfrm>
          <a:prstGeom prst="rect">
            <a:avLst/>
          </a:prstGeom>
        </p:spPr>
      </p:pic>
      <p:sp>
        <p:nvSpPr>
          <p:cNvPr id="42" name="TextBox 5">
            <a:extLst>
              <a:ext uri="{FF2B5EF4-FFF2-40B4-BE49-F238E27FC236}">
                <a16:creationId xmlns:a16="http://schemas.microsoft.com/office/drawing/2014/main" id="{9FD9AB49-0129-C3CD-71C0-C40BAB3B6341}"/>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pic>
        <p:nvPicPr>
          <p:cNvPr id="45" name="Graphic 44" descr="Checkbox Checked outline">
            <a:extLst>
              <a:ext uri="{FF2B5EF4-FFF2-40B4-BE49-F238E27FC236}">
                <a16:creationId xmlns:a16="http://schemas.microsoft.com/office/drawing/2014/main" id="{38B32A58-1665-2D2D-25F8-48FFBDB164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5655" y="1980315"/>
            <a:ext cx="424142" cy="426795"/>
          </a:xfrm>
          <a:prstGeom prst="rect">
            <a:avLst/>
          </a:prstGeom>
        </p:spPr>
      </p:pic>
      <p:pic>
        <p:nvPicPr>
          <p:cNvPr id="33" name="Picture 2">
            <a:extLst>
              <a:ext uri="{FF2B5EF4-FFF2-40B4-BE49-F238E27FC236}">
                <a16:creationId xmlns:a16="http://schemas.microsoft.com/office/drawing/2014/main" id="{33ABAA55-9939-5597-60B7-12167A0E70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8" name="Group 47">
            <a:extLst>
              <a:ext uri="{FF2B5EF4-FFF2-40B4-BE49-F238E27FC236}">
                <a16:creationId xmlns:a16="http://schemas.microsoft.com/office/drawing/2014/main" id="{A2CC09DC-BF86-4251-9AF9-A656EB500063}"/>
              </a:ext>
            </a:extLst>
          </p:cNvPr>
          <p:cNvGrpSpPr/>
          <p:nvPr/>
        </p:nvGrpSpPr>
        <p:grpSpPr>
          <a:xfrm>
            <a:off x="1965655" y="1980315"/>
            <a:ext cx="424142" cy="668596"/>
            <a:chOff x="9658634" y="2561901"/>
            <a:chExt cx="914400" cy="1432453"/>
          </a:xfrm>
        </p:grpSpPr>
        <p:pic>
          <p:nvPicPr>
            <p:cNvPr id="100" name="Graphic 99" descr="Checkbox Checked outline">
              <a:extLst>
                <a:ext uri="{FF2B5EF4-FFF2-40B4-BE49-F238E27FC236}">
                  <a16:creationId xmlns:a16="http://schemas.microsoft.com/office/drawing/2014/main" id="{7467CE05-A0E5-59DF-E680-AAC4752EC3AE}"/>
                </a:ext>
              </a:extLst>
            </p:cNvPr>
            <p:cNvPicPr>
              <a:picLocks noChangeAspect="1"/>
            </p:cNvPicPr>
            <p:nvPr/>
          </p:nvPicPr>
          <p:blipFill>
            <a:blip r:embed="rId5">
              <a:alphaModFix amt="3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8634" y="2561901"/>
              <a:ext cx="914400" cy="914400"/>
            </a:xfrm>
            <a:prstGeom prst="rect">
              <a:avLst/>
            </a:prstGeom>
          </p:spPr>
        </p:pic>
        <p:sp>
          <p:nvSpPr>
            <p:cNvPr id="101" name="TextBox 54">
              <a:extLst>
                <a:ext uri="{FF2B5EF4-FFF2-40B4-BE49-F238E27FC236}">
                  <a16:creationId xmlns:a16="http://schemas.microsoft.com/office/drawing/2014/main" id="{7B92C5F4-6B7C-47D6-2E07-C18587D60E6B}"/>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99" name="Picture 2">
            <a:extLst>
              <a:ext uri="{FF2B5EF4-FFF2-40B4-BE49-F238E27FC236}">
                <a16:creationId xmlns:a16="http://schemas.microsoft.com/office/drawing/2014/main" id="{AA3F7A67-ED12-1AE8-321D-06CD2B801CE5}"/>
              </a:ext>
            </a:extLst>
          </p:cNvPr>
          <p:cNvPicPr>
            <a:picLocks noChangeAspect="1" noChangeArrowheads="1"/>
          </p:cNvPicPr>
          <p:nvPr/>
        </p:nvPicPr>
        <p:blipFill>
          <a:blip r:embed="rId7">
            <a:alphaModFix amt="30000"/>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6" name="Rechte verbindingslijn 36">
            <a:extLst>
              <a:ext uri="{FF2B5EF4-FFF2-40B4-BE49-F238E27FC236}">
                <a16:creationId xmlns:a16="http://schemas.microsoft.com/office/drawing/2014/main" id="{F050A9B2-B378-089D-D513-2F7EA131AC97}"/>
              </a:ext>
            </a:extLst>
          </p:cNvPr>
          <p:cNvCxnSpPr>
            <a:cxnSpLocks/>
          </p:cNvCxnSpPr>
          <p:nvPr/>
        </p:nvCxnSpPr>
        <p:spPr>
          <a:xfrm flipH="1">
            <a:off x="935704" y="4176495"/>
            <a:ext cx="1052491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46E39AD-28FF-36C5-2847-C8C39E35CFEA}"/>
              </a:ext>
            </a:extLst>
          </p:cNvPr>
          <p:cNvGrpSpPr/>
          <p:nvPr/>
        </p:nvGrpSpPr>
        <p:grpSpPr>
          <a:xfrm>
            <a:off x="7234033" y="5576556"/>
            <a:ext cx="851919" cy="851919"/>
            <a:chOff x="10063903" y="4588007"/>
            <a:chExt cx="1260000" cy="1260000"/>
          </a:xfrm>
        </p:grpSpPr>
        <p:pic>
          <p:nvPicPr>
            <p:cNvPr id="35" name="Graphic 34" descr="Monitor outline">
              <a:extLst>
                <a:ext uri="{FF2B5EF4-FFF2-40B4-BE49-F238E27FC236}">
                  <a16:creationId xmlns:a16="http://schemas.microsoft.com/office/drawing/2014/main" id="{6B842D62-3499-AF1E-676F-3A03C14F7A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63903" y="4588007"/>
              <a:ext cx="1260000" cy="1141132"/>
            </a:xfrm>
            <a:prstGeom prst="rect">
              <a:avLst/>
            </a:prstGeom>
          </p:spPr>
        </p:pic>
        <p:pic>
          <p:nvPicPr>
            <p:cNvPr id="36" name="Graphic 35" descr="User with solid fill">
              <a:extLst>
                <a:ext uri="{FF2B5EF4-FFF2-40B4-BE49-F238E27FC236}">
                  <a16:creationId xmlns:a16="http://schemas.microsoft.com/office/drawing/2014/main" id="{944F2EA1-22DF-F7CA-3E27-AFEE65FACB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63903" y="4706875"/>
              <a:ext cx="1260000" cy="1141132"/>
            </a:xfrm>
            <a:prstGeom prst="rect">
              <a:avLst/>
            </a:prstGeom>
          </p:spPr>
        </p:pic>
      </p:grpSp>
      <p:pic>
        <p:nvPicPr>
          <p:cNvPr id="48" name="Graphic 47" descr="Papier met effen opvulling">
            <a:extLst>
              <a:ext uri="{FF2B5EF4-FFF2-40B4-BE49-F238E27FC236}">
                <a16:creationId xmlns:a16="http://schemas.microsoft.com/office/drawing/2014/main" id="{5C683346-CC85-1B29-7824-0892E8F68D5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82899" y="4765579"/>
            <a:ext cx="556899" cy="556899"/>
          </a:xfrm>
          <a:prstGeom prst="rect">
            <a:avLst/>
          </a:prstGeom>
        </p:spPr>
      </p:pic>
      <p:sp>
        <p:nvSpPr>
          <p:cNvPr id="49" name="Tekstvak 52">
            <a:extLst>
              <a:ext uri="{FF2B5EF4-FFF2-40B4-BE49-F238E27FC236}">
                <a16:creationId xmlns:a16="http://schemas.microsoft.com/office/drawing/2014/main" id="{4B20BEFC-FDA0-3B15-DACA-55B34EE7DA0A}"/>
              </a:ext>
            </a:extLst>
          </p:cNvPr>
          <p:cNvSpPr txBox="1"/>
          <p:nvPr/>
        </p:nvSpPr>
        <p:spPr>
          <a:xfrm>
            <a:off x="7072405" y="5240269"/>
            <a:ext cx="1177887" cy="369332"/>
          </a:xfrm>
          <a:prstGeom prst="rect">
            <a:avLst/>
          </a:prstGeom>
          <a:noFill/>
        </p:spPr>
        <p:txBody>
          <a:bodyPr wrap="none" rtlCol="0">
            <a:spAutoFit/>
          </a:bodyPr>
          <a:lstStyle/>
          <a:p>
            <a:pPr algn="ctr"/>
            <a:r>
              <a:rPr lang="en-GB"/>
              <a:t>MASS ROC</a:t>
            </a:r>
          </a:p>
        </p:txBody>
      </p:sp>
      <p:pic>
        <p:nvPicPr>
          <p:cNvPr id="51" name="Picture 2">
            <a:extLst>
              <a:ext uri="{FF2B5EF4-FFF2-40B4-BE49-F238E27FC236}">
                <a16:creationId xmlns:a16="http://schemas.microsoft.com/office/drawing/2014/main" id="{B8116E78-62B1-4200-BF85-368DABAEDD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7558354" y="5044028"/>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2" name="Graphic 51" descr="Wireless with solid fill">
            <a:extLst>
              <a:ext uri="{FF2B5EF4-FFF2-40B4-BE49-F238E27FC236}">
                <a16:creationId xmlns:a16="http://schemas.microsoft.com/office/drawing/2014/main" id="{8C326464-BC36-6211-01B3-34F0C731AE9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700000">
            <a:off x="7455562" y="4153018"/>
            <a:ext cx="411572" cy="411572"/>
          </a:xfrm>
          <a:prstGeom prst="rect">
            <a:avLst/>
          </a:prstGeom>
        </p:spPr>
      </p:pic>
    </p:spTree>
    <p:extLst>
      <p:ext uri="{BB962C8B-B14F-4D97-AF65-F5344CB8AC3E}">
        <p14:creationId xmlns:p14="http://schemas.microsoft.com/office/powerpoint/2010/main" val="26771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1+#ppt_w/2"/>
                                          </p:val>
                                        </p:tav>
                                        <p:tav tm="100000">
                                          <p:val>
                                            <p:strVal val="#ppt_x"/>
                                          </p:val>
                                        </p:tav>
                                      </p:tavLst>
                                    </p:anim>
                                    <p:anim calcmode="lin" valueType="num">
                                      <p:cBhvr additive="base">
                                        <p:cTn id="14" dur="500" fill="hold"/>
                                        <p:tgtEl>
                                          <p:spTgt spid="4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1+#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1+#ppt_w/2"/>
                                          </p:val>
                                        </p:tav>
                                        <p:tav tm="100000">
                                          <p:val>
                                            <p:strVal val="#ppt_x"/>
                                          </p:val>
                                        </p:tav>
                                      </p:tavLst>
                                    </p:anim>
                                    <p:anim calcmode="lin" valueType="num">
                                      <p:cBhvr additive="base">
                                        <p:cTn id="2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down)">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 name="Image 5" descr="Une image contenant texte, Graphique, Police, graphisme&#10;&#10;Description générée automatiquement">
            <a:extLst>
              <a:ext uri="{FF2B5EF4-FFF2-40B4-BE49-F238E27FC236}">
                <a16:creationId xmlns:a16="http://schemas.microsoft.com/office/drawing/2014/main" id="{2BA7CE0C-D1D9-9702-EC74-419373A757D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6144" y="295661"/>
            <a:ext cx="820074" cy="1247091"/>
          </a:xfrm>
          <a:prstGeom prst="rect">
            <a:avLst/>
          </a:prstGeom>
        </p:spPr>
      </p:pic>
      <p:grpSp>
        <p:nvGrpSpPr>
          <p:cNvPr id="5" name="object 4">
            <a:extLst>
              <a:ext uri="{FF2B5EF4-FFF2-40B4-BE49-F238E27FC236}">
                <a16:creationId xmlns:a16="http://schemas.microsoft.com/office/drawing/2014/main" id="{C25D633B-5E6E-D104-5C57-A225813B132A}"/>
              </a:ext>
            </a:extLst>
          </p:cNvPr>
          <p:cNvGrpSpPr/>
          <p:nvPr/>
        </p:nvGrpSpPr>
        <p:grpSpPr>
          <a:xfrm>
            <a:off x="5113020" y="6628821"/>
            <a:ext cx="1965960" cy="45719"/>
            <a:chOff x="4363177" y="6975805"/>
            <a:chExt cx="1965960" cy="127000"/>
          </a:xfrm>
        </p:grpSpPr>
        <p:sp>
          <p:nvSpPr>
            <p:cNvPr id="6" name="object 5">
              <a:extLst>
                <a:ext uri="{FF2B5EF4-FFF2-40B4-BE49-F238E27FC236}">
                  <a16:creationId xmlns:a16="http://schemas.microsoft.com/office/drawing/2014/main" id="{7B7B214B-D0B8-8AB1-CC1E-5F0A419DB167}"/>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7" name="object 6">
              <a:extLst>
                <a:ext uri="{FF2B5EF4-FFF2-40B4-BE49-F238E27FC236}">
                  <a16:creationId xmlns:a16="http://schemas.microsoft.com/office/drawing/2014/main" id="{19770D9F-2E01-14CC-21DA-89517287778A}"/>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8" name="object 7">
              <a:extLst>
                <a:ext uri="{FF2B5EF4-FFF2-40B4-BE49-F238E27FC236}">
                  <a16:creationId xmlns:a16="http://schemas.microsoft.com/office/drawing/2014/main" id="{123E70AE-0945-4BEA-CAEF-4C01B6F58E1E}"/>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9" name="object 3">
            <a:extLst>
              <a:ext uri="{FF2B5EF4-FFF2-40B4-BE49-F238E27FC236}">
                <a16:creationId xmlns:a16="http://schemas.microsoft.com/office/drawing/2014/main" id="{B2B06282-A43D-7E24-6841-548FEE2E3FE7}"/>
              </a:ext>
            </a:extLst>
          </p:cNvPr>
          <p:cNvSpPr txBox="1">
            <a:spLocks/>
          </p:cNvSpPr>
          <p:nvPr/>
        </p:nvSpPr>
        <p:spPr>
          <a:xfrm>
            <a:off x="2518456" y="3078583"/>
            <a:ext cx="7161084" cy="700833"/>
          </a:xfrm>
          <a:prstGeom prst="rect">
            <a:avLst/>
          </a:prstGeom>
        </p:spPr>
        <p:txBody>
          <a:bodyPr vert="horz" wrap="square" lIns="0" tIns="12255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gn="ctr">
              <a:lnSpc>
                <a:spcPts val="4540"/>
              </a:lnSpc>
              <a:spcBef>
                <a:spcPts val="965"/>
              </a:spcBef>
              <a:tabLst>
                <a:tab pos="2019935" algn="l"/>
                <a:tab pos="2590800" algn="l"/>
                <a:tab pos="4300220" algn="l"/>
              </a:tabLst>
            </a:pPr>
            <a:r>
              <a:rPr lang="en-US" sz="4500" b="1">
                <a:solidFill>
                  <a:schemeClr val="bg1"/>
                </a:solidFill>
                <a:latin typeface="Montserrat Black"/>
              </a:rPr>
              <a:t>5. Legal aspects</a:t>
            </a:r>
          </a:p>
        </p:txBody>
      </p:sp>
      <p:pic>
        <p:nvPicPr>
          <p:cNvPr id="12" name="object 4">
            <a:extLst>
              <a:ext uri="{FF2B5EF4-FFF2-40B4-BE49-F238E27FC236}">
                <a16:creationId xmlns:a16="http://schemas.microsoft.com/office/drawing/2014/main" id="{CB45999B-90A9-468A-7020-05983F241962}"/>
              </a:ext>
            </a:extLst>
          </p:cNvPr>
          <p:cNvPicPr/>
          <p:nvPr/>
        </p:nvPicPr>
        <p:blipFill>
          <a:blip r:embed="rId3" cstate="print"/>
          <a:stretch>
            <a:fillRect/>
          </a:stretch>
        </p:blipFill>
        <p:spPr>
          <a:xfrm>
            <a:off x="9679540" y="3797"/>
            <a:ext cx="2505591" cy="2465992"/>
          </a:xfrm>
          <a:prstGeom prst="rect">
            <a:avLst/>
          </a:prstGeom>
        </p:spPr>
      </p:pic>
      <p:pic>
        <p:nvPicPr>
          <p:cNvPr id="13" name="object 5">
            <a:extLst>
              <a:ext uri="{FF2B5EF4-FFF2-40B4-BE49-F238E27FC236}">
                <a16:creationId xmlns:a16="http://schemas.microsoft.com/office/drawing/2014/main" id="{CBDA167E-ABF4-FD07-EC54-6F02B577361A}"/>
              </a:ext>
            </a:extLst>
          </p:cNvPr>
          <p:cNvPicPr/>
          <p:nvPr/>
        </p:nvPicPr>
        <p:blipFill>
          <a:blip r:embed="rId4" cstate="print"/>
          <a:stretch>
            <a:fillRect/>
          </a:stretch>
        </p:blipFill>
        <p:spPr>
          <a:xfrm>
            <a:off x="0" y="4408912"/>
            <a:ext cx="2505591" cy="2465996"/>
          </a:xfrm>
          <a:prstGeom prst="rect">
            <a:avLst/>
          </a:prstGeom>
        </p:spPr>
      </p:pic>
    </p:spTree>
    <p:extLst>
      <p:ext uri="{BB962C8B-B14F-4D97-AF65-F5344CB8AC3E}">
        <p14:creationId xmlns:p14="http://schemas.microsoft.com/office/powerpoint/2010/main" val="877124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B7FC8E-8FAC-AF13-A3B0-65C4EB8C8601}"/>
              </a:ext>
            </a:extLst>
          </p:cNvPr>
          <p:cNvGrpSpPr/>
          <p:nvPr/>
        </p:nvGrpSpPr>
        <p:grpSpPr>
          <a:xfrm>
            <a:off x="5325914" y="2409789"/>
            <a:ext cx="1539961" cy="1744231"/>
            <a:chOff x="5027995" y="2942869"/>
            <a:chExt cx="995083" cy="1127077"/>
          </a:xfrm>
        </p:grpSpPr>
        <p:grpSp>
          <p:nvGrpSpPr>
            <p:cNvPr id="3" name="Group 2">
              <a:extLst>
                <a:ext uri="{FF2B5EF4-FFF2-40B4-BE49-F238E27FC236}">
                  <a16:creationId xmlns:a16="http://schemas.microsoft.com/office/drawing/2014/main" id="{4357D707-195F-7093-D39A-1E8414B598D7}"/>
                </a:ext>
              </a:extLst>
            </p:cNvPr>
            <p:cNvGrpSpPr/>
            <p:nvPr/>
          </p:nvGrpSpPr>
          <p:grpSpPr>
            <a:xfrm>
              <a:off x="5068336" y="2942869"/>
              <a:ext cx="914401" cy="1009651"/>
              <a:chOff x="5638799" y="2971799"/>
              <a:chExt cx="914401" cy="1009651"/>
            </a:xfrm>
          </p:grpSpPr>
          <p:pic>
            <p:nvPicPr>
              <p:cNvPr id="5" name="Graphic 4" descr="Monitor outline">
                <a:extLst>
                  <a:ext uri="{FF2B5EF4-FFF2-40B4-BE49-F238E27FC236}">
                    <a16:creationId xmlns:a16="http://schemas.microsoft.com/office/drawing/2014/main" id="{7EE97207-A69C-E22B-35E4-183270C9E4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799" y="2971799"/>
                <a:ext cx="914400" cy="914400"/>
              </a:xfrm>
              <a:prstGeom prst="rect">
                <a:avLst/>
              </a:prstGeom>
            </p:spPr>
          </p:pic>
          <p:pic>
            <p:nvPicPr>
              <p:cNvPr id="6" name="Graphic 5" descr="User with solid fill">
                <a:extLst>
                  <a:ext uri="{FF2B5EF4-FFF2-40B4-BE49-F238E27FC236}">
                    <a16:creationId xmlns:a16="http://schemas.microsoft.com/office/drawing/2014/main" id="{039085A8-065B-BB3D-1DD3-9253DEF737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3067050"/>
                <a:ext cx="914400" cy="914400"/>
              </a:xfrm>
              <a:prstGeom prst="rect">
                <a:avLst/>
              </a:prstGeom>
            </p:spPr>
          </p:pic>
        </p:grpSp>
        <p:sp>
          <p:nvSpPr>
            <p:cNvPr id="4" name="TextBox 3">
              <a:extLst>
                <a:ext uri="{FF2B5EF4-FFF2-40B4-BE49-F238E27FC236}">
                  <a16:creationId xmlns:a16="http://schemas.microsoft.com/office/drawing/2014/main" id="{FD2D6034-0956-FDEB-9100-FA5C3BE71DB4}"/>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pic>
        <p:nvPicPr>
          <p:cNvPr id="10" name="object 4">
            <a:extLst>
              <a:ext uri="{FF2B5EF4-FFF2-40B4-BE49-F238E27FC236}">
                <a16:creationId xmlns:a16="http://schemas.microsoft.com/office/drawing/2014/main" id="{5E673B9E-ECD7-0C96-3504-A30E2E9459D7}"/>
              </a:ext>
            </a:extLst>
          </p:cNvPr>
          <p:cNvPicPr/>
          <p:nvPr/>
        </p:nvPicPr>
        <p:blipFill>
          <a:blip r:embed="rId7" cstate="print">
            <a:alphaModFix amt="50000"/>
          </a:blip>
          <a:stretch>
            <a:fillRect/>
          </a:stretch>
        </p:blipFill>
        <p:spPr>
          <a:xfrm rot="10800000">
            <a:off x="1316" y="4388832"/>
            <a:ext cx="2505591" cy="2465992"/>
          </a:xfrm>
          <a:prstGeom prst="rect">
            <a:avLst/>
          </a:prstGeom>
        </p:spPr>
      </p:pic>
      <p:pic>
        <p:nvPicPr>
          <p:cNvPr id="8" name="Image 2" descr="Une image contenant texte, Graphique, Police, graphisme&#10;&#10;Description générée automatiquement">
            <a:extLst>
              <a:ext uri="{FF2B5EF4-FFF2-40B4-BE49-F238E27FC236}">
                <a16:creationId xmlns:a16="http://schemas.microsoft.com/office/drawing/2014/main" id="{007EB456-0F57-86E1-86DD-ABABBA63DB4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9" name="object 4">
            <a:extLst>
              <a:ext uri="{FF2B5EF4-FFF2-40B4-BE49-F238E27FC236}">
                <a16:creationId xmlns:a16="http://schemas.microsoft.com/office/drawing/2014/main" id="{3970DA74-A911-05CF-9A0F-D4EA3B87820C}"/>
              </a:ext>
            </a:extLst>
          </p:cNvPr>
          <p:cNvPicPr/>
          <p:nvPr/>
        </p:nvPicPr>
        <p:blipFill>
          <a:blip r:embed="rId7" cstate="print">
            <a:alphaModFix amt="50000"/>
          </a:blip>
          <a:stretch>
            <a:fillRect/>
          </a:stretch>
        </p:blipFill>
        <p:spPr>
          <a:xfrm>
            <a:off x="9679538" y="12"/>
            <a:ext cx="2505591" cy="2465992"/>
          </a:xfrm>
          <a:prstGeom prst="rect">
            <a:avLst/>
          </a:prstGeom>
        </p:spPr>
      </p:pic>
      <p:grpSp>
        <p:nvGrpSpPr>
          <p:cNvPr id="11" name="object 4">
            <a:extLst>
              <a:ext uri="{FF2B5EF4-FFF2-40B4-BE49-F238E27FC236}">
                <a16:creationId xmlns:a16="http://schemas.microsoft.com/office/drawing/2014/main" id="{F024E379-36E0-5DA9-5C70-F2B73A9D88DD}"/>
              </a:ext>
            </a:extLst>
          </p:cNvPr>
          <p:cNvGrpSpPr/>
          <p:nvPr/>
        </p:nvGrpSpPr>
        <p:grpSpPr>
          <a:xfrm>
            <a:off x="5113020" y="6628821"/>
            <a:ext cx="1965960" cy="45719"/>
            <a:chOff x="4363177" y="6975805"/>
            <a:chExt cx="1965960" cy="127000"/>
          </a:xfrm>
        </p:grpSpPr>
        <p:sp>
          <p:nvSpPr>
            <p:cNvPr id="12" name="object 5">
              <a:extLst>
                <a:ext uri="{FF2B5EF4-FFF2-40B4-BE49-F238E27FC236}">
                  <a16:creationId xmlns:a16="http://schemas.microsoft.com/office/drawing/2014/main" id="{C9D88217-4618-01A3-51B3-F779A982ADA0}"/>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3" name="object 6">
              <a:extLst>
                <a:ext uri="{FF2B5EF4-FFF2-40B4-BE49-F238E27FC236}">
                  <a16:creationId xmlns:a16="http://schemas.microsoft.com/office/drawing/2014/main" id="{4C0F92A2-FBA1-FDB6-A8E4-CD9A1B6D25AA}"/>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4" name="object 7">
              <a:extLst>
                <a:ext uri="{FF2B5EF4-FFF2-40B4-BE49-F238E27FC236}">
                  <a16:creationId xmlns:a16="http://schemas.microsoft.com/office/drawing/2014/main" id="{DE84FF6F-F42B-E744-1E42-AB7C54DEE869}"/>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17" name="Titel 1">
            <a:extLst>
              <a:ext uri="{FF2B5EF4-FFF2-40B4-BE49-F238E27FC236}">
                <a16:creationId xmlns:a16="http://schemas.microsoft.com/office/drawing/2014/main" id="{4604BEDD-FF3A-9815-794B-5123A92F5D11}"/>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a:rPr>
              <a:t>LEGAL ASPECTS</a:t>
            </a:r>
            <a:endParaRPr lang="en-GB" sz="3000">
              <a:solidFill>
                <a:srgbClr val="003399"/>
              </a:solidFill>
              <a:latin typeface="Montserrat Black" panose="00000A00000000000000" pitchFamily="2" charset="0"/>
            </a:endParaRPr>
          </a:p>
        </p:txBody>
      </p:sp>
      <p:sp>
        <p:nvSpPr>
          <p:cNvPr id="18" name="Tekstvak 12">
            <a:extLst>
              <a:ext uri="{FF2B5EF4-FFF2-40B4-BE49-F238E27FC236}">
                <a16:creationId xmlns:a16="http://schemas.microsoft.com/office/drawing/2014/main" id="{9D388334-6989-A842-9558-67976E807118}"/>
              </a:ext>
            </a:extLst>
          </p:cNvPr>
          <p:cNvSpPr txBox="1"/>
          <p:nvPr/>
        </p:nvSpPr>
        <p:spPr>
          <a:xfrm>
            <a:off x="5888328" y="4256787"/>
            <a:ext cx="417102" cy="553998"/>
          </a:xfrm>
          <a:prstGeom prst="rect">
            <a:avLst/>
          </a:prstGeom>
          <a:noFill/>
        </p:spPr>
        <p:txBody>
          <a:bodyPr wrap="none" rtlCol="0">
            <a:spAutoFit/>
          </a:bodyPr>
          <a:lstStyle/>
          <a:p>
            <a:r>
              <a:rPr lang="en-GB" sz="3000">
                <a:solidFill>
                  <a:srgbClr val="003399"/>
                </a:solidFill>
                <a:latin typeface="Montserrat Black"/>
                <a:ea typeface="+mj-ea"/>
                <a:cs typeface="+mj-cs"/>
              </a:rPr>
              <a:t>?</a:t>
            </a:r>
          </a:p>
        </p:txBody>
      </p:sp>
      <p:grpSp>
        <p:nvGrpSpPr>
          <p:cNvPr id="24" name="Group 23">
            <a:extLst>
              <a:ext uri="{FF2B5EF4-FFF2-40B4-BE49-F238E27FC236}">
                <a16:creationId xmlns:a16="http://schemas.microsoft.com/office/drawing/2014/main" id="{79775ACC-48E1-F315-D383-705DD4028EC7}"/>
              </a:ext>
            </a:extLst>
          </p:cNvPr>
          <p:cNvGrpSpPr/>
          <p:nvPr/>
        </p:nvGrpSpPr>
        <p:grpSpPr>
          <a:xfrm>
            <a:off x="-2401678" y="2245302"/>
            <a:ext cx="1267676" cy="1501984"/>
            <a:chOff x="4945453" y="2245302"/>
            <a:chExt cx="1267676" cy="1501984"/>
          </a:xfrm>
        </p:grpSpPr>
        <p:pic>
          <p:nvPicPr>
            <p:cNvPr id="28" name="Graphic 27" descr="Freight outline">
              <a:extLst>
                <a:ext uri="{FF2B5EF4-FFF2-40B4-BE49-F238E27FC236}">
                  <a16:creationId xmlns:a16="http://schemas.microsoft.com/office/drawing/2014/main" id="{8F37AFEF-9D77-1766-AC5D-3F1B9C3544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45453" y="2245302"/>
              <a:ext cx="1267676" cy="1267676"/>
            </a:xfrm>
            <a:prstGeom prst="rect">
              <a:avLst/>
            </a:prstGeom>
          </p:spPr>
        </p:pic>
        <p:pic>
          <p:nvPicPr>
            <p:cNvPr id="29" name="Picture 2">
              <a:extLst>
                <a:ext uri="{FF2B5EF4-FFF2-40B4-BE49-F238E27FC236}">
                  <a16:creationId xmlns:a16="http://schemas.microsoft.com/office/drawing/2014/main" id="{462B5835-FE8C-F821-74A2-080C8BD214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V="1">
              <a:off x="5267305" y="333149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49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4">
            <a:extLst>
              <a:ext uri="{FF2B5EF4-FFF2-40B4-BE49-F238E27FC236}">
                <a16:creationId xmlns:a16="http://schemas.microsoft.com/office/drawing/2014/main" id="{5E673B9E-ECD7-0C96-3504-A30E2E9459D7}"/>
              </a:ext>
            </a:extLst>
          </p:cNvPr>
          <p:cNvPicPr/>
          <p:nvPr/>
        </p:nvPicPr>
        <p:blipFill>
          <a:blip r:embed="rId3" cstate="print">
            <a:alphaModFix amt="50000"/>
          </a:blip>
          <a:stretch>
            <a:fillRect/>
          </a:stretch>
        </p:blipFill>
        <p:spPr>
          <a:xfrm rot="10800000">
            <a:off x="-23805" y="4413953"/>
            <a:ext cx="2505591" cy="2465992"/>
          </a:xfrm>
          <a:prstGeom prst="rect">
            <a:avLst/>
          </a:prstGeom>
        </p:spPr>
      </p:pic>
      <p:pic>
        <p:nvPicPr>
          <p:cNvPr id="4" name="Picture 2">
            <a:extLst>
              <a:ext uri="{FF2B5EF4-FFF2-40B4-BE49-F238E27FC236}">
                <a16:creationId xmlns:a16="http://schemas.microsoft.com/office/drawing/2014/main" id="{F502E7C8-2716-BCDD-14F2-CAB5E509C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68291" y="2738546"/>
            <a:ext cx="347500" cy="231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Graphic 6" descr="Markering silhouet">
            <a:extLst>
              <a:ext uri="{FF2B5EF4-FFF2-40B4-BE49-F238E27FC236}">
                <a16:creationId xmlns:a16="http://schemas.microsoft.com/office/drawing/2014/main" id="{03FE8844-0492-42AE-1398-6F26328FE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594" y="2321431"/>
            <a:ext cx="532895" cy="532895"/>
          </a:xfrm>
          <a:prstGeom prst="rect">
            <a:avLst/>
          </a:prstGeom>
        </p:spPr>
      </p:pic>
      <p:pic>
        <p:nvPicPr>
          <p:cNvPr id="8" name="Image 2" descr="Une image contenant texte, Graphique, Police, graphisme&#10;&#10;Description générée automatiquement">
            <a:extLst>
              <a:ext uri="{FF2B5EF4-FFF2-40B4-BE49-F238E27FC236}">
                <a16:creationId xmlns:a16="http://schemas.microsoft.com/office/drawing/2014/main" id="{007EB456-0F57-86E1-86DD-ABABBA63DB4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9" name="object 4">
            <a:extLst>
              <a:ext uri="{FF2B5EF4-FFF2-40B4-BE49-F238E27FC236}">
                <a16:creationId xmlns:a16="http://schemas.microsoft.com/office/drawing/2014/main" id="{3970DA74-A911-05CF-9A0F-D4EA3B87820C}"/>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11" name="object 4">
            <a:extLst>
              <a:ext uri="{FF2B5EF4-FFF2-40B4-BE49-F238E27FC236}">
                <a16:creationId xmlns:a16="http://schemas.microsoft.com/office/drawing/2014/main" id="{F024E379-36E0-5DA9-5C70-F2B73A9D88DD}"/>
              </a:ext>
            </a:extLst>
          </p:cNvPr>
          <p:cNvGrpSpPr/>
          <p:nvPr/>
        </p:nvGrpSpPr>
        <p:grpSpPr>
          <a:xfrm>
            <a:off x="5113020" y="6628821"/>
            <a:ext cx="1965960" cy="45719"/>
            <a:chOff x="4363177" y="6975805"/>
            <a:chExt cx="1965960" cy="127000"/>
          </a:xfrm>
        </p:grpSpPr>
        <p:sp>
          <p:nvSpPr>
            <p:cNvPr id="12" name="object 5">
              <a:extLst>
                <a:ext uri="{FF2B5EF4-FFF2-40B4-BE49-F238E27FC236}">
                  <a16:creationId xmlns:a16="http://schemas.microsoft.com/office/drawing/2014/main" id="{C9D88217-4618-01A3-51B3-F779A982ADA0}"/>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3" name="object 6">
              <a:extLst>
                <a:ext uri="{FF2B5EF4-FFF2-40B4-BE49-F238E27FC236}">
                  <a16:creationId xmlns:a16="http://schemas.microsoft.com/office/drawing/2014/main" id="{4C0F92A2-FBA1-FDB6-A8E4-CD9A1B6D25AA}"/>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4" name="object 7">
              <a:extLst>
                <a:ext uri="{FF2B5EF4-FFF2-40B4-BE49-F238E27FC236}">
                  <a16:creationId xmlns:a16="http://schemas.microsoft.com/office/drawing/2014/main" id="{DE84FF6F-F42B-E744-1E42-AB7C54DEE869}"/>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17" name="Titel 1">
            <a:extLst>
              <a:ext uri="{FF2B5EF4-FFF2-40B4-BE49-F238E27FC236}">
                <a16:creationId xmlns:a16="http://schemas.microsoft.com/office/drawing/2014/main" id="{4604BEDD-FF3A-9815-794B-5123A92F5D11}"/>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a:rPr>
              <a:t>LEGAL ASPECTS</a:t>
            </a:r>
            <a:endParaRPr lang="en-GB" sz="3000">
              <a:solidFill>
                <a:srgbClr val="003399"/>
              </a:solidFill>
              <a:latin typeface="Montserrat Black" panose="00000A00000000000000" pitchFamily="2" charset="0"/>
            </a:endParaRPr>
          </a:p>
        </p:txBody>
      </p:sp>
      <p:sp>
        <p:nvSpPr>
          <p:cNvPr id="50" name="TextBox 54">
            <a:extLst>
              <a:ext uri="{FF2B5EF4-FFF2-40B4-BE49-F238E27FC236}">
                <a16:creationId xmlns:a16="http://schemas.microsoft.com/office/drawing/2014/main" id="{630680DA-4C82-5231-3016-F2BAA7BF4973}"/>
              </a:ext>
            </a:extLst>
          </p:cNvPr>
          <p:cNvSpPr txBox="1"/>
          <p:nvPr/>
        </p:nvSpPr>
        <p:spPr>
          <a:xfrm>
            <a:off x="1965655" y="2279579"/>
            <a:ext cx="424142" cy="369332"/>
          </a:xfrm>
          <a:prstGeom prst="rect">
            <a:avLst/>
          </a:prstGeom>
          <a:noFill/>
        </p:spPr>
        <p:txBody>
          <a:bodyPr wrap="square" rtlCol="0">
            <a:spAutoFit/>
          </a:bodyPr>
          <a:lstStyle/>
          <a:p>
            <a:pPr algn="ctr"/>
            <a:endParaRPr lang="nl-BE"/>
          </a:p>
        </p:txBody>
      </p:sp>
      <p:pic>
        <p:nvPicPr>
          <p:cNvPr id="52" name="Graphic 51" descr="Building outline">
            <a:extLst>
              <a:ext uri="{FF2B5EF4-FFF2-40B4-BE49-F238E27FC236}">
                <a16:creationId xmlns:a16="http://schemas.microsoft.com/office/drawing/2014/main" id="{C630412B-0C52-B353-9F5D-6FB231A06D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5704" y="1923392"/>
            <a:ext cx="1484018" cy="1484019"/>
          </a:xfrm>
          <a:prstGeom prst="rect">
            <a:avLst/>
          </a:prstGeom>
        </p:spPr>
      </p:pic>
      <p:sp>
        <p:nvSpPr>
          <p:cNvPr id="53" name="TextBox 5">
            <a:extLst>
              <a:ext uri="{FF2B5EF4-FFF2-40B4-BE49-F238E27FC236}">
                <a16:creationId xmlns:a16="http://schemas.microsoft.com/office/drawing/2014/main" id="{5107EC6F-ADAC-5B7F-A616-D4298F98956B}"/>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pic>
        <p:nvPicPr>
          <p:cNvPr id="57" name="Graphic 56" descr="Checkbox Checked outline">
            <a:extLst>
              <a:ext uri="{FF2B5EF4-FFF2-40B4-BE49-F238E27FC236}">
                <a16:creationId xmlns:a16="http://schemas.microsoft.com/office/drawing/2014/main" id="{18348637-5B8B-21A1-EDC7-4DCB6E621A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65655" y="1980315"/>
            <a:ext cx="424142" cy="426795"/>
          </a:xfrm>
          <a:prstGeom prst="rect">
            <a:avLst/>
          </a:prstGeom>
        </p:spPr>
      </p:pic>
      <p:pic>
        <p:nvPicPr>
          <p:cNvPr id="58" name="Picture 2">
            <a:extLst>
              <a:ext uri="{FF2B5EF4-FFF2-40B4-BE49-F238E27FC236}">
                <a16:creationId xmlns:a16="http://schemas.microsoft.com/office/drawing/2014/main" id="{8BFF1B1D-377C-C6F0-87E2-0B9E0B9CA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0" name="TextBox 5">
            <a:extLst>
              <a:ext uri="{FF2B5EF4-FFF2-40B4-BE49-F238E27FC236}">
                <a16:creationId xmlns:a16="http://schemas.microsoft.com/office/drawing/2014/main" id="{4557E469-0B27-944E-B8A8-24568187680E}"/>
              </a:ext>
            </a:extLst>
          </p:cNvPr>
          <p:cNvSpPr txBox="1"/>
          <p:nvPr/>
        </p:nvSpPr>
        <p:spPr>
          <a:xfrm>
            <a:off x="789533" y="3306710"/>
            <a:ext cx="1791056" cy="400110"/>
          </a:xfrm>
          <a:prstGeom prst="rect">
            <a:avLst/>
          </a:prstGeom>
          <a:noFill/>
        </p:spPr>
        <p:txBody>
          <a:bodyPr wrap="square" rtlCol="0">
            <a:spAutoFit/>
          </a:bodyPr>
          <a:lstStyle/>
          <a:p>
            <a:pPr algn="ctr"/>
            <a:r>
              <a:rPr lang="nl-BE" sz="2000">
                <a:solidFill>
                  <a:schemeClr val="tx1">
                    <a:alpha val="30000"/>
                  </a:schemeClr>
                </a:solidFill>
              </a:rPr>
              <a:t> ISM Company</a:t>
            </a:r>
          </a:p>
        </p:txBody>
      </p:sp>
      <p:grpSp>
        <p:nvGrpSpPr>
          <p:cNvPr id="61" name="Group 47">
            <a:extLst>
              <a:ext uri="{FF2B5EF4-FFF2-40B4-BE49-F238E27FC236}">
                <a16:creationId xmlns:a16="http://schemas.microsoft.com/office/drawing/2014/main" id="{1D024AD9-49D0-30E5-1AE1-31A681A2C169}"/>
              </a:ext>
            </a:extLst>
          </p:cNvPr>
          <p:cNvGrpSpPr/>
          <p:nvPr/>
        </p:nvGrpSpPr>
        <p:grpSpPr>
          <a:xfrm>
            <a:off x="1965655" y="1980315"/>
            <a:ext cx="424142" cy="668596"/>
            <a:chOff x="9658634" y="2561901"/>
            <a:chExt cx="914400" cy="1432453"/>
          </a:xfrm>
        </p:grpSpPr>
        <p:pic>
          <p:nvPicPr>
            <p:cNvPr id="62" name="Graphic 61" descr="Checkbox Checked outline">
              <a:extLst>
                <a:ext uri="{FF2B5EF4-FFF2-40B4-BE49-F238E27FC236}">
                  <a16:creationId xmlns:a16="http://schemas.microsoft.com/office/drawing/2014/main" id="{648D4CB4-982A-4862-F232-B11E0809AB25}"/>
                </a:ext>
              </a:extLst>
            </p:cNvPr>
            <p:cNvPicPr>
              <a:picLocks noChangeAspect="1"/>
            </p:cNvPicPr>
            <p:nvPr/>
          </p:nvPicPr>
          <p:blipFill>
            <a:blip r:embed="rId10">
              <a:alphaModFix amt="3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58634" y="2561901"/>
              <a:ext cx="914400" cy="914400"/>
            </a:xfrm>
            <a:prstGeom prst="rect">
              <a:avLst/>
            </a:prstGeom>
          </p:spPr>
        </p:pic>
        <p:sp>
          <p:nvSpPr>
            <p:cNvPr id="63" name="TextBox 54">
              <a:extLst>
                <a:ext uri="{FF2B5EF4-FFF2-40B4-BE49-F238E27FC236}">
                  <a16:creationId xmlns:a16="http://schemas.microsoft.com/office/drawing/2014/main" id="{8938539D-7B39-ACCB-30D0-1442FEAE8A3C}"/>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64" name="Picture 2">
            <a:extLst>
              <a:ext uri="{FF2B5EF4-FFF2-40B4-BE49-F238E27FC236}">
                <a16:creationId xmlns:a16="http://schemas.microsoft.com/office/drawing/2014/main" id="{A916DA5E-D3D0-72EC-7016-C4E2CC799C79}"/>
              </a:ext>
            </a:extLst>
          </p:cNvPr>
          <p:cNvPicPr>
            <a:picLocks noChangeAspect="1" noChangeArrowheads="1"/>
          </p:cNvPicPr>
          <p:nvPr/>
        </p:nvPicPr>
        <p:blipFill>
          <a:blip r:embed="rId4">
            <a:alphaModFix amt="30000"/>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8" name="Group 4">
            <a:extLst>
              <a:ext uri="{FF2B5EF4-FFF2-40B4-BE49-F238E27FC236}">
                <a16:creationId xmlns:a16="http://schemas.microsoft.com/office/drawing/2014/main" id="{035B0D95-A243-33A6-BDDA-468080539AE4}"/>
              </a:ext>
            </a:extLst>
          </p:cNvPr>
          <p:cNvGrpSpPr/>
          <p:nvPr/>
        </p:nvGrpSpPr>
        <p:grpSpPr>
          <a:xfrm>
            <a:off x="915080" y="4240762"/>
            <a:ext cx="1539961" cy="1744231"/>
            <a:chOff x="5027995" y="2942869"/>
            <a:chExt cx="995083" cy="1127077"/>
          </a:xfrm>
        </p:grpSpPr>
        <p:grpSp>
          <p:nvGrpSpPr>
            <p:cNvPr id="5" name="Group 5">
              <a:extLst>
                <a:ext uri="{FF2B5EF4-FFF2-40B4-BE49-F238E27FC236}">
                  <a16:creationId xmlns:a16="http://schemas.microsoft.com/office/drawing/2014/main" id="{4BA31C3B-C6F6-D6ED-F0DD-38844DD57517}"/>
                </a:ext>
              </a:extLst>
            </p:cNvPr>
            <p:cNvGrpSpPr/>
            <p:nvPr/>
          </p:nvGrpSpPr>
          <p:grpSpPr>
            <a:xfrm>
              <a:off x="5068336" y="2942869"/>
              <a:ext cx="914401" cy="1009651"/>
              <a:chOff x="5638799" y="2971799"/>
              <a:chExt cx="914401" cy="1009651"/>
            </a:xfrm>
          </p:grpSpPr>
          <p:pic>
            <p:nvPicPr>
              <p:cNvPr id="15" name="Graphic 15" descr="Monitor outline">
                <a:extLst>
                  <a:ext uri="{FF2B5EF4-FFF2-40B4-BE49-F238E27FC236}">
                    <a16:creationId xmlns:a16="http://schemas.microsoft.com/office/drawing/2014/main" id="{17005973-FB14-32B7-4094-9ED50B690A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38799" y="2971799"/>
                <a:ext cx="914400" cy="914400"/>
              </a:xfrm>
              <a:prstGeom prst="rect">
                <a:avLst/>
              </a:prstGeom>
            </p:spPr>
          </p:pic>
          <p:pic>
            <p:nvPicPr>
              <p:cNvPr id="16" name="Graphic 17" descr="User with solid fill">
                <a:extLst>
                  <a:ext uri="{FF2B5EF4-FFF2-40B4-BE49-F238E27FC236}">
                    <a16:creationId xmlns:a16="http://schemas.microsoft.com/office/drawing/2014/main" id="{D23A3800-91DA-5C80-035E-4866966AE3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38800" y="3067050"/>
                <a:ext cx="914400" cy="914400"/>
              </a:xfrm>
              <a:prstGeom prst="rect">
                <a:avLst/>
              </a:prstGeom>
            </p:spPr>
          </p:pic>
        </p:grpSp>
        <p:sp>
          <p:nvSpPr>
            <p:cNvPr id="6" name="TextBox 14">
              <a:extLst>
                <a:ext uri="{FF2B5EF4-FFF2-40B4-BE49-F238E27FC236}">
                  <a16:creationId xmlns:a16="http://schemas.microsoft.com/office/drawing/2014/main" id="{DE81CAC9-C06B-4BE8-9878-050504C60F9D}"/>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20" name="Tekstvak 85">
            <a:extLst>
              <a:ext uri="{FF2B5EF4-FFF2-40B4-BE49-F238E27FC236}">
                <a16:creationId xmlns:a16="http://schemas.microsoft.com/office/drawing/2014/main" id="{9286D902-E9F6-97F7-FBAD-F2BDF5DF2EF7}"/>
              </a:ext>
            </a:extLst>
          </p:cNvPr>
          <p:cNvSpPr txBox="1"/>
          <p:nvPr/>
        </p:nvSpPr>
        <p:spPr>
          <a:xfrm>
            <a:off x="1452465" y="3636304"/>
            <a:ext cx="465192" cy="769441"/>
          </a:xfrm>
          <a:prstGeom prst="rect">
            <a:avLst/>
          </a:prstGeom>
          <a:noFill/>
        </p:spPr>
        <p:txBody>
          <a:bodyPr wrap="none" rtlCol="0">
            <a:spAutoFit/>
          </a:bodyPr>
          <a:lstStyle/>
          <a:p>
            <a:r>
              <a:rPr lang="en-GB" sz="4400"/>
              <a:t>=</a:t>
            </a:r>
          </a:p>
        </p:txBody>
      </p:sp>
      <p:pic>
        <p:nvPicPr>
          <p:cNvPr id="21" name="Picture 2">
            <a:extLst>
              <a:ext uri="{FF2B5EF4-FFF2-40B4-BE49-F238E27FC236}">
                <a16:creationId xmlns:a16="http://schemas.microsoft.com/office/drawing/2014/main" id="{5FF14B0D-E868-C912-5830-EC5E51A2E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57006" y="5083428"/>
            <a:ext cx="347500" cy="231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Graphic 21" descr="Markering silhouet">
            <a:extLst>
              <a:ext uri="{FF2B5EF4-FFF2-40B4-BE49-F238E27FC236}">
                <a16:creationId xmlns:a16="http://schemas.microsoft.com/office/drawing/2014/main" id="{D0BD0C37-639C-C5B2-6757-861D8F6EDA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309" y="4666313"/>
            <a:ext cx="532895" cy="532895"/>
          </a:xfrm>
          <a:prstGeom prst="rect">
            <a:avLst/>
          </a:prstGeom>
        </p:spPr>
      </p:pic>
      <p:grpSp>
        <p:nvGrpSpPr>
          <p:cNvPr id="23" name="Group 22">
            <a:extLst>
              <a:ext uri="{FF2B5EF4-FFF2-40B4-BE49-F238E27FC236}">
                <a16:creationId xmlns:a16="http://schemas.microsoft.com/office/drawing/2014/main" id="{2C00B4AB-8016-EED8-9EBE-E6629A858F28}"/>
              </a:ext>
            </a:extLst>
          </p:cNvPr>
          <p:cNvGrpSpPr/>
          <p:nvPr/>
        </p:nvGrpSpPr>
        <p:grpSpPr>
          <a:xfrm>
            <a:off x="5462162" y="2245302"/>
            <a:ext cx="1267676" cy="1501984"/>
            <a:chOff x="4945453" y="2245302"/>
            <a:chExt cx="1267676" cy="1501984"/>
          </a:xfrm>
        </p:grpSpPr>
        <p:pic>
          <p:nvPicPr>
            <p:cNvPr id="24" name="Graphic 23" descr="Freight outline">
              <a:extLst>
                <a:ext uri="{FF2B5EF4-FFF2-40B4-BE49-F238E27FC236}">
                  <a16:creationId xmlns:a16="http://schemas.microsoft.com/office/drawing/2014/main" id="{6FB1D7C6-35D6-82D3-7F1E-04BA35791D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45453" y="2245302"/>
              <a:ext cx="1267676" cy="1267676"/>
            </a:xfrm>
            <a:prstGeom prst="rect">
              <a:avLst/>
            </a:prstGeom>
          </p:spPr>
        </p:pic>
        <p:pic>
          <p:nvPicPr>
            <p:cNvPr id="25" name="Picture 2">
              <a:extLst>
                <a:ext uri="{FF2B5EF4-FFF2-40B4-BE49-F238E27FC236}">
                  <a16:creationId xmlns:a16="http://schemas.microsoft.com/office/drawing/2014/main" id="{B5ECE15A-94DF-D69B-CCA1-1FDE20695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267305" y="333149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39767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4">
            <a:extLst>
              <a:ext uri="{FF2B5EF4-FFF2-40B4-BE49-F238E27FC236}">
                <a16:creationId xmlns:a16="http://schemas.microsoft.com/office/drawing/2014/main" id="{5E673B9E-ECD7-0C96-3504-A30E2E9459D7}"/>
              </a:ext>
            </a:extLst>
          </p:cNvPr>
          <p:cNvPicPr/>
          <p:nvPr/>
        </p:nvPicPr>
        <p:blipFill>
          <a:blip r:embed="rId3" cstate="print">
            <a:alphaModFix amt="50000"/>
          </a:blip>
          <a:stretch>
            <a:fillRect/>
          </a:stretch>
        </p:blipFill>
        <p:spPr>
          <a:xfrm rot="10800000">
            <a:off x="-23805" y="4413953"/>
            <a:ext cx="2505591" cy="2465992"/>
          </a:xfrm>
          <a:prstGeom prst="rect">
            <a:avLst/>
          </a:prstGeom>
        </p:spPr>
      </p:pic>
      <p:sp>
        <p:nvSpPr>
          <p:cNvPr id="70" name="Tekstvak 85">
            <a:extLst>
              <a:ext uri="{FF2B5EF4-FFF2-40B4-BE49-F238E27FC236}">
                <a16:creationId xmlns:a16="http://schemas.microsoft.com/office/drawing/2014/main" id="{D97B4904-11A1-9069-4201-8DB2725C5FCF}"/>
              </a:ext>
            </a:extLst>
          </p:cNvPr>
          <p:cNvSpPr txBox="1"/>
          <p:nvPr/>
        </p:nvSpPr>
        <p:spPr>
          <a:xfrm>
            <a:off x="1452465" y="3636304"/>
            <a:ext cx="465192" cy="769441"/>
          </a:xfrm>
          <a:prstGeom prst="rect">
            <a:avLst/>
          </a:prstGeom>
          <a:noFill/>
        </p:spPr>
        <p:txBody>
          <a:bodyPr wrap="none" rtlCol="0">
            <a:spAutoFit/>
          </a:bodyPr>
          <a:lstStyle/>
          <a:p>
            <a:r>
              <a:rPr lang="en-GB" sz="4400"/>
              <a:t>=</a:t>
            </a:r>
          </a:p>
        </p:txBody>
      </p:sp>
      <p:grpSp>
        <p:nvGrpSpPr>
          <p:cNvPr id="29" name="Group 28">
            <a:extLst>
              <a:ext uri="{FF2B5EF4-FFF2-40B4-BE49-F238E27FC236}">
                <a16:creationId xmlns:a16="http://schemas.microsoft.com/office/drawing/2014/main" id="{321A6D9F-D404-2DEF-B600-8F5DAEF0EC95}"/>
              </a:ext>
            </a:extLst>
          </p:cNvPr>
          <p:cNvGrpSpPr/>
          <p:nvPr/>
        </p:nvGrpSpPr>
        <p:grpSpPr>
          <a:xfrm>
            <a:off x="5462162" y="2245302"/>
            <a:ext cx="1267676" cy="1501984"/>
            <a:chOff x="4945453" y="2245302"/>
            <a:chExt cx="1267676" cy="1501984"/>
          </a:xfrm>
        </p:grpSpPr>
        <p:pic>
          <p:nvPicPr>
            <p:cNvPr id="28" name="Graphic 27" descr="Freight outline">
              <a:extLst>
                <a:ext uri="{FF2B5EF4-FFF2-40B4-BE49-F238E27FC236}">
                  <a16:creationId xmlns:a16="http://schemas.microsoft.com/office/drawing/2014/main" id="{F397223F-7A2E-29E7-D1CE-1237D575E6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5453" y="2245302"/>
              <a:ext cx="1267676" cy="1267676"/>
            </a:xfrm>
            <a:prstGeom prst="rect">
              <a:avLst/>
            </a:prstGeom>
          </p:spPr>
        </p:pic>
        <p:pic>
          <p:nvPicPr>
            <p:cNvPr id="39" name="Picture 2">
              <a:extLst>
                <a:ext uri="{FF2B5EF4-FFF2-40B4-BE49-F238E27FC236}">
                  <a16:creationId xmlns:a16="http://schemas.microsoft.com/office/drawing/2014/main" id="{F118DB2A-078C-C4B4-BB27-B39531F54A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5267305" y="333149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4" name="Picture 2">
            <a:extLst>
              <a:ext uri="{FF2B5EF4-FFF2-40B4-BE49-F238E27FC236}">
                <a16:creationId xmlns:a16="http://schemas.microsoft.com/office/drawing/2014/main" id="{F502E7C8-2716-BCDD-14F2-CAB5E509CC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868291" y="2738546"/>
            <a:ext cx="347500" cy="231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Graphic 6" descr="Markering silhouet">
            <a:extLst>
              <a:ext uri="{FF2B5EF4-FFF2-40B4-BE49-F238E27FC236}">
                <a16:creationId xmlns:a16="http://schemas.microsoft.com/office/drawing/2014/main" id="{03FE8844-0492-42AE-1398-6F26328FE0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5594" y="2321431"/>
            <a:ext cx="532895" cy="532895"/>
          </a:xfrm>
          <a:prstGeom prst="rect">
            <a:avLst/>
          </a:prstGeom>
        </p:spPr>
      </p:pic>
      <p:pic>
        <p:nvPicPr>
          <p:cNvPr id="8" name="Image 2" descr="Une image contenant texte, Graphique, Police, graphisme&#10;&#10;Description générée automatiquement">
            <a:extLst>
              <a:ext uri="{FF2B5EF4-FFF2-40B4-BE49-F238E27FC236}">
                <a16:creationId xmlns:a16="http://schemas.microsoft.com/office/drawing/2014/main" id="{007EB456-0F57-86E1-86DD-ABABBA63DB4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9" name="object 4">
            <a:extLst>
              <a:ext uri="{FF2B5EF4-FFF2-40B4-BE49-F238E27FC236}">
                <a16:creationId xmlns:a16="http://schemas.microsoft.com/office/drawing/2014/main" id="{3970DA74-A911-05CF-9A0F-D4EA3B87820C}"/>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11" name="object 4">
            <a:extLst>
              <a:ext uri="{FF2B5EF4-FFF2-40B4-BE49-F238E27FC236}">
                <a16:creationId xmlns:a16="http://schemas.microsoft.com/office/drawing/2014/main" id="{F024E379-36E0-5DA9-5C70-F2B73A9D88DD}"/>
              </a:ext>
            </a:extLst>
          </p:cNvPr>
          <p:cNvGrpSpPr/>
          <p:nvPr/>
        </p:nvGrpSpPr>
        <p:grpSpPr>
          <a:xfrm>
            <a:off x="5113020" y="6628821"/>
            <a:ext cx="1965960" cy="45719"/>
            <a:chOff x="4363177" y="6975805"/>
            <a:chExt cx="1965960" cy="127000"/>
          </a:xfrm>
        </p:grpSpPr>
        <p:sp>
          <p:nvSpPr>
            <p:cNvPr id="12" name="object 5">
              <a:extLst>
                <a:ext uri="{FF2B5EF4-FFF2-40B4-BE49-F238E27FC236}">
                  <a16:creationId xmlns:a16="http://schemas.microsoft.com/office/drawing/2014/main" id="{C9D88217-4618-01A3-51B3-F779A982ADA0}"/>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3" name="object 6">
              <a:extLst>
                <a:ext uri="{FF2B5EF4-FFF2-40B4-BE49-F238E27FC236}">
                  <a16:creationId xmlns:a16="http://schemas.microsoft.com/office/drawing/2014/main" id="{4C0F92A2-FBA1-FDB6-A8E4-CD9A1B6D25AA}"/>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4" name="object 7">
              <a:extLst>
                <a:ext uri="{FF2B5EF4-FFF2-40B4-BE49-F238E27FC236}">
                  <a16:creationId xmlns:a16="http://schemas.microsoft.com/office/drawing/2014/main" id="{DE84FF6F-F42B-E744-1E42-AB7C54DEE869}"/>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17" name="Titel 1">
            <a:extLst>
              <a:ext uri="{FF2B5EF4-FFF2-40B4-BE49-F238E27FC236}">
                <a16:creationId xmlns:a16="http://schemas.microsoft.com/office/drawing/2014/main" id="{4604BEDD-FF3A-9815-794B-5123A92F5D11}"/>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a:rPr>
              <a:t>LEGAL ASPECTS</a:t>
            </a:r>
            <a:endParaRPr lang="en-GB" sz="3000">
              <a:solidFill>
                <a:srgbClr val="003399"/>
              </a:solidFill>
              <a:latin typeface="Montserrat Black" panose="00000A00000000000000" pitchFamily="2" charset="0"/>
            </a:endParaRPr>
          </a:p>
        </p:txBody>
      </p:sp>
      <p:sp>
        <p:nvSpPr>
          <p:cNvPr id="50" name="TextBox 54">
            <a:extLst>
              <a:ext uri="{FF2B5EF4-FFF2-40B4-BE49-F238E27FC236}">
                <a16:creationId xmlns:a16="http://schemas.microsoft.com/office/drawing/2014/main" id="{630680DA-4C82-5231-3016-F2BAA7BF4973}"/>
              </a:ext>
            </a:extLst>
          </p:cNvPr>
          <p:cNvSpPr txBox="1"/>
          <p:nvPr/>
        </p:nvSpPr>
        <p:spPr>
          <a:xfrm>
            <a:off x="1965655" y="2279579"/>
            <a:ext cx="424142" cy="369332"/>
          </a:xfrm>
          <a:prstGeom prst="rect">
            <a:avLst/>
          </a:prstGeom>
          <a:noFill/>
        </p:spPr>
        <p:txBody>
          <a:bodyPr wrap="square" rtlCol="0">
            <a:spAutoFit/>
          </a:bodyPr>
          <a:lstStyle/>
          <a:p>
            <a:pPr algn="ctr"/>
            <a:endParaRPr lang="nl-BE"/>
          </a:p>
        </p:txBody>
      </p:sp>
      <p:pic>
        <p:nvPicPr>
          <p:cNvPr id="52" name="Graphic 51" descr="Building outline">
            <a:extLst>
              <a:ext uri="{FF2B5EF4-FFF2-40B4-BE49-F238E27FC236}">
                <a16:creationId xmlns:a16="http://schemas.microsoft.com/office/drawing/2014/main" id="{C630412B-0C52-B353-9F5D-6FB231A06D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5704" y="1923392"/>
            <a:ext cx="1484018" cy="1484019"/>
          </a:xfrm>
          <a:prstGeom prst="rect">
            <a:avLst/>
          </a:prstGeom>
        </p:spPr>
      </p:pic>
      <p:sp>
        <p:nvSpPr>
          <p:cNvPr id="53" name="TextBox 5">
            <a:extLst>
              <a:ext uri="{FF2B5EF4-FFF2-40B4-BE49-F238E27FC236}">
                <a16:creationId xmlns:a16="http://schemas.microsoft.com/office/drawing/2014/main" id="{5107EC6F-ADAC-5B7F-A616-D4298F98956B}"/>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pic>
        <p:nvPicPr>
          <p:cNvPr id="57" name="Graphic 56" descr="Checkbox Checked outline">
            <a:extLst>
              <a:ext uri="{FF2B5EF4-FFF2-40B4-BE49-F238E27FC236}">
                <a16:creationId xmlns:a16="http://schemas.microsoft.com/office/drawing/2014/main" id="{18348637-5B8B-21A1-EDC7-4DCB6E621A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65655" y="1980315"/>
            <a:ext cx="424142" cy="426795"/>
          </a:xfrm>
          <a:prstGeom prst="rect">
            <a:avLst/>
          </a:prstGeom>
        </p:spPr>
      </p:pic>
      <p:pic>
        <p:nvPicPr>
          <p:cNvPr id="58" name="Picture 2">
            <a:extLst>
              <a:ext uri="{FF2B5EF4-FFF2-40B4-BE49-F238E27FC236}">
                <a16:creationId xmlns:a16="http://schemas.microsoft.com/office/drawing/2014/main" id="{8BFF1B1D-377C-C6F0-87E2-0B9E0B9CA3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9" name="Graphic 58" descr="Building outline">
            <a:extLst>
              <a:ext uri="{FF2B5EF4-FFF2-40B4-BE49-F238E27FC236}">
                <a16:creationId xmlns:a16="http://schemas.microsoft.com/office/drawing/2014/main" id="{79E6D9A4-83EC-92DC-9BF9-6F1CFC2F70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5704" y="1923392"/>
            <a:ext cx="1484018" cy="1484019"/>
          </a:xfrm>
          <a:prstGeom prst="rect">
            <a:avLst/>
          </a:prstGeom>
        </p:spPr>
      </p:pic>
      <p:sp>
        <p:nvSpPr>
          <p:cNvPr id="60" name="TextBox 5">
            <a:extLst>
              <a:ext uri="{FF2B5EF4-FFF2-40B4-BE49-F238E27FC236}">
                <a16:creationId xmlns:a16="http://schemas.microsoft.com/office/drawing/2014/main" id="{4557E469-0B27-944E-B8A8-24568187680E}"/>
              </a:ext>
            </a:extLst>
          </p:cNvPr>
          <p:cNvSpPr txBox="1"/>
          <p:nvPr/>
        </p:nvSpPr>
        <p:spPr>
          <a:xfrm>
            <a:off x="789533" y="3306710"/>
            <a:ext cx="1791056" cy="400110"/>
          </a:xfrm>
          <a:prstGeom prst="rect">
            <a:avLst/>
          </a:prstGeom>
          <a:noFill/>
        </p:spPr>
        <p:txBody>
          <a:bodyPr wrap="square" rtlCol="0">
            <a:spAutoFit/>
          </a:bodyPr>
          <a:lstStyle/>
          <a:p>
            <a:pPr algn="ctr"/>
            <a:r>
              <a:rPr lang="nl-BE" sz="2000">
                <a:solidFill>
                  <a:schemeClr val="tx1">
                    <a:alpha val="30000"/>
                  </a:schemeClr>
                </a:solidFill>
              </a:rPr>
              <a:t> ISM Company</a:t>
            </a:r>
          </a:p>
        </p:txBody>
      </p:sp>
      <p:grpSp>
        <p:nvGrpSpPr>
          <p:cNvPr id="61" name="Group 47">
            <a:extLst>
              <a:ext uri="{FF2B5EF4-FFF2-40B4-BE49-F238E27FC236}">
                <a16:creationId xmlns:a16="http://schemas.microsoft.com/office/drawing/2014/main" id="{1D024AD9-49D0-30E5-1AE1-31A681A2C169}"/>
              </a:ext>
            </a:extLst>
          </p:cNvPr>
          <p:cNvGrpSpPr/>
          <p:nvPr/>
        </p:nvGrpSpPr>
        <p:grpSpPr>
          <a:xfrm>
            <a:off x="1965655" y="1980315"/>
            <a:ext cx="424142" cy="668596"/>
            <a:chOff x="9658634" y="2561901"/>
            <a:chExt cx="914400" cy="1432453"/>
          </a:xfrm>
        </p:grpSpPr>
        <p:pic>
          <p:nvPicPr>
            <p:cNvPr id="62" name="Graphic 61" descr="Checkbox Checked outline">
              <a:extLst>
                <a:ext uri="{FF2B5EF4-FFF2-40B4-BE49-F238E27FC236}">
                  <a16:creationId xmlns:a16="http://schemas.microsoft.com/office/drawing/2014/main" id="{648D4CB4-982A-4862-F232-B11E0809AB25}"/>
                </a:ext>
              </a:extLst>
            </p:cNvPr>
            <p:cNvPicPr>
              <a:picLocks noChangeAspect="1"/>
            </p:cNvPicPr>
            <p:nvPr/>
          </p:nvPicPr>
          <p:blipFill>
            <a:blip r:embed="rId12">
              <a:alphaModFix amt="30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58634" y="2561901"/>
              <a:ext cx="914400" cy="914400"/>
            </a:xfrm>
            <a:prstGeom prst="rect">
              <a:avLst/>
            </a:prstGeom>
          </p:spPr>
        </p:pic>
        <p:sp>
          <p:nvSpPr>
            <p:cNvPr id="63" name="TextBox 54">
              <a:extLst>
                <a:ext uri="{FF2B5EF4-FFF2-40B4-BE49-F238E27FC236}">
                  <a16:creationId xmlns:a16="http://schemas.microsoft.com/office/drawing/2014/main" id="{8938539D-7B39-ACCB-30D0-1442FEAE8A3C}"/>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64" name="Picture 2">
            <a:extLst>
              <a:ext uri="{FF2B5EF4-FFF2-40B4-BE49-F238E27FC236}">
                <a16:creationId xmlns:a16="http://schemas.microsoft.com/office/drawing/2014/main" id="{A916DA5E-D3D0-72EC-7016-C4E2CC799C79}"/>
              </a:ext>
            </a:extLst>
          </p:cNvPr>
          <p:cNvPicPr>
            <a:picLocks noChangeAspect="1" noChangeArrowheads="1"/>
          </p:cNvPicPr>
          <p:nvPr/>
        </p:nvPicPr>
        <p:blipFill>
          <a:blip r:embed="rId6">
            <a:alphaModFix amt="30000"/>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659068D6-FBED-41B7-6C50-6AF45B3B958C}"/>
              </a:ext>
            </a:extLst>
          </p:cNvPr>
          <p:cNvGrpSpPr/>
          <p:nvPr/>
        </p:nvGrpSpPr>
        <p:grpSpPr>
          <a:xfrm>
            <a:off x="6951040" y="2252422"/>
            <a:ext cx="1267676" cy="1508004"/>
            <a:chOff x="6951040" y="2252422"/>
            <a:chExt cx="1267676" cy="1508004"/>
          </a:xfrm>
        </p:grpSpPr>
        <p:pic>
          <p:nvPicPr>
            <p:cNvPr id="2" name="Graphic 1" descr="Freight outline">
              <a:extLst>
                <a:ext uri="{FF2B5EF4-FFF2-40B4-BE49-F238E27FC236}">
                  <a16:creationId xmlns:a16="http://schemas.microsoft.com/office/drawing/2014/main" id="{78626E84-EFB9-4D60-CAC1-CE6461452F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1040" y="2252422"/>
              <a:ext cx="1267676" cy="1267676"/>
            </a:xfrm>
            <a:prstGeom prst="rect">
              <a:avLst/>
            </a:prstGeom>
          </p:spPr>
        </p:pic>
        <p:pic>
          <p:nvPicPr>
            <p:cNvPr id="3" name="Picture 2" descr="Flag of Liberia - Wikipedia">
              <a:extLst>
                <a:ext uri="{FF2B5EF4-FFF2-40B4-BE49-F238E27FC236}">
                  <a16:creationId xmlns:a16="http://schemas.microsoft.com/office/drawing/2014/main" id="{FFF3F589-8ABA-C5F1-FC27-F9E51B4E5C6C}"/>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17668"/>
            <a:stretch/>
          </p:blipFill>
          <p:spPr bwMode="auto">
            <a:xfrm>
              <a:off x="7284659" y="3332045"/>
              <a:ext cx="600438" cy="4283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B8B4547E-10FA-2CC1-CFFE-8A2D8F2C9207}"/>
              </a:ext>
            </a:extLst>
          </p:cNvPr>
          <p:cNvGrpSpPr/>
          <p:nvPr/>
        </p:nvGrpSpPr>
        <p:grpSpPr>
          <a:xfrm>
            <a:off x="920174" y="4134679"/>
            <a:ext cx="1539961" cy="1744231"/>
            <a:chOff x="5027995" y="2942869"/>
            <a:chExt cx="995083" cy="1127077"/>
          </a:xfrm>
        </p:grpSpPr>
        <p:grpSp>
          <p:nvGrpSpPr>
            <p:cNvPr id="6" name="Group 5">
              <a:extLst>
                <a:ext uri="{FF2B5EF4-FFF2-40B4-BE49-F238E27FC236}">
                  <a16:creationId xmlns:a16="http://schemas.microsoft.com/office/drawing/2014/main" id="{1432F425-F228-ACC0-F55A-4B2715CE9F4F}"/>
                </a:ext>
              </a:extLst>
            </p:cNvPr>
            <p:cNvGrpSpPr/>
            <p:nvPr/>
          </p:nvGrpSpPr>
          <p:grpSpPr>
            <a:xfrm>
              <a:off x="5068336" y="2942869"/>
              <a:ext cx="914401" cy="1009651"/>
              <a:chOff x="5638799" y="2971799"/>
              <a:chExt cx="914401" cy="1009651"/>
            </a:xfrm>
          </p:grpSpPr>
          <p:pic>
            <p:nvPicPr>
              <p:cNvPr id="16" name="Graphic 15" descr="Monitor outline">
                <a:extLst>
                  <a:ext uri="{FF2B5EF4-FFF2-40B4-BE49-F238E27FC236}">
                    <a16:creationId xmlns:a16="http://schemas.microsoft.com/office/drawing/2014/main" id="{A3980AA5-4AA1-DDAE-F9AC-B8A305C37D7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8799" y="2971799"/>
                <a:ext cx="914400" cy="914400"/>
              </a:xfrm>
              <a:prstGeom prst="rect">
                <a:avLst/>
              </a:prstGeom>
            </p:spPr>
          </p:pic>
          <p:pic>
            <p:nvPicPr>
              <p:cNvPr id="18" name="Graphic 17" descr="User with solid fill">
                <a:extLst>
                  <a:ext uri="{FF2B5EF4-FFF2-40B4-BE49-F238E27FC236}">
                    <a16:creationId xmlns:a16="http://schemas.microsoft.com/office/drawing/2014/main" id="{CF9C6926-A6AC-167A-79EB-BC01AE490DC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38800" y="3067050"/>
                <a:ext cx="914400" cy="914400"/>
              </a:xfrm>
              <a:prstGeom prst="rect">
                <a:avLst/>
              </a:prstGeom>
            </p:spPr>
          </p:pic>
        </p:grpSp>
        <p:sp>
          <p:nvSpPr>
            <p:cNvPr id="15" name="TextBox 14">
              <a:extLst>
                <a:ext uri="{FF2B5EF4-FFF2-40B4-BE49-F238E27FC236}">
                  <a16:creationId xmlns:a16="http://schemas.microsoft.com/office/drawing/2014/main" id="{02E3F231-BAB2-74B5-E9C5-77B5DE614790}"/>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grpSp>
        <p:nvGrpSpPr>
          <p:cNvPr id="22" name="Group 2053">
            <a:extLst>
              <a:ext uri="{FF2B5EF4-FFF2-40B4-BE49-F238E27FC236}">
                <a16:creationId xmlns:a16="http://schemas.microsoft.com/office/drawing/2014/main" id="{4C3C7960-1713-8ACC-BE4D-CB5A19D55C21}"/>
              </a:ext>
            </a:extLst>
          </p:cNvPr>
          <p:cNvGrpSpPr/>
          <p:nvPr/>
        </p:nvGrpSpPr>
        <p:grpSpPr>
          <a:xfrm>
            <a:off x="2275831" y="1982451"/>
            <a:ext cx="424142" cy="509485"/>
            <a:chOff x="10290407" y="2482296"/>
            <a:chExt cx="424142" cy="509485"/>
          </a:xfrm>
        </p:grpSpPr>
        <p:pic>
          <p:nvPicPr>
            <p:cNvPr id="23" name="Graphic 22" descr="Checkbox Checked outline">
              <a:extLst>
                <a:ext uri="{FF2B5EF4-FFF2-40B4-BE49-F238E27FC236}">
                  <a16:creationId xmlns:a16="http://schemas.microsoft.com/office/drawing/2014/main" id="{2E3CEC8C-E64F-461F-60AA-AEF53CA562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90407" y="2482296"/>
              <a:ext cx="424142" cy="426795"/>
            </a:xfrm>
            <a:prstGeom prst="rect">
              <a:avLst/>
            </a:prstGeom>
          </p:spPr>
        </p:pic>
        <p:pic>
          <p:nvPicPr>
            <p:cNvPr id="24" name="Picture 2" descr="Flag of Liberia - Wikipedia">
              <a:extLst>
                <a:ext uri="{FF2B5EF4-FFF2-40B4-BE49-F238E27FC236}">
                  <a16:creationId xmlns:a16="http://schemas.microsoft.com/office/drawing/2014/main" id="{B0E71059-9074-0040-9198-005616AA353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17668"/>
            <a:stretch/>
          </p:blipFill>
          <p:spPr bwMode="auto">
            <a:xfrm>
              <a:off x="10397256" y="284164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25" name="Graphic 4" descr="Markering silhouet">
            <a:extLst>
              <a:ext uri="{FF2B5EF4-FFF2-40B4-BE49-F238E27FC236}">
                <a16:creationId xmlns:a16="http://schemas.microsoft.com/office/drawing/2014/main" id="{03E67474-6C98-8115-BC57-A1864AA396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1280" y="5700030"/>
            <a:ext cx="906603" cy="906603"/>
          </a:xfrm>
          <a:prstGeom prst="rect">
            <a:avLst/>
          </a:prstGeom>
        </p:spPr>
      </p:pic>
      <p:sp>
        <p:nvSpPr>
          <p:cNvPr id="26" name="Tekstvak 12">
            <a:extLst>
              <a:ext uri="{FF2B5EF4-FFF2-40B4-BE49-F238E27FC236}">
                <a16:creationId xmlns:a16="http://schemas.microsoft.com/office/drawing/2014/main" id="{2A984499-57EA-559E-7E93-2E238035B6F3}"/>
              </a:ext>
            </a:extLst>
          </p:cNvPr>
          <p:cNvSpPr txBox="1"/>
          <p:nvPr/>
        </p:nvSpPr>
        <p:spPr>
          <a:xfrm>
            <a:off x="1813587" y="5907999"/>
            <a:ext cx="417102" cy="553998"/>
          </a:xfrm>
          <a:prstGeom prst="rect">
            <a:avLst/>
          </a:prstGeom>
          <a:noFill/>
        </p:spPr>
        <p:txBody>
          <a:bodyPr wrap="none" rtlCol="0">
            <a:spAutoFit/>
          </a:bodyPr>
          <a:lstStyle/>
          <a:p>
            <a:r>
              <a:rPr lang="en-GB" sz="3000">
                <a:solidFill>
                  <a:srgbClr val="003399"/>
                </a:solidFill>
                <a:latin typeface="Montserrat Black"/>
                <a:ea typeface="+mj-ea"/>
                <a:cs typeface="+mj-cs"/>
              </a:rPr>
              <a:t>?</a:t>
            </a:r>
          </a:p>
        </p:txBody>
      </p:sp>
    </p:spTree>
    <p:extLst>
      <p:ext uri="{BB962C8B-B14F-4D97-AF65-F5344CB8AC3E}">
        <p14:creationId xmlns:p14="http://schemas.microsoft.com/office/powerpoint/2010/main" val="24877222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4">
            <a:extLst>
              <a:ext uri="{FF2B5EF4-FFF2-40B4-BE49-F238E27FC236}">
                <a16:creationId xmlns:a16="http://schemas.microsoft.com/office/drawing/2014/main" id="{5E673B9E-ECD7-0C96-3504-A30E2E9459D7}"/>
              </a:ext>
            </a:extLst>
          </p:cNvPr>
          <p:cNvPicPr/>
          <p:nvPr/>
        </p:nvPicPr>
        <p:blipFill>
          <a:blip r:embed="rId3" cstate="print">
            <a:alphaModFix amt="50000"/>
          </a:blip>
          <a:stretch>
            <a:fillRect/>
          </a:stretch>
        </p:blipFill>
        <p:spPr>
          <a:xfrm rot="10800000">
            <a:off x="-23805" y="4413953"/>
            <a:ext cx="2505591" cy="2465992"/>
          </a:xfrm>
          <a:prstGeom prst="rect">
            <a:avLst/>
          </a:prstGeom>
        </p:spPr>
      </p:pic>
      <p:grpSp>
        <p:nvGrpSpPr>
          <p:cNvPr id="29" name="Group 28">
            <a:extLst>
              <a:ext uri="{FF2B5EF4-FFF2-40B4-BE49-F238E27FC236}">
                <a16:creationId xmlns:a16="http://schemas.microsoft.com/office/drawing/2014/main" id="{321A6D9F-D404-2DEF-B600-8F5DAEF0EC95}"/>
              </a:ext>
            </a:extLst>
          </p:cNvPr>
          <p:cNvGrpSpPr/>
          <p:nvPr/>
        </p:nvGrpSpPr>
        <p:grpSpPr>
          <a:xfrm>
            <a:off x="5462162" y="2245302"/>
            <a:ext cx="1267676" cy="1501984"/>
            <a:chOff x="4945453" y="2245302"/>
            <a:chExt cx="1267676" cy="1501984"/>
          </a:xfrm>
        </p:grpSpPr>
        <p:pic>
          <p:nvPicPr>
            <p:cNvPr id="28" name="Graphic 27" descr="Freight outline">
              <a:extLst>
                <a:ext uri="{FF2B5EF4-FFF2-40B4-BE49-F238E27FC236}">
                  <a16:creationId xmlns:a16="http://schemas.microsoft.com/office/drawing/2014/main" id="{F397223F-7A2E-29E7-D1CE-1237D575E6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5453" y="2245302"/>
              <a:ext cx="1267676" cy="1267676"/>
            </a:xfrm>
            <a:prstGeom prst="rect">
              <a:avLst/>
            </a:prstGeom>
          </p:spPr>
        </p:pic>
        <p:pic>
          <p:nvPicPr>
            <p:cNvPr id="39" name="Picture 2">
              <a:extLst>
                <a:ext uri="{FF2B5EF4-FFF2-40B4-BE49-F238E27FC236}">
                  <a16:creationId xmlns:a16="http://schemas.microsoft.com/office/drawing/2014/main" id="{F118DB2A-078C-C4B4-BB27-B39531F54A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5267305" y="333149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4" name="Picture 2">
            <a:extLst>
              <a:ext uri="{FF2B5EF4-FFF2-40B4-BE49-F238E27FC236}">
                <a16:creationId xmlns:a16="http://schemas.microsoft.com/office/drawing/2014/main" id="{F502E7C8-2716-BCDD-14F2-CAB5E509CC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868291" y="2738546"/>
            <a:ext cx="347500" cy="231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Graphic 6" descr="Markering silhouet">
            <a:extLst>
              <a:ext uri="{FF2B5EF4-FFF2-40B4-BE49-F238E27FC236}">
                <a16:creationId xmlns:a16="http://schemas.microsoft.com/office/drawing/2014/main" id="{03FE8844-0492-42AE-1398-6F26328FE0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5594" y="2321431"/>
            <a:ext cx="532895" cy="532895"/>
          </a:xfrm>
          <a:prstGeom prst="rect">
            <a:avLst/>
          </a:prstGeom>
        </p:spPr>
      </p:pic>
      <p:pic>
        <p:nvPicPr>
          <p:cNvPr id="8" name="Image 2" descr="Une image contenant texte, Graphique, Police, graphisme&#10;&#10;Description générée automatiquement">
            <a:extLst>
              <a:ext uri="{FF2B5EF4-FFF2-40B4-BE49-F238E27FC236}">
                <a16:creationId xmlns:a16="http://schemas.microsoft.com/office/drawing/2014/main" id="{007EB456-0F57-86E1-86DD-ABABBA63DB4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9" name="object 4">
            <a:extLst>
              <a:ext uri="{FF2B5EF4-FFF2-40B4-BE49-F238E27FC236}">
                <a16:creationId xmlns:a16="http://schemas.microsoft.com/office/drawing/2014/main" id="{3970DA74-A911-05CF-9A0F-D4EA3B87820C}"/>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11" name="object 4">
            <a:extLst>
              <a:ext uri="{FF2B5EF4-FFF2-40B4-BE49-F238E27FC236}">
                <a16:creationId xmlns:a16="http://schemas.microsoft.com/office/drawing/2014/main" id="{F024E379-36E0-5DA9-5C70-F2B73A9D88DD}"/>
              </a:ext>
            </a:extLst>
          </p:cNvPr>
          <p:cNvGrpSpPr/>
          <p:nvPr/>
        </p:nvGrpSpPr>
        <p:grpSpPr>
          <a:xfrm>
            <a:off x="5113020" y="6628821"/>
            <a:ext cx="1965960" cy="45719"/>
            <a:chOff x="4363177" y="6975805"/>
            <a:chExt cx="1965960" cy="127000"/>
          </a:xfrm>
        </p:grpSpPr>
        <p:sp>
          <p:nvSpPr>
            <p:cNvPr id="12" name="object 5">
              <a:extLst>
                <a:ext uri="{FF2B5EF4-FFF2-40B4-BE49-F238E27FC236}">
                  <a16:creationId xmlns:a16="http://schemas.microsoft.com/office/drawing/2014/main" id="{C9D88217-4618-01A3-51B3-F779A982ADA0}"/>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3" name="object 6">
              <a:extLst>
                <a:ext uri="{FF2B5EF4-FFF2-40B4-BE49-F238E27FC236}">
                  <a16:creationId xmlns:a16="http://schemas.microsoft.com/office/drawing/2014/main" id="{4C0F92A2-FBA1-FDB6-A8E4-CD9A1B6D25AA}"/>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4" name="object 7">
              <a:extLst>
                <a:ext uri="{FF2B5EF4-FFF2-40B4-BE49-F238E27FC236}">
                  <a16:creationId xmlns:a16="http://schemas.microsoft.com/office/drawing/2014/main" id="{DE84FF6F-F42B-E744-1E42-AB7C54DEE869}"/>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17" name="Titel 1">
            <a:extLst>
              <a:ext uri="{FF2B5EF4-FFF2-40B4-BE49-F238E27FC236}">
                <a16:creationId xmlns:a16="http://schemas.microsoft.com/office/drawing/2014/main" id="{4604BEDD-FF3A-9815-794B-5123A92F5D11}"/>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a:rPr>
              <a:t>LEGAL ASPECTS</a:t>
            </a:r>
            <a:endParaRPr lang="en-GB" sz="3000">
              <a:solidFill>
                <a:srgbClr val="003399"/>
              </a:solidFill>
              <a:latin typeface="Montserrat Black" panose="00000A00000000000000" pitchFamily="2" charset="0"/>
            </a:endParaRPr>
          </a:p>
        </p:txBody>
      </p:sp>
      <p:sp>
        <p:nvSpPr>
          <p:cNvPr id="50" name="TextBox 54">
            <a:extLst>
              <a:ext uri="{FF2B5EF4-FFF2-40B4-BE49-F238E27FC236}">
                <a16:creationId xmlns:a16="http://schemas.microsoft.com/office/drawing/2014/main" id="{630680DA-4C82-5231-3016-F2BAA7BF4973}"/>
              </a:ext>
            </a:extLst>
          </p:cNvPr>
          <p:cNvSpPr txBox="1"/>
          <p:nvPr/>
        </p:nvSpPr>
        <p:spPr>
          <a:xfrm>
            <a:off x="1965655" y="2279579"/>
            <a:ext cx="424142" cy="369332"/>
          </a:xfrm>
          <a:prstGeom prst="rect">
            <a:avLst/>
          </a:prstGeom>
          <a:noFill/>
        </p:spPr>
        <p:txBody>
          <a:bodyPr wrap="square" rtlCol="0">
            <a:spAutoFit/>
          </a:bodyPr>
          <a:lstStyle/>
          <a:p>
            <a:pPr algn="ctr"/>
            <a:endParaRPr lang="nl-BE"/>
          </a:p>
        </p:txBody>
      </p:sp>
      <p:pic>
        <p:nvPicPr>
          <p:cNvPr id="52" name="Graphic 51" descr="Building outline">
            <a:extLst>
              <a:ext uri="{FF2B5EF4-FFF2-40B4-BE49-F238E27FC236}">
                <a16:creationId xmlns:a16="http://schemas.microsoft.com/office/drawing/2014/main" id="{C630412B-0C52-B353-9F5D-6FB231A06D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5704" y="1923392"/>
            <a:ext cx="1484018" cy="1484019"/>
          </a:xfrm>
          <a:prstGeom prst="rect">
            <a:avLst/>
          </a:prstGeom>
        </p:spPr>
      </p:pic>
      <p:sp>
        <p:nvSpPr>
          <p:cNvPr id="53" name="TextBox 5">
            <a:extLst>
              <a:ext uri="{FF2B5EF4-FFF2-40B4-BE49-F238E27FC236}">
                <a16:creationId xmlns:a16="http://schemas.microsoft.com/office/drawing/2014/main" id="{5107EC6F-ADAC-5B7F-A616-D4298F98956B}"/>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pic>
        <p:nvPicPr>
          <p:cNvPr id="57" name="Graphic 56" descr="Checkbox Checked outline">
            <a:extLst>
              <a:ext uri="{FF2B5EF4-FFF2-40B4-BE49-F238E27FC236}">
                <a16:creationId xmlns:a16="http://schemas.microsoft.com/office/drawing/2014/main" id="{18348637-5B8B-21A1-EDC7-4DCB6E621A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65655" y="1980315"/>
            <a:ext cx="424142" cy="426795"/>
          </a:xfrm>
          <a:prstGeom prst="rect">
            <a:avLst/>
          </a:prstGeom>
        </p:spPr>
      </p:pic>
      <p:pic>
        <p:nvPicPr>
          <p:cNvPr id="58" name="Picture 2">
            <a:extLst>
              <a:ext uri="{FF2B5EF4-FFF2-40B4-BE49-F238E27FC236}">
                <a16:creationId xmlns:a16="http://schemas.microsoft.com/office/drawing/2014/main" id="{8BFF1B1D-377C-C6F0-87E2-0B9E0B9CA3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9" name="Graphic 58" descr="Building outline">
            <a:extLst>
              <a:ext uri="{FF2B5EF4-FFF2-40B4-BE49-F238E27FC236}">
                <a16:creationId xmlns:a16="http://schemas.microsoft.com/office/drawing/2014/main" id="{79E6D9A4-83EC-92DC-9BF9-6F1CFC2F70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5704" y="1923392"/>
            <a:ext cx="1484018" cy="1484019"/>
          </a:xfrm>
          <a:prstGeom prst="rect">
            <a:avLst/>
          </a:prstGeom>
        </p:spPr>
      </p:pic>
      <p:sp>
        <p:nvSpPr>
          <p:cNvPr id="60" name="TextBox 5">
            <a:extLst>
              <a:ext uri="{FF2B5EF4-FFF2-40B4-BE49-F238E27FC236}">
                <a16:creationId xmlns:a16="http://schemas.microsoft.com/office/drawing/2014/main" id="{4557E469-0B27-944E-B8A8-24568187680E}"/>
              </a:ext>
            </a:extLst>
          </p:cNvPr>
          <p:cNvSpPr txBox="1"/>
          <p:nvPr/>
        </p:nvSpPr>
        <p:spPr>
          <a:xfrm>
            <a:off x="789533" y="3306710"/>
            <a:ext cx="1791056" cy="400110"/>
          </a:xfrm>
          <a:prstGeom prst="rect">
            <a:avLst/>
          </a:prstGeom>
          <a:noFill/>
        </p:spPr>
        <p:txBody>
          <a:bodyPr wrap="square" rtlCol="0">
            <a:spAutoFit/>
          </a:bodyPr>
          <a:lstStyle/>
          <a:p>
            <a:pPr algn="ctr"/>
            <a:r>
              <a:rPr lang="nl-BE" sz="2000">
                <a:solidFill>
                  <a:schemeClr val="tx1">
                    <a:alpha val="30000"/>
                  </a:schemeClr>
                </a:solidFill>
              </a:rPr>
              <a:t> ISM Company</a:t>
            </a:r>
          </a:p>
        </p:txBody>
      </p:sp>
      <p:grpSp>
        <p:nvGrpSpPr>
          <p:cNvPr id="61" name="Group 47">
            <a:extLst>
              <a:ext uri="{FF2B5EF4-FFF2-40B4-BE49-F238E27FC236}">
                <a16:creationId xmlns:a16="http://schemas.microsoft.com/office/drawing/2014/main" id="{1D024AD9-49D0-30E5-1AE1-31A681A2C169}"/>
              </a:ext>
            </a:extLst>
          </p:cNvPr>
          <p:cNvGrpSpPr/>
          <p:nvPr/>
        </p:nvGrpSpPr>
        <p:grpSpPr>
          <a:xfrm>
            <a:off x="1965655" y="1980315"/>
            <a:ext cx="424142" cy="668596"/>
            <a:chOff x="9658634" y="2561901"/>
            <a:chExt cx="914400" cy="1432453"/>
          </a:xfrm>
        </p:grpSpPr>
        <p:pic>
          <p:nvPicPr>
            <p:cNvPr id="62" name="Graphic 61" descr="Checkbox Checked outline">
              <a:extLst>
                <a:ext uri="{FF2B5EF4-FFF2-40B4-BE49-F238E27FC236}">
                  <a16:creationId xmlns:a16="http://schemas.microsoft.com/office/drawing/2014/main" id="{648D4CB4-982A-4862-F232-B11E0809AB25}"/>
                </a:ext>
              </a:extLst>
            </p:cNvPr>
            <p:cNvPicPr>
              <a:picLocks noChangeAspect="1"/>
            </p:cNvPicPr>
            <p:nvPr/>
          </p:nvPicPr>
          <p:blipFill>
            <a:blip r:embed="rId12">
              <a:alphaModFix amt="30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58634" y="2561901"/>
              <a:ext cx="914400" cy="914400"/>
            </a:xfrm>
            <a:prstGeom prst="rect">
              <a:avLst/>
            </a:prstGeom>
          </p:spPr>
        </p:pic>
        <p:sp>
          <p:nvSpPr>
            <p:cNvPr id="63" name="TextBox 54">
              <a:extLst>
                <a:ext uri="{FF2B5EF4-FFF2-40B4-BE49-F238E27FC236}">
                  <a16:creationId xmlns:a16="http://schemas.microsoft.com/office/drawing/2014/main" id="{8938539D-7B39-ACCB-30D0-1442FEAE8A3C}"/>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64" name="Picture 2">
            <a:extLst>
              <a:ext uri="{FF2B5EF4-FFF2-40B4-BE49-F238E27FC236}">
                <a16:creationId xmlns:a16="http://schemas.microsoft.com/office/drawing/2014/main" id="{A916DA5E-D3D0-72EC-7016-C4E2CC799C79}"/>
              </a:ext>
            </a:extLst>
          </p:cNvPr>
          <p:cNvPicPr>
            <a:picLocks noChangeAspect="1" noChangeArrowheads="1"/>
          </p:cNvPicPr>
          <p:nvPr/>
        </p:nvPicPr>
        <p:blipFill>
          <a:blip r:embed="rId6">
            <a:alphaModFix amt="30000"/>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DF061EC6-AE8E-1762-EA73-960503C1A184}"/>
              </a:ext>
            </a:extLst>
          </p:cNvPr>
          <p:cNvGrpSpPr/>
          <p:nvPr/>
        </p:nvGrpSpPr>
        <p:grpSpPr>
          <a:xfrm>
            <a:off x="4982427" y="4737067"/>
            <a:ext cx="532895" cy="648674"/>
            <a:chOff x="5296031" y="5656799"/>
            <a:chExt cx="532895" cy="648674"/>
          </a:xfrm>
        </p:grpSpPr>
        <p:pic>
          <p:nvPicPr>
            <p:cNvPr id="6" name="Picture 5">
              <a:extLst>
                <a:ext uri="{FF2B5EF4-FFF2-40B4-BE49-F238E27FC236}">
                  <a16:creationId xmlns:a16="http://schemas.microsoft.com/office/drawing/2014/main" id="{6751BEFB-A667-A34D-BB3E-E494E8BBD5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5388728" y="6073914"/>
              <a:ext cx="347500" cy="231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Graphic 14" descr="Markering silhouet">
              <a:extLst>
                <a:ext uri="{FF2B5EF4-FFF2-40B4-BE49-F238E27FC236}">
                  <a16:creationId xmlns:a16="http://schemas.microsoft.com/office/drawing/2014/main" id="{EA2409A3-B11A-2944-0AC7-AD4B003B25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96031" y="5656799"/>
              <a:ext cx="532895" cy="532895"/>
            </a:xfrm>
            <a:prstGeom prst="rect">
              <a:avLst/>
            </a:prstGeom>
          </p:spPr>
        </p:pic>
      </p:grpSp>
      <p:grpSp>
        <p:nvGrpSpPr>
          <p:cNvPr id="18" name="Group 17">
            <a:extLst>
              <a:ext uri="{FF2B5EF4-FFF2-40B4-BE49-F238E27FC236}">
                <a16:creationId xmlns:a16="http://schemas.microsoft.com/office/drawing/2014/main" id="{304B8EF4-1E61-1BB6-AB98-13246A5F5CF3}"/>
              </a:ext>
            </a:extLst>
          </p:cNvPr>
          <p:cNvGrpSpPr/>
          <p:nvPr/>
        </p:nvGrpSpPr>
        <p:grpSpPr>
          <a:xfrm>
            <a:off x="5466000" y="3799812"/>
            <a:ext cx="1260000" cy="1835314"/>
            <a:chOff x="4897116" y="3892411"/>
            <a:chExt cx="1260000" cy="1835314"/>
          </a:xfrm>
        </p:grpSpPr>
        <p:grpSp>
          <p:nvGrpSpPr>
            <p:cNvPr id="2" name="Group 19">
              <a:extLst>
                <a:ext uri="{FF2B5EF4-FFF2-40B4-BE49-F238E27FC236}">
                  <a16:creationId xmlns:a16="http://schemas.microsoft.com/office/drawing/2014/main" id="{3A9E911E-ED59-9613-6179-8DF5622A2CC9}"/>
                </a:ext>
              </a:extLst>
            </p:cNvPr>
            <p:cNvGrpSpPr/>
            <p:nvPr/>
          </p:nvGrpSpPr>
          <p:grpSpPr>
            <a:xfrm>
              <a:off x="4897116" y="4467725"/>
              <a:ext cx="1260000" cy="1260000"/>
              <a:chOff x="5638800" y="2971800"/>
              <a:chExt cx="914400" cy="1009650"/>
            </a:xfrm>
          </p:grpSpPr>
          <p:pic>
            <p:nvPicPr>
              <p:cNvPr id="3" name="Graphic 2" descr="Monitor outline">
                <a:extLst>
                  <a:ext uri="{FF2B5EF4-FFF2-40B4-BE49-F238E27FC236}">
                    <a16:creationId xmlns:a16="http://schemas.microsoft.com/office/drawing/2014/main" id="{2D0AFC29-86A1-95FD-D611-99AAD122E2B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38800" y="2971800"/>
                <a:ext cx="914400" cy="914400"/>
              </a:xfrm>
              <a:prstGeom prst="rect">
                <a:avLst/>
              </a:prstGeom>
            </p:spPr>
          </p:pic>
          <p:pic>
            <p:nvPicPr>
              <p:cNvPr id="5" name="Graphic 4" descr="User with solid fill">
                <a:extLst>
                  <a:ext uri="{FF2B5EF4-FFF2-40B4-BE49-F238E27FC236}">
                    <a16:creationId xmlns:a16="http://schemas.microsoft.com/office/drawing/2014/main" id="{DD343161-E1A0-986B-31CF-88BC8E3B756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38800" y="3067050"/>
                <a:ext cx="914400" cy="914400"/>
              </a:xfrm>
              <a:prstGeom prst="rect">
                <a:avLst/>
              </a:prstGeom>
            </p:spPr>
          </p:pic>
        </p:grpSp>
        <p:sp>
          <p:nvSpPr>
            <p:cNvPr id="16" name="Tekstvak 5">
              <a:extLst>
                <a:ext uri="{FF2B5EF4-FFF2-40B4-BE49-F238E27FC236}">
                  <a16:creationId xmlns:a16="http://schemas.microsoft.com/office/drawing/2014/main" id="{9D4B2986-C741-5FD2-94BE-DACE52F04CE8}"/>
                </a:ext>
              </a:extLst>
            </p:cNvPr>
            <p:cNvSpPr txBox="1"/>
            <p:nvPr/>
          </p:nvSpPr>
          <p:spPr>
            <a:xfrm>
              <a:off x="5296031" y="3892411"/>
              <a:ext cx="465192" cy="769441"/>
            </a:xfrm>
            <a:prstGeom prst="rect">
              <a:avLst/>
            </a:prstGeom>
            <a:noFill/>
          </p:spPr>
          <p:txBody>
            <a:bodyPr wrap="none" rtlCol="0">
              <a:spAutoFit/>
            </a:bodyPr>
            <a:lstStyle/>
            <a:p>
              <a:r>
                <a:rPr lang="en-GB" sz="4400"/>
                <a:t>=</a:t>
              </a:r>
            </a:p>
          </p:txBody>
        </p:sp>
      </p:grpSp>
    </p:spTree>
    <p:extLst>
      <p:ext uri="{BB962C8B-B14F-4D97-AF65-F5344CB8AC3E}">
        <p14:creationId xmlns:p14="http://schemas.microsoft.com/office/powerpoint/2010/main" val="18327489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4">
            <a:extLst>
              <a:ext uri="{FF2B5EF4-FFF2-40B4-BE49-F238E27FC236}">
                <a16:creationId xmlns:a16="http://schemas.microsoft.com/office/drawing/2014/main" id="{5E673B9E-ECD7-0C96-3504-A30E2E9459D7}"/>
              </a:ext>
            </a:extLst>
          </p:cNvPr>
          <p:cNvPicPr/>
          <p:nvPr/>
        </p:nvPicPr>
        <p:blipFill>
          <a:blip r:embed="rId3" cstate="print">
            <a:alphaModFix amt="50000"/>
          </a:blip>
          <a:stretch>
            <a:fillRect/>
          </a:stretch>
        </p:blipFill>
        <p:spPr>
          <a:xfrm rot="10800000">
            <a:off x="-23805" y="4413953"/>
            <a:ext cx="2505591" cy="2465992"/>
          </a:xfrm>
          <a:prstGeom prst="rect">
            <a:avLst/>
          </a:prstGeom>
        </p:spPr>
      </p:pic>
      <p:grpSp>
        <p:nvGrpSpPr>
          <p:cNvPr id="29" name="Group 28">
            <a:extLst>
              <a:ext uri="{FF2B5EF4-FFF2-40B4-BE49-F238E27FC236}">
                <a16:creationId xmlns:a16="http://schemas.microsoft.com/office/drawing/2014/main" id="{321A6D9F-D404-2DEF-B600-8F5DAEF0EC95}"/>
              </a:ext>
            </a:extLst>
          </p:cNvPr>
          <p:cNvGrpSpPr/>
          <p:nvPr/>
        </p:nvGrpSpPr>
        <p:grpSpPr>
          <a:xfrm>
            <a:off x="5462162" y="2245302"/>
            <a:ext cx="1267676" cy="1501984"/>
            <a:chOff x="4945453" y="2245302"/>
            <a:chExt cx="1267676" cy="1501984"/>
          </a:xfrm>
        </p:grpSpPr>
        <p:pic>
          <p:nvPicPr>
            <p:cNvPr id="28" name="Graphic 27" descr="Freight outline">
              <a:extLst>
                <a:ext uri="{FF2B5EF4-FFF2-40B4-BE49-F238E27FC236}">
                  <a16:creationId xmlns:a16="http://schemas.microsoft.com/office/drawing/2014/main" id="{F397223F-7A2E-29E7-D1CE-1237D575E6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5453" y="2245302"/>
              <a:ext cx="1267676" cy="1267676"/>
            </a:xfrm>
            <a:prstGeom prst="rect">
              <a:avLst/>
            </a:prstGeom>
          </p:spPr>
        </p:pic>
        <p:pic>
          <p:nvPicPr>
            <p:cNvPr id="39" name="Picture 2">
              <a:extLst>
                <a:ext uri="{FF2B5EF4-FFF2-40B4-BE49-F238E27FC236}">
                  <a16:creationId xmlns:a16="http://schemas.microsoft.com/office/drawing/2014/main" id="{F118DB2A-078C-C4B4-BB27-B39531F54A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5267305" y="333149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7" name="Graphic 6" descr="Markering silhouet">
            <a:extLst>
              <a:ext uri="{FF2B5EF4-FFF2-40B4-BE49-F238E27FC236}">
                <a16:creationId xmlns:a16="http://schemas.microsoft.com/office/drawing/2014/main" id="{03FE8844-0492-42AE-1398-6F26328FE0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5594" y="2321431"/>
            <a:ext cx="532895" cy="532895"/>
          </a:xfrm>
          <a:prstGeom prst="rect">
            <a:avLst/>
          </a:prstGeom>
        </p:spPr>
      </p:pic>
      <p:pic>
        <p:nvPicPr>
          <p:cNvPr id="8" name="Image 2" descr="Une image contenant texte, Graphique, Police, graphisme&#10;&#10;Description générée automatiquement">
            <a:extLst>
              <a:ext uri="{FF2B5EF4-FFF2-40B4-BE49-F238E27FC236}">
                <a16:creationId xmlns:a16="http://schemas.microsoft.com/office/drawing/2014/main" id="{007EB456-0F57-86E1-86DD-ABABBA63DB4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9" name="object 4">
            <a:extLst>
              <a:ext uri="{FF2B5EF4-FFF2-40B4-BE49-F238E27FC236}">
                <a16:creationId xmlns:a16="http://schemas.microsoft.com/office/drawing/2014/main" id="{3970DA74-A911-05CF-9A0F-D4EA3B87820C}"/>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11" name="object 4">
            <a:extLst>
              <a:ext uri="{FF2B5EF4-FFF2-40B4-BE49-F238E27FC236}">
                <a16:creationId xmlns:a16="http://schemas.microsoft.com/office/drawing/2014/main" id="{F024E379-36E0-5DA9-5C70-F2B73A9D88DD}"/>
              </a:ext>
            </a:extLst>
          </p:cNvPr>
          <p:cNvGrpSpPr/>
          <p:nvPr/>
        </p:nvGrpSpPr>
        <p:grpSpPr>
          <a:xfrm>
            <a:off x="5113020" y="6628821"/>
            <a:ext cx="1965960" cy="45719"/>
            <a:chOff x="4363177" y="6975805"/>
            <a:chExt cx="1965960" cy="127000"/>
          </a:xfrm>
        </p:grpSpPr>
        <p:sp>
          <p:nvSpPr>
            <p:cNvPr id="12" name="object 5">
              <a:extLst>
                <a:ext uri="{FF2B5EF4-FFF2-40B4-BE49-F238E27FC236}">
                  <a16:creationId xmlns:a16="http://schemas.microsoft.com/office/drawing/2014/main" id="{C9D88217-4618-01A3-51B3-F779A982ADA0}"/>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3" name="object 6">
              <a:extLst>
                <a:ext uri="{FF2B5EF4-FFF2-40B4-BE49-F238E27FC236}">
                  <a16:creationId xmlns:a16="http://schemas.microsoft.com/office/drawing/2014/main" id="{4C0F92A2-FBA1-FDB6-A8E4-CD9A1B6D25AA}"/>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4" name="object 7">
              <a:extLst>
                <a:ext uri="{FF2B5EF4-FFF2-40B4-BE49-F238E27FC236}">
                  <a16:creationId xmlns:a16="http://schemas.microsoft.com/office/drawing/2014/main" id="{DE84FF6F-F42B-E744-1E42-AB7C54DEE869}"/>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17" name="Titel 1">
            <a:extLst>
              <a:ext uri="{FF2B5EF4-FFF2-40B4-BE49-F238E27FC236}">
                <a16:creationId xmlns:a16="http://schemas.microsoft.com/office/drawing/2014/main" id="{4604BEDD-FF3A-9815-794B-5123A92F5D11}"/>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a:rPr>
              <a:t>LEGAL ASPECTS</a:t>
            </a:r>
            <a:endParaRPr lang="en-GB" sz="3000">
              <a:solidFill>
                <a:srgbClr val="003399"/>
              </a:solidFill>
              <a:latin typeface="Montserrat Black" panose="00000A00000000000000" pitchFamily="2" charset="0"/>
            </a:endParaRPr>
          </a:p>
        </p:txBody>
      </p:sp>
      <p:sp>
        <p:nvSpPr>
          <p:cNvPr id="50" name="TextBox 54">
            <a:extLst>
              <a:ext uri="{FF2B5EF4-FFF2-40B4-BE49-F238E27FC236}">
                <a16:creationId xmlns:a16="http://schemas.microsoft.com/office/drawing/2014/main" id="{630680DA-4C82-5231-3016-F2BAA7BF4973}"/>
              </a:ext>
            </a:extLst>
          </p:cNvPr>
          <p:cNvSpPr txBox="1"/>
          <p:nvPr/>
        </p:nvSpPr>
        <p:spPr>
          <a:xfrm>
            <a:off x="1965655" y="2279579"/>
            <a:ext cx="424142" cy="369332"/>
          </a:xfrm>
          <a:prstGeom prst="rect">
            <a:avLst/>
          </a:prstGeom>
          <a:noFill/>
        </p:spPr>
        <p:txBody>
          <a:bodyPr wrap="square" rtlCol="0">
            <a:spAutoFit/>
          </a:bodyPr>
          <a:lstStyle/>
          <a:p>
            <a:pPr algn="ctr"/>
            <a:endParaRPr lang="nl-BE"/>
          </a:p>
        </p:txBody>
      </p:sp>
      <p:pic>
        <p:nvPicPr>
          <p:cNvPr id="52" name="Graphic 51" descr="Building outline">
            <a:extLst>
              <a:ext uri="{FF2B5EF4-FFF2-40B4-BE49-F238E27FC236}">
                <a16:creationId xmlns:a16="http://schemas.microsoft.com/office/drawing/2014/main" id="{C630412B-0C52-B353-9F5D-6FB231A06D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5704" y="1923392"/>
            <a:ext cx="1484018" cy="1484019"/>
          </a:xfrm>
          <a:prstGeom prst="rect">
            <a:avLst/>
          </a:prstGeom>
        </p:spPr>
      </p:pic>
      <p:sp>
        <p:nvSpPr>
          <p:cNvPr id="53" name="TextBox 5">
            <a:extLst>
              <a:ext uri="{FF2B5EF4-FFF2-40B4-BE49-F238E27FC236}">
                <a16:creationId xmlns:a16="http://schemas.microsoft.com/office/drawing/2014/main" id="{5107EC6F-ADAC-5B7F-A616-D4298F98956B}"/>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pic>
        <p:nvPicPr>
          <p:cNvPr id="57" name="Graphic 56" descr="Checkbox Checked outline">
            <a:extLst>
              <a:ext uri="{FF2B5EF4-FFF2-40B4-BE49-F238E27FC236}">
                <a16:creationId xmlns:a16="http://schemas.microsoft.com/office/drawing/2014/main" id="{18348637-5B8B-21A1-EDC7-4DCB6E621A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65655" y="1980315"/>
            <a:ext cx="424142" cy="426795"/>
          </a:xfrm>
          <a:prstGeom prst="rect">
            <a:avLst/>
          </a:prstGeom>
        </p:spPr>
      </p:pic>
      <p:pic>
        <p:nvPicPr>
          <p:cNvPr id="58" name="Picture 2">
            <a:extLst>
              <a:ext uri="{FF2B5EF4-FFF2-40B4-BE49-F238E27FC236}">
                <a16:creationId xmlns:a16="http://schemas.microsoft.com/office/drawing/2014/main" id="{8BFF1B1D-377C-C6F0-87E2-0B9E0B9CA3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9" name="Graphic 58" descr="Building outline">
            <a:extLst>
              <a:ext uri="{FF2B5EF4-FFF2-40B4-BE49-F238E27FC236}">
                <a16:creationId xmlns:a16="http://schemas.microsoft.com/office/drawing/2014/main" id="{79E6D9A4-83EC-92DC-9BF9-6F1CFC2F70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5704" y="1923392"/>
            <a:ext cx="1484018" cy="1484019"/>
          </a:xfrm>
          <a:prstGeom prst="rect">
            <a:avLst/>
          </a:prstGeom>
        </p:spPr>
      </p:pic>
      <p:sp>
        <p:nvSpPr>
          <p:cNvPr id="60" name="TextBox 5">
            <a:extLst>
              <a:ext uri="{FF2B5EF4-FFF2-40B4-BE49-F238E27FC236}">
                <a16:creationId xmlns:a16="http://schemas.microsoft.com/office/drawing/2014/main" id="{4557E469-0B27-944E-B8A8-24568187680E}"/>
              </a:ext>
            </a:extLst>
          </p:cNvPr>
          <p:cNvSpPr txBox="1"/>
          <p:nvPr/>
        </p:nvSpPr>
        <p:spPr>
          <a:xfrm>
            <a:off x="789533" y="3306710"/>
            <a:ext cx="1791056" cy="400110"/>
          </a:xfrm>
          <a:prstGeom prst="rect">
            <a:avLst/>
          </a:prstGeom>
          <a:noFill/>
        </p:spPr>
        <p:txBody>
          <a:bodyPr wrap="square" rtlCol="0">
            <a:spAutoFit/>
          </a:bodyPr>
          <a:lstStyle/>
          <a:p>
            <a:pPr algn="ctr"/>
            <a:r>
              <a:rPr lang="nl-BE" sz="2000">
                <a:solidFill>
                  <a:schemeClr val="tx1">
                    <a:alpha val="30000"/>
                  </a:schemeClr>
                </a:solidFill>
              </a:rPr>
              <a:t> ISM Company</a:t>
            </a:r>
          </a:p>
        </p:txBody>
      </p:sp>
      <p:grpSp>
        <p:nvGrpSpPr>
          <p:cNvPr id="61" name="Group 47">
            <a:extLst>
              <a:ext uri="{FF2B5EF4-FFF2-40B4-BE49-F238E27FC236}">
                <a16:creationId xmlns:a16="http://schemas.microsoft.com/office/drawing/2014/main" id="{1D024AD9-49D0-30E5-1AE1-31A681A2C169}"/>
              </a:ext>
            </a:extLst>
          </p:cNvPr>
          <p:cNvGrpSpPr/>
          <p:nvPr/>
        </p:nvGrpSpPr>
        <p:grpSpPr>
          <a:xfrm>
            <a:off x="1965655" y="1980315"/>
            <a:ext cx="424142" cy="668596"/>
            <a:chOff x="9658634" y="2561901"/>
            <a:chExt cx="914400" cy="1432453"/>
          </a:xfrm>
        </p:grpSpPr>
        <p:pic>
          <p:nvPicPr>
            <p:cNvPr id="62" name="Graphic 61" descr="Checkbox Checked outline">
              <a:extLst>
                <a:ext uri="{FF2B5EF4-FFF2-40B4-BE49-F238E27FC236}">
                  <a16:creationId xmlns:a16="http://schemas.microsoft.com/office/drawing/2014/main" id="{648D4CB4-982A-4862-F232-B11E0809AB25}"/>
                </a:ext>
              </a:extLst>
            </p:cNvPr>
            <p:cNvPicPr>
              <a:picLocks noChangeAspect="1"/>
            </p:cNvPicPr>
            <p:nvPr/>
          </p:nvPicPr>
          <p:blipFill>
            <a:blip r:embed="rId12">
              <a:alphaModFix amt="30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58634" y="2561901"/>
              <a:ext cx="914400" cy="914400"/>
            </a:xfrm>
            <a:prstGeom prst="rect">
              <a:avLst/>
            </a:prstGeom>
          </p:spPr>
        </p:pic>
        <p:sp>
          <p:nvSpPr>
            <p:cNvPr id="63" name="TextBox 54">
              <a:extLst>
                <a:ext uri="{FF2B5EF4-FFF2-40B4-BE49-F238E27FC236}">
                  <a16:creationId xmlns:a16="http://schemas.microsoft.com/office/drawing/2014/main" id="{8938539D-7B39-ACCB-30D0-1442FEAE8A3C}"/>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64" name="Picture 2">
            <a:extLst>
              <a:ext uri="{FF2B5EF4-FFF2-40B4-BE49-F238E27FC236}">
                <a16:creationId xmlns:a16="http://schemas.microsoft.com/office/drawing/2014/main" id="{A916DA5E-D3D0-72EC-7016-C4E2CC799C79}"/>
              </a:ext>
            </a:extLst>
          </p:cNvPr>
          <p:cNvPicPr>
            <a:picLocks noChangeAspect="1" noChangeArrowheads="1"/>
          </p:cNvPicPr>
          <p:nvPr/>
        </p:nvPicPr>
        <p:blipFill>
          <a:blip r:embed="rId6">
            <a:alphaModFix amt="30000"/>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304B8EF4-1E61-1BB6-AB98-13246A5F5CF3}"/>
              </a:ext>
            </a:extLst>
          </p:cNvPr>
          <p:cNvGrpSpPr/>
          <p:nvPr/>
        </p:nvGrpSpPr>
        <p:grpSpPr>
          <a:xfrm>
            <a:off x="5466000" y="3799812"/>
            <a:ext cx="1260000" cy="1835314"/>
            <a:chOff x="4897116" y="3892411"/>
            <a:chExt cx="1260000" cy="1835314"/>
          </a:xfrm>
        </p:grpSpPr>
        <p:grpSp>
          <p:nvGrpSpPr>
            <p:cNvPr id="2" name="Group 19">
              <a:extLst>
                <a:ext uri="{FF2B5EF4-FFF2-40B4-BE49-F238E27FC236}">
                  <a16:creationId xmlns:a16="http://schemas.microsoft.com/office/drawing/2014/main" id="{3A9E911E-ED59-9613-6179-8DF5622A2CC9}"/>
                </a:ext>
              </a:extLst>
            </p:cNvPr>
            <p:cNvGrpSpPr/>
            <p:nvPr/>
          </p:nvGrpSpPr>
          <p:grpSpPr>
            <a:xfrm>
              <a:off x="4897116" y="4467725"/>
              <a:ext cx="1260000" cy="1260000"/>
              <a:chOff x="5638800" y="2971800"/>
              <a:chExt cx="914400" cy="1009650"/>
            </a:xfrm>
          </p:grpSpPr>
          <p:pic>
            <p:nvPicPr>
              <p:cNvPr id="3" name="Graphic 2" descr="Monitor outline">
                <a:extLst>
                  <a:ext uri="{FF2B5EF4-FFF2-40B4-BE49-F238E27FC236}">
                    <a16:creationId xmlns:a16="http://schemas.microsoft.com/office/drawing/2014/main" id="{2D0AFC29-86A1-95FD-D611-99AAD122E2B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38800" y="2971800"/>
                <a:ext cx="914400" cy="914400"/>
              </a:xfrm>
              <a:prstGeom prst="rect">
                <a:avLst/>
              </a:prstGeom>
            </p:spPr>
          </p:pic>
          <p:pic>
            <p:nvPicPr>
              <p:cNvPr id="5" name="Graphic 4" descr="User with solid fill">
                <a:extLst>
                  <a:ext uri="{FF2B5EF4-FFF2-40B4-BE49-F238E27FC236}">
                    <a16:creationId xmlns:a16="http://schemas.microsoft.com/office/drawing/2014/main" id="{DD343161-E1A0-986B-31CF-88BC8E3B756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38800" y="3067050"/>
                <a:ext cx="914400" cy="914400"/>
              </a:xfrm>
              <a:prstGeom prst="rect">
                <a:avLst/>
              </a:prstGeom>
            </p:spPr>
          </p:pic>
        </p:grpSp>
        <p:sp>
          <p:nvSpPr>
            <p:cNvPr id="16" name="Tekstvak 5">
              <a:extLst>
                <a:ext uri="{FF2B5EF4-FFF2-40B4-BE49-F238E27FC236}">
                  <a16:creationId xmlns:a16="http://schemas.microsoft.com/office/drawing/2014/main" id="{9D4B2986-C741-5FD2-94BE-DACE52F04CE8}"/>
                </a:ext>
              </a:extLst>
            </p:cNvPr>
            <p:cNvSpPr txBox="1"/>
            <p:nvPr/>
          </p:nvSpPr>
          <p:spPr>
            <a:xfrm>
              <a:off x="5296031" y="3892411"/>
              <a:ext cx="465192" cy="769441"/>
            </a:xfrm>
            <a:prstGeom prst="rect">
              <a:avLst/>
            </a:prstGeom>
            <a:noFill/>
          </p:spPr>
          <p:txBody>
            <a:bodyPr wrap="none" rtlCol="0">
              <a:spAutoFit/>
            </a:bodyPr>
            <a:lstStyle/>
            <a:p>
              <a:r>
                <a:rPr lang="en-GB" sz="4400"/>
                <a:t>=</a:t>
              </a:r>
            </a:p>
          </p:txBody>
        </p:sp>
      </p:grpSp>
      <p:grpSp>
        <p:nvGrpSpPr>
          <p:cNvPr id="22" name="Group 21">
            <a:extLst>
              <a:ext uri="{FF2B5EF4-FFF2-40B4-BE49-F238E27FC236}">
                <a16:creationId xmlns:a16="http://schemas.microsoft.com/office/drawing/2014/main" id="{0812490A-30EC-7EB1-3C66-B241FEF10161}"/>
              </a:ext>
            </a:extLst>
          </p:cNvPr>
          <p:cNvGrpSpPr/>
          <p:nvPr/>
        </p:nvGrpSpPr>
        <p:grpSpPr>
          <a:xfrm>
            <a:off x="6951040" y="2252422"/>
            <a:ext cx="1267676" cy="1508004"/>
            <a:chOff x="6951040" y="2252422"/>
            <a:chExt cx="1267676" cy="1508004"/>
          </a:xfrm>
        </p:grpSpPr>
        <p:pic>
          <p:nvPicPr>
            <p:cNvPr id="23" name="Graphic 22" descr="Freight outline">
              <a:extLst>
                <a:ext uri="{FF2B5EF4-FFF2-40B4-BE49-F238E27FC236}">
                  <a16:creationId xmlns:a16="http://schemas.microsoft.com/office/drawing/2014/main" id="{00A1EDAA-1EFF-C676-D070-C0053E03AE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1040" y="2252422"/>
              <a:ext cx="1267676" cy="1267676"/>
            </a:xfrm>
            <a:prstGeom prst="rect">
              <a:avLst/>
            </a:prstGeom>
          </p:spPr>
        </p:pic>
        <p:pic>
          <p:nvPicPr>
            <p:cNvPr id="24" name="Picture 23" descr="Flag of Liberia - Wikipedia">
              <a:extLst>
                <a:ext uri="{FF2B5EF4-FFF2-40B4-BE49-F238E27FC236}">
                  <a16:creationId xmlns:a16="http://schemas.microsoft.com/office/drawing/2014/main" id="{1EAEDCDD-EDB3-CA64-1E0B-1CA6BC6F5A78}"/>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r="17668"/>
            <a:stretch/>
          </p:blipFill>
          <p:spPr bwMode="auto">
            <a:xfrm>
              <a:off x="7284659" y="3332045"/>
              <a:ext cx="600438" cy="4283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25" name="Graphic 4" descr="Markering silhouet">
            <a:extLst>
              <a:ext uri="{FF2B5EF4-FFF2-40B4-BE49-F238E27FC236}">
                <a16:creationId xmlns:a16="http://schemas.microsoft.com/office/drawing/2014/main" id="{9975B6B7-EF1B-BA31-E45D-184A3561C5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2592" y="5431806"/>
            <a:ext cx="906603" cy="906603"/>
          </a:xfrm>
          <a:prstGeom prst="rect">
            <a:avLst/>
          </a:prstGeom>
        </p:spPr>
      </p:pic>
      <p:sp>
        <p:nvSpPr>
          <p:cNvPr id="26" name="Tekstvak 12">
            <a:extLst>
              <a:ext uri="{FF2B5EF4-FFF2-40B4-BE49-F238E27FC236}">
                <a16:creationId xmlns:a16="http://schemas.microsoft.com/office/drawing/2014/main" id="{F52A2A51-E69F-8373-B5C1-4E2B3C704971}"/>
              </a:ext>
            </a:extLst>
          </p:cNvPr>
          <p:cNvSpPr txBox="1"/>
          <p:nvPr/>
        </p:nvSpPr>
        <p:spPr>
          <a:xfrm>
            <a:off x="6214899" y="5639775"/>
            <a:ext cx="417102" cy="553998"/>
          </a:xfrm>
          <a:prstGeom prst="rect">
            <a:avLst/>
          </a:prstGeom>
          <a:noFill/>
        </p:spPr>
        <p:txBody>
          <a:bodyPr wrap="none" rtlCol="0">
            <a:spAutoFit/>
          </a:bodyPr>
          <a:lstStyle/>
          <a:p>
            <a:r>
              <a:rPr lang="en-GB" sz="3000">
                <a:solidFill>
                  <a:srgbClr val="003399"/>
                </a:solidFill>
                <a:latin typeface="Montserrat Black"/>
                <a:ea typeface="+mj-ea"/>
                <a:cs typeface="+mj-cs"/>
              </a:rPr>
              <a:t>?</a:t>
            </a:r>
          </a:p>
        </p:txBody>
      </p:sp>
      <p:pic>
        <p:nvPicPr>
          <p:cNvPr id="30" name="Graphic 29" descr="Markering silhouet">
            <a:extLst>
              <a:ext uri="{FF2B5EF4-FFF2-40B4-BE49-F238E27FC236}">
                <a16:creationId xmlns:a16="http://schemas.microsoft.com/office/drawing/2014/main" id="{32A2FA93-31CB-3A3E-202E-537CF0C997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19090" y="2321431"/>
            <a:ext cx="532895" cy="532895"/>
          </a:xfrm>
          <a:prstGeom prst="rect">
            <a:avLst/>
          </a:prstGeom>
        </p:spPr>
      </p:pic>
      <p:pic>
        <p:nvPicPr>
          <p:cNvPr id="32" name="Graphic 31" descr="Building outline">
            <a:extLst>
              <a:ext uri="{FF2B5EF4-FFF2-40B4-BE49-F238E27FC236}">
                <a16:creationId xmlns:a16="http://schemas.microsoft.com/office/drawing/2014/main" id="{4FC47F36-7962-97F3-8BE2-90D514327F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79200" y="1923392"/>
            <a:ext cx="1484018" cy="1484019"/>
          </a:xfrm>
          <a:prstGeom prst="rect">
            <a:avLst/>
          </a:prstGeom>
        </p:spPr>
      </p:pic>
      <p:sp>
        <p:nvSpPr>
          <p:cNvPr id="33" name="TextBox 5">
            <a:extLst>
              <a:ext uri="{FF2B5EF4-FFF2-40B4-BE49-F238E27FC236}">
                <a16:creationId xmlns:a16="http://schemas.microsoft.com/office/drawing/2014/main" id="{A133AF94-A35D-9505-AE3F-AA7B2746AC27}"/>
              </a:ext>
            </a:extLst>
          </p:cNvPr>
          <p:cNvSpPr txBox="1"/>
          <p:nvPr/>
        </p:nvSpPr>
        <p:spPr>
          <a:xfrm>
            <a:off x="9533029" y="3306710"/>
            <a:ext cx="1791056" cy="400110"/>
          </a:xfrm>
          <a:prstGeom prst="rect">
            <a:avLst/>
          </a:prstGeom>
          <a:noFill/>
        </p:spPr>
        <p:txBody>
          <a:bodyPr wrap="square" rtlCol="0">
            <a:spAutoFit/>
          </a:bodyPr>
          <a:lstStyle/>
          <a:p>
            <a:pPr algn="ctr"/>
            <a:r>
              <a:rPr lang="nl-BE" sz="2000"/>
              <a:t> ISM Company</a:t>
            </a:r>
          </a:p>
        </p:txBody>
      </p:sp>
      <p:grpSp>
        <p:nvGrpSpPr>
          <p:cNvPr id="48" name="Group 47">
            <a:extLst>
              <a:ext uri="{FF2B5EF4-FFF2-40B4-BE49-F238E27FC236}">
                <a16:creationId xmlns:a16="http://schemas.microsoft.com/office/drawing/2014/main" id="{9786CE15-2BDC-1524-6DE4-F1659C7EE85A}"/>
              </a:ext>
            </a:extLst>
          </p:cNvPr>
          <p:cNvGrpSpPr/>
          <p:nvPr/>
        </p:nvGrpSpPr>
        <p:grpSpPr>
          <a:xfrm>
            <a:off x="10697008" y="1995555"/>
            <a:ext cx="436285" cy="653356"/>
            <a:chOff x="10697008" y="1995555"/>
            <a:chExt cx="436285" cy="653356"/>
          </a:xfrm>
        </p:grpSpPr>
        <p:sp>
          <p:nvSpPr>
            <p:cNvPr id="31" name="TextBox 54">
              <a:extLst>
                <a:ext uri="{FF2B5EF4-FFF2-40B4-BE49-F238E27FC236}">
                  <a16:creationId xmlns:a16="http://schemas.microsoft.com/office/drawing/2014/main" id="{7359623F-C467-2C9B-64E4-28B3F2DC34DF}"/>
                </a:ext>
              </a:extLst>
            </p:cNvPr>
            <p:cNvSpPr txBox="1"/>
            <p:nvPr/>
          </p:nvSpPr>
          <p:spPr>
            <a:xfrm>
              <a:off x="10709151" y="2279579"/>
              <a:ext cx="424142" cy="369332"/>
            </a:xfrm>
            <a:prstGeom prst="rect">
              <a:avLst/>
            </a:prstGeom>
            <a:noFill/>
          </p:spPr>
          <p:txBody>
            <a:bodyPr wrap="square" rtlCol="0">
              <a:spAutoFit/>
            </a:bodyPr>
            <a:lstStyle/>
            <a:p>
              <a:pPr algn="ctr"/>
              <a:endParaRPr lang="nl-BE"/>
            </a:p>
          </p:txBody>
        </p:sp>
        <p:grpSp>
          <p:nvGrpSpPr>
            <p:cNvPr id="43" name="Group 2053">
              <a:extLst>
                <a:ext uri="{FF2B5EF4-FFF2-40B4-BE49-F238E27FC236}">
                  <a16:creationId xmlns:a16="http://schemas.microsoft.com/office/drawing/2014/main" id="{64A84FF4-F717-55D3-C934-7AA424EEFABE}"/>
                </a:ext>
              </a:extLst>
            </p:cNvPr>
            <p:cNvGrpSpPr/>
            <p:nvPr/>
          </p:nvGrpSpPr>
          <p:grpSpPr>
            <a:xfrm>
              <a:off x="10697008" y="1995555"/>
              <a:ext cx="424142" cy="501865"/>
              <a:chOff x="10290407" y="2482296"/>
              <a:chExt cx="424142" cy="501865"/>
            </a:xfrm>
          </p:grpSpPr>
          <p:pic>
            <p:nvPicPr>
              <p:cNvPr id="44" name="Graphic 43" descr="Checkbox Checked outline">
                <a:extLst>
                  <a:ext uri="{FF2B5EF4-FFF2-40B4-BE49-F238E27FC236}">
                    <a16:creationId xmlns:a16="http://schemas.microsoft.com/office/drawing/2014/main" id="{4834D272-E06A-5726-13FB-359BB35A7D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90407" y="2482296"/>
                <a:ext cx="424142" cy="426795"/>
              </a:xfrm>
              <a:prstGeom prst="rect">
                <a:avLst/>
              </a:prstGeom>
            </p:spPr>
          </p:pic>
          <p:pic>
            <p:nvPicPr>
              <p:cNvPr id="45" name="Picture 2" descr="Flag of Liberia - Wikipedia">
                <a:extLst>
                  <a:ext uri="{FF2B5EF4-FFF2-40B4-BE49-F238E27FC236}">
                    <a16:creationId xmlns:a16="http://schemas.microsoft.com/office/drawing/2014/main" id="{132FD319-50BE-C642-AFFD-8C683C7C587C}"/>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r="17668"/>
              <a:stretch/>
            </p:blipFill>
            <p:spPr bwMode="auto">
              <a:xfrm>
                <a:off x="10397256" y="2834021"/>
                <a:ext cx="210443"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pic>
        <p:nvPicPr>
          <p:cNvPr id="47" name="Picture 2" descr="Flag of South Korea - Wikipedia">
            <a:extLst>
              <a:ext uri="{FF2B5EF4-FFF2-40B4-BE49-F238E27FC236}">
                <a16:creationId xmlns:a16="http://schemas.microsoft.com/office/drawing/2014/main" id="{9A2464BF-56B2-DF9E-0CB7-8F32096D390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591922" y="2748945"/>
            <a:ext cx="387230" cy="2583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502E7C8-2716-BCDD-14F2-CAB5E509CC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868291" y="2738546"/>
            <a:ext cx="347500" cy="231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489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2" presetClass="entr" presetSubtype="2"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Graphic 94" descr="Building outline">
            <a:extLst>
              <a:ext uri="{FF2B5EF4-FFF2-40B4-BE49-F238E27FC236}">
                <a16:creationId xmlns:a16="http://schemas.microsoft.com/office/drawing/2014/main" id="{C3548B44-B35F-A65D-2A06-B8D056AACC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052" y="4518497"/>
            <a:ext cx="1484018" cy="1484019"/>
          </a:xfrm>
          <a:prstGeom prst="rect">
            <a:avLst/>
          </a:prstGeom>
        </p:spPr>
      </p:pic>
      <p:sp>
        <p:nvSpPr>
          <p:cNvPr id="96" name="TextBox 5">
            <a:extLst>
              <a:ext uri="{FF2B5EF4-FFF2-40B4-BE49-F238E27FC236}">
                <a16:creationId xmlns:a16="http://schemas.microsoft.com/office/drawing/2014/main" id="{791DFDE5-B015-7426-468E-4565783E69F4}"/>
              </a:ext>
            </a:extLst>
          </p:cNvPr>
          <p:cNvSpPr txBox="1"/>
          <p:nvPr/>
        </p:nvSpPr>
        <p:spPr>
          <a:xfrm>
            <a:off x="731385" y="5886966"/>
            <a:ext cx="1791056" cy="400110"/>
          </a:xfrm>
          <a:prstGeom prst="rect">
            <a:avLst/>
          </a:prstGeom>
          <a:noFill/>
        </p:spPr>
        <p:txBody>
          <a:bodyPr wrap="square" rtlCol="0">
            <a:spAutoFit/>
          </a:bodyPr>
          <a:lstStyle/>
          <a:p>
            <a:pPr algn="ctr"/>
            <a:r>
              <a:rPr lang="nl-BE" sz="2000"/>
              <a:t> </a:t>
            </a:r>
            <a:r>
              <a:rPr lang="nl-BE" sz="2000">
                <a:solidFill>
                  <a:schemeClr val="tx1">
                    <a:alpha val="30000"/>
                  </a:schemeClr>
                </a:solidFill>
              </a:rPr>
              <a:t>ROM</a:t>
            </a:r>
            <a:r>
              <a:rPr lang="nl-BE" sz="2000"/>
              <a:t> </a:t>
            </a:r>
            <a:r>
              <a:rPr lang="nl-BE" sz="2000">
                <a:solidFill>
                  <a:schemeClr val="tx1">
                    <a:alpha val="30000"/>
                  </a:schemeClr>
                </a:solidFill>
              </a:rPr>
              <a:t>Company</a:t>
            </a:r>
          </a:p>
        </p:txBody>
      </p:sp>
      <p:grpSp>
        <p:nvGrpSpPr>
          <p:cNvPr id="102" name="Group 46">
            <a:extLst>
              <a:ext uri="{FF2B5EF4-FFF2-40B4-BE49-F238E27FC236}">
                <a16:creationId xmlns:a16="http://schemas.microsoft.com/office/drawing/2014/main" id="{FCEEC15C-13E2-3FA9-4948-B1D1ADA892E3}"/>
              </a:ext>
            </a:extLst>
          </p:cNvPr>
          <p:cNvGrpSpPr/>
          <p:nvPr/>
        </p:nvGrpSpPr>
        <p:grpSpPr>
          <a:xfrm>
            <a:off x="1965655" y="4581275"/>
            <a:ext cx="424142" cy="668596"/>
            <a:chOff x="1268961" y="2483113"/>
            <a:chExt cx="424142" cy="668596"/>
          </a:xfrm>
        </p:grpSpPr>
        <p:grpSp>
          <p:nvGrpSpPr>
            <p:cNvPr id="103" name="Group 47">
              <a:extLst>
                <a:ext uri="{FF2B5EF4-FFF2-40B4-BE49-F238E27FC236}">
                  <a16:creationId xmlns:a16="http://schemas.microsoft.com/office/drawing/2014/main" id="{989EB3F9-9F1A-DD1F-D781-EEDC84722AE7}"/>
                </a:ext>
              </a:extLst>
            </p:cNvPr>
            <p:cNvGrpSpPr/>
            <p:nvPr/>
          </p:nvGrpSpPr>
          <p:grpSpPr>
            <a:xfrm>
              <a:off x="1268961" y="2483113"/>
              <a:ext cx="424142" cy="668596"/>
              <a:chOff x="9658634" y="2561901"/>
              <a:chExt cx="914400" cy="1432453"/>
            </a:xfrm>
          </p:grpSpPr>
          <p:pic>
            <p:nvPicPr>
              <p:cNvPr id="105" name="Graphic 104" descr="Checkbox Checked outline">
                <a:extLst>
                  <a:ext uri="{FF2B5EF4-FFF2-40B4-BE49-F238E27FC236}">
                    <a16:creationId xmlns:a16="http://schemas.microsoft.com/office/drawing/2014/main" id="{D380FA4C-34E5-1D8E-8AB8-A75D228DE3E1}"/>
                  </a:ext>
                </a:extLst>
              </p:cNvPr>
              <p:cNvPicPr>
                <a:picLocks noChangeAspect="1"/>
              </p:cNvPicPr>
              <p:nvPr/>
            </p:nvPicPr>
            <p:blipFill>
              <a:blip r:embed="rId5">
                <a:alphaModFix amt="3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8634" y="2561901"/>
                <a:ext cx="914400" cy="914400"/>
              </a:xfrm>
              <a:prstGeom prst="rect">
                <a:avLst/>
              </a:prstGeom>
            </p:spPr>
          </p:pic>
          <p:sp>
            <p:nvSpPr>
              <p:cNvPr id="106" name="TextBox 54">
                <a:extLst>
                  <a:ext uri="{FF2B5EF4-FFF2-40B4-BE49-F238E27FC236}">
                    <a16:creationId xmlns:a16="http://schemas.microsoft.com/office/drawing/2014/main" id="{736BA466-D6CA-44DD-ECE9-A9D0F9010E83}"/>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04" name="Picture 2">
              <a:extLst>
                <a:ext uri="{FF2B5EF4-FFF2-40B4-BE49-F238E27FC236}">
                  <a16:creationId xmlns:a16="http://schemas.microsoft.com/office/drawing/2014/main" id="{877C0FA7-81B4-3ACF-AB87-67DE58E162C5}"/>
                </a:ext>
              </a:extLst>
            </p:cNvPr>
            <p:cNvPicPr>
              <a:picLocks noChangeAspect="1" noChangeArrowheads="1"/>
            </p:cNvPicPr>
            <p:nvPr/>
          </p:nvPicPr>
          <p:blipFill>
            <a:blip r:embed="rId7">
              <a:alphaModFix amt="30000"/>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5" name="object 4">
            <a:extLst>
              <a:ext uri="{FF2B5EF4-FFF2-40B4-BE49-F238E27FC236}">
                <a16:creationId xmlns:a16="http://schemas.microsoft.com/office/drawing/2014/main" id="{469AC27E-E333-B026-6F76-1E6BB8BDF900}"/>
              </a:ext>
            </a:extLst>
          </p:cNvPr>
          <p:cNvPicPr/>
          <p:nvPr/>
        </p:nvPicPr>
        <p:blipFill>
          <a:blip r:embed="rId8" cstate="print">
            <a:alphaModFix amt="50000"/>
          </a:blip>
          <a:stretch>
            <a:fillRect/>
          </a:stretch>
        </p:blipFill>
        <p:spPr>
          <a:xfrm rot="10800000">
            <a:off x="26995" y="4413953"/>
            <a:ext cx="2505591" cy="2465992"/>
          </a:xfrm>
          <a:prstGeom prst="rect">
            <a:avLst/>
          </a:prstGeom>
        </p:spPr>
      </p:pic>
      <p:sp>
        <p:nvSpPr>
          <p:cNvPr id="2" name="Titel 1">
            <a:extLst>
              <a:ext uri="{FF2B5EF4-FFF2-40B4-BE49-F238E27FC236}">
                <a16:creationId xmlns:a16="http://schemas.microsoft.com/office/drawing/2014/main" id="{BE46E34F-31F2-B494-A9CB-37F4DBBC93C3}"/>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panose="00000A00000000000000" pitchFamily="2" charset="0"/>
              </a:rPr>
              <a:t>OVERSIGHT BY THE FLAG STATE</a:t>
            </a:r>
          </a:p>
        </p:txBody>
      </p:sp>
      <p:cxnSp>
        <p:nvCxnSpPr>
          <p:cNvPr id="37" name="Rechte verbindingslijn 36">
            <a:extLst>
              <a:ext uri="{FF2B5EF4-FFF2-40B4-BE49-F238E27FC236}">
                <a16:creationId xmlns:a16="http://schemas.microsoft.com/office/drawing/2014/main" id="{323E259F-8A9D-65B2-6243-DB45176E8684}"/>
              </a:ext>
            </a:extLst>
          </p:cNvPr>
          <p:cNvCxnSpPr>
            <a:cxnSpLocks/>
          </p:cNvCxnSpPr>
          <p:nvPr/>
        </p:nvCxnSpPr>
        <p:spPr>
          <a:xfrm flipH="1">
            <a:off x="782185" y="4176495"/>
            <a:ext cx="10678431"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Graphic 25" descr="Monitor outline">
            <a:extLst>
              <a:ext uri="{FF2B5EF4-FFF2-40B4-BE49-F238E27FC236}">
                <a16:creationId xmlns:a16="http://schemas.microsoft.com/office/drawing/2014/main" id="{E209B4FE-9E62-68BF-F3CA-202707501A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63903" y="4588007"/>
            <a:ext cx="1260000" cy="1141132"/>
          </a:xfrm>
          <a:prstGeom prst="rect">
            <a:avLst/>
          </a:prstGeom>
        </p:spPr>
      </p:pic>
      <p:pic>
        <p:nvPicPr>
          <p:cNvPr id="27" name="Graphic 26" descr="User with solid fill">
            <a:extLst>
              <a:ext uri="{FF2B5EF4-FFF2-40B4-BE49-F238E27FC236}">
                <a16:creationId xmlns:a16="http://schemas.microsoft.com/office/drawing/2014/main" id="{D0470A1B-D32D-3BA6-281B-EE5D39A2F2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63903" y="4706875"/>
            <a:ext cx="1260000" cy="1141132"/>
          </a:xfrm>
          <a:prstGeom prst="rect">
            <a:avLst/>
          </a:prstGeom>
        </p:spPr>
      </p:pic>
      <p:pic>
        <p:nvPicPr>
          <p:cNvPr id="3" name="Image 2" descr="Une image contenant texte, Graphique, Police, graphisme&#10;&#10;Description générée automatiquement">
            <a:extLst>
              <a:ext uri="{FF2B5EF4-FFF2-40B4-BE49-F238E27FC236}">
                <a16:creationId xmlns:a16="http://schemas.microsoft.com/office/drawing/2014/main" id="{33FD9A74-6C77-C18C-6C2B-49CCA8361C2D}"/>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4" name="object 4">
            <a:extLst>
              <a:ext uri="{FF2B5EF4-FFF2-40B4-BE49-F238E27FC236}">
                <a16:creationId xmlns:a16="http://schemas.microsoft.com/office/drawing/2014/main" id="{F848482B-34E0-EA92-8886-0C156E229E34}"/>
              </a:ext>
            </a:extLst>
          </p:cNvPr>
          <p:cNvPicPr/>
          <p:nvPr/>
        </p:nvPicPr>
        <p:blipFill>
          <a:blip r:embed="rId8" cstate="print">
            <a:alphaModFix amt="50000"/>
          </a:blip>
          <a:stretch>
            <a:fillRect/>
          </a:stretch>
        </p:blipFill>
        <p:spPr>
          <a:xfrm>
            <a:off x="9679538" y="12"/>
            <a:ext cx="2505591" cy="2465992"/>
          </a:xfrm>
          <a:prstGeom prst="rect">
            <a:avLst/>
          </a:prstGeom>
        </p:spPr>
      </p:pic>
      <p:sp>
        <p:nvSpPr>
          <p:cNvPr id="8" name="object 5">
            <a:extLst>
              <a:ext uri="{FF2B5EF4-FFF2-40B4-BE49-F238E27FC236}">
                <a16:creationId xmlns:a16="http://schemas.microsoft.com/office/drawing/2014/main" id="{B6E50F1C-C902-F5B0-9831-2B77964844E6}"/>
              </a:ext>
            </a:extLst>
          </p:cNvPr>
          <p:cNvSpPr/>
          <p:nvPr/>
        </p:nvSpPr>
        <p:spPr>
          <a:xfrm>
            <a:off x="5113020"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9" name="object 6">
            <a:extLst>
              <a:ext uri="{FF2B5EF4-FFF2-40B4-BE49-F238E27FC236}">
                <a16:creationId xmlns:a16="http://schemas.microsoft.com/office/drawing/2014/main" id="{BBB6998C-5D9D-2127-D3D4-1FBDCEF99743}"/>
              </a:ext>
            </a:extLst>
          </p:cNvPr>
          <p:cNvSpPr/>
          <p:nvPr/>
        </p:nvSpPr>
        <p:spPr>
          <a:xfrm>
            <a:off x="5768235"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0" name="object 7">
            <a:extLst>
              <a:ext uri="{FF2B5EF4-FFF2-40B4-BE49-F238E27FC236}">
                <a16:creationId xmlns:a16="http://schemas.microsoft.com/office/drawing/2014/main" id="{24D18330-0209-0A6E-1B6E-930CFBF9CBE2}"/>
              </a:ext>
            </a:extLst>
          </p:cNvPr>
          <p:cNvSpPr/>
          <p:nvPr/>
        </p:nvSpPr>
        <p:spPr>
          <a:xfrm>
            <a:off x="6423450" y="6628821"/>
            <a:ext cx="655320" cy="45719"/>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sp>
        <p:nvSpPr>
          <p:cNvPr id="46" name="TextBox 54">
            <a:extLst>
              <a:ext uri="{FF2B5EF4-FFF2-40B4-BE49-F238E27FC236}">
                <a16:creationId xmlns:a16="http://schemas.microsoft.com/office/drawing/2014/main" id="{81979896-8F39-6397-FF95-5292EC50AFD8}"/>
              </a:ext>
            </a:extLst>
          </p:cNvPr>
          <p:cNvSpPr txBox="1"/>
          <p:nvPr/>
        </p:nvSpPr>
        <p:spPr>
          <a:xfrm>
            <a:off x="1965655" y="2279579"/>
            <a:ext cx="424142" cy="369332"/>
          </a:xfrm>
          <a:prstGeom prst="rect">
            <a:avLst/>
          </a:prstGeom>
          <a:noFill/>
        </p:spPr>
        <p:txBody>
          <a:bodyPr wrap="square" rtlCol="0">
            <a:spAutoFit/>
          </a:bodyPr>
          <a:lstStyle/>
          <a:p>
            <a:pPr algn="ctr"/>
            <a:endParaRPr lang="nl-BE"/>
          </a:p>
        </p:txBody>
      </p:sp>
      <p:grpSp>
        <p:nvGrpSpPr>
          <p:cNvPr id="92" name="Group 91">
            <a:extLst>
              <a:ext uri="{FF2B5EF4-FFF2-40B4-BE49-F238E27FC236}">
                <a16:creationId xmlns:a16="http://schemas.microsoft.com/office/drawing/2014/main" id="{7C3B8233-3854-2A4B-8BEC-FF631F98BD18}"/>
              </a:ext>
            </a:extLst>
          </p:cNvPr>
          <p:cNvGrpSpPr/>
          <p:nvPr/>
        </p:nvGrpSpPr>
        <p:grpSpPr>
          <a:xfrm>
            <a:off x="789533" y="1923392"/>
            <a:ext cx="1791056" cy="1783428"/>
            <a:chOff x="789533" y="1923392"/>
            <a:chExt cx="1791056" cy="1783428"/>
          </a:xfrm>
        </p:grpSpPr>
        <p:pic>
          <p:nvPicPr>
            <p:cNvPr id="40" name="Graphic 39" descr="Building outline">
              <a:extLst>
                <a:ext uri="{FF2B5EF4-FFF2-40B4-BE49-F238E27FC236}">
                  <a16:creationId xmlns:a16="http://schemas.microsoft.com/office/drawing/2014/main" id="{1E227E69-F827-09B3-DDBB-BB0AB6DC11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5704" y="1923392"/>
              <a:ext cx="1484018" cy="1484019"/>
            </a:xfrm>
            <a:prstGeom prst="rect">
              <a:avLst/>
            </a:prstGeom>
          </p:spPr>
        </p:pic>
        <p:sp>
          <p:nvSpPr>
            <p:cNvPr id="42" name="TextBox 5">
              <a:extLst>
                <a:ext uri="{FF2B5EF4-FFF2-40B4-BE49-F238E27FC236}">
                  <a16:creationId xmlns:a16="http://schemas.microsoft.com/office/drawing/2014/main" id="{9FD9AB49-0129-C3CD-71C0-C40BAB3B6341}"/>
                </a:ext>
              </a:extLst>
            </p:cNvPr>
            <p:cNvSpPr txBox="1"/>
            <p:nvPr/>
          </p:nvSpPr>
          <p:spPr>
            <a:xfrm>
              <a:off x="789533" y="3306710"/>
              <a:ext cx="1791056" cy="400110"/>
            </a:xfrm>
            <a:prstGeom prst="rect">
              <a:avLst/>
            </a:prstGeom>
            <a:noFill/>
          </p:spPr>
          <p:txBody>
            <a:bodyPr wrap="square" rtlCol="0">
              <a:spAutoFit/>
            </a:bodyPr>
            <a:lstStyle/>
            <a:p>
              <a:pPr algn="ctr"/>
              <a:r>
                <a:rPr lang="nl-BE" sz="2000"/>
                <a:t> ISM Company</a:t>
              </a:r>
            </a:p>
          </p:txBody>
        </p:sp>
        <p:pic>
          <p:nvPicPr>
            <p:cNvPr id="45" name="Graphic 44" descr="Checkbox Checked outline">
              <a:extLst>
                <a:ext uri="{FF2B5EF4-FFF2-40B4-BE49-F238E27FC236}">
                  <a16:creationId xmlns:a16="http://schemas.microsoft.com/office/drawing/2014/main" id="{38B32A58-1665-2D2D-25F8-48FFBDB164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5655" y="1980315"/>
              <a:ext cx="424142" cy="426795"/>
            </a:xfrm>
            <a:prstGeom prst="rect">
              <a:avLst/>
            </a:prstGeom>
          </p:spPr>
        </p:pic>
        <p:pic>
          <p:nvPicPr>
            <p:cNvPr id="33" name="Picture 2">
              <a:extLst>
                <a:ext uri="{FF2B5EF4-FFF2-40B4-BE49-F238E27FC236}">
                  <a16:creationId xmlns:a16="http://schemas.microsoft.com/office/drawing/2014/main" id="{33ABAA55-9939-5597-60B7-12167A0E70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073762" y="234426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56" name="TextBox 54">
            <a:extLst>
              <a:ext uri="{FF2B5EF4-FFF2-40B4-BE49-F238E27FC236}">
                <a16:creationId xmlns:a16="http://schemas.microsoft.com/office/drawing/2014/main" id="{1A68DBCE-F0B2-B5BA-38F9-2EACA3AA8321}"/>
              </a:ext>
            </a:extLst>
          </p:cNvPr>
          <p:cNvSpPr txBox="1"/>
          <p:nvPr/>
        </p:nvSpPr>
        <p:spPr>
          <a:xfrm>
            <a:off x="1965655" y="4880539"/>
            <a:ext cx="424142" cy="369332"/>
          </a:xfrm>
          <a:prstGeom prst="rect">
            <a:avLst/>
          </a:prstGeom>
          <a:noFill/>
        </p:spPr>
        <p:txBody>
          <a:bodyPr wrap="square" rtlCol="0">
            <a:spAutoFit/>
          </a:bodyPr>
          <a:lstStyle/>
          <a:p>
            <a:pPr algn="ctr"/>
            <a:endParaRPr lang="nl-BE"/>
          </a:p>
        </p:txBody>
      </p:sp>
      <p:grpSp>
        <p:nvGrpSpPr>
          <p:cNvPr id="112" name="Group 111">
            <a:extLst>
              <a:ext uri="{FF2B5EF4-FFF2-40B4-BE49-F238E27FC236}">
                <a16:creationId xmlns:a16="http://schemas.microsoft.com/office/drawing/2014/main" id="{2F26F098-D1D4-64AF-68B5-D79C44635552}"/>
              </a:ext>
            </a:extLst>
          </p:cNvPr>
          <p:cNvGrpSpPr/>
          <p:nvPr/>
        </p:nvGrpSpPr>
        <p:grpSpPr>
          <a:xfrm>
            <a:off x="731385" y="4518497"/>
            <a:ext cx="1791056" cy="1768579"/>
            <a:chOff x="731385" y="4518497"/>
            <a:chExt cx="1791056" cy="1768579"/>
          </a:xfrm>
        </p:grpSpPr>
        <p:pic>
          <p:nvPicPr>
            <p:cNvPr id="44" name="Graphic 43" descr="Building outline">
              <a:extLst>
                <a:ext uri="{FF2B5EF4-FFF2-40B4-BE49-F238E27FC236}">
                  <a16:creationId xmlns:a16="http://schemas.microsoft.com/office/drawing/2014/main" id="{6F4D7629-A245-5368-395D-6C8DFA402E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3052" y="4518497"/>
              <a:ext cx="1484018" cy="1484019"/>
            </a:xfrm>
            <a:prstGeom prst="rect">
              <a:avLst/>
            </a:prstGeom>
          </p:spPr>
        </p:pic>
        <p:sp>
          <p:nvSpPr>
            <p:cNvPr id="43" name="TextBox 5">
              <a:extLst>
                <a:ext uri="{FF2B5EF4-FFF2-40B4-BE49-F238E27FC236}">
                  <a16:creationId xmlns:a16="http://schemas.microsoft.com/office/drawing/2014/main" id="{24D7C199-12D2-E755-1A16-E51E980924E6}"/>
                </a:ext>
              </a:extLst>
            </p:cNvPr>
            <p:cNvSpPr txBox="1"/>
            <p:nvPr/>
          </p:nvSpPr>
          <p:spPr>
            <a:xfrm>
              <a:off x="731385" y="5886966"/>
              <a:ext cx="1791056" cy="400110"/>
            </a:xfrm>
            <a:prstGeom prst="rect">
              <a:avLst/>
            </a:prstGeom>
            <a:noFill/>
          </p:spPr>
          <p:txBody>
            <a:bodyPr wrap="square" rtlCol="0">
              <a:spAutoFit/>
            </a:bodyPr>
            <a:lstStyle/>
            <a:p>
              <a:pPr algn="ctr"/>
              <a:r>
                <a:rPr lang="nl-BE" sz="2000"/>
                <a:t> ROM Company</a:t>
              </a:r>
            </a:p>
          </p:txBody>
        </p:sp>
        <p:pic>
          <p:nvPicPr>
            <p:cNvPr id="55" name="Graphic 54" descr="Checkbox Checked outline">
              <a:extLst>
                <a:ext uri="{FF2B5EF4-FFF2-40B4-BE49-F238E27FC236}">
                  <a16:creationId xmlns:a16="http://schemas.microsoft.com/office/drawing/2014/main" id="{15AAF703-9D83-AD70-C52E-4A8087BE2C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5655" y="4581275"/>
              <a:ext cx="424142" cy="426795"/>
            </a:xfrm>
            <a:prstGeom prst="rect">
              <a:avLst/>
            </a:prstGeom>
          </p:spPr>
        </p:pic>
        <p:pic>
          <p:nvPicPr>
            <p:cNvPr id="54" name="Picture 2">
              <a:extLst>
                <a:ext uri="{FF2B5EF4-FFF2-40B4-BE49-F238E27FC236}">
                  <a16:creationId xmlns:a16="http://schemas.microsoft.com/office/drawing/2014/main" id="{1258F269-67E8-0009-4EFA-F95A3F27ED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073762" y="4945222"/>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08D8B1BE-33DA-18F9-CD80-86C7E10331B0}"/>
              </a:ext>
            </a:extLst>
          </p:cNvPr>
          <p:cNvGrpSpPr/>
          <p:nvPr/>
        </p:nvGrpSpPr>
        <p:grpSpPr>
          <a:xfrm>
            <a:off x="2625149" y="1644206"/>
            <a:ext cx="6903926" cy="1940758"/>
            <a:chOff x="2625149" y="1644206"/>
            <a:chExt cx="6903926" cy="1940758"/>
          </a:xfrm>
        </p:grpSpPr>
        <p:sp>
          <p:nvSpPr>
            <p:cNvPr id="6" name="Tekstvak 5">
              <a:extLst>
                <a:ext uri="{FF2B5EF4-FFF2-40B4-BE49-F238E27FC236}">
                  <a16:creationId xmlns:a16="http://schemas.microsoft.com/office/drawing/2014/main" id="{47E79F86-7D06-4FBC-9ABE-F30437970D03}"/>
                </a:ext>
              </a:extLst>
            </p:cNvPr>
            <p:cNvSpPr txBox="1"/>
            <p:nvPr/>
          </p:nvSpPr>
          <p:spPr>
            <a:xfrm>
              <a:off x="2625149" y="1644206"/>
              <a:ext cx="690392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a:t>ISM</a:t>
              </a:r>
            </a:p>
          </p:txBody>
        </p:sp>
        <p:sp>
          <p:nvSpPr>
            <p:cNvPr id="49" name="Tekstvak 48">
              <a:extLst>
                <a:ext uri="{FF2B5EF4-FFF2-40B4-BE49-F238E27FC236}">
                  <a16:creationId xmlns:a16="http://schemas.microsoft.com/office/drawing/2014/main" id="{5EBA7200-4B06-CC14-347E-B7913F69581A}"/>
                </a:ext>
              </a:extLst>
            </p:cNvPr>
            <p:cNvSpPr txBox="1"/>
            <p:nvPr/>
          </p:nvSpPr>
          <p:spPr>
            <a:xfrm>
              <a:off x="2625152" y="2290537"/>
              <a:ext cx="690392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a:t>SMS</a:t>
              </a:r>
            </a:p>
          </p:txBody>
        </p:sp>
        <p:cxnSp>
          <p:nvCxnSpPr>
            <p:cNvPr id="31" name="Rechte verbindingslijn 30">
              <a:extLst>
                <a:ext uri="{FF2B5EF4-FFF2-40B4-BE49-F238E27FC236}">
                  <a16:creationId xmlns:a16="http://schemas.microsoft.com/office/drawing/2014/main" id="{7AFFAD58-E2E4-7745-C31B-877F0FAFCCE8}"/>
                </a:ext>
              </a:extLst>
            </p:cNvPr>
            <p:cNvCxnSpPr>
              <a:cxnSpLocks/>
            </p:cNvCxnSpPr>
            <p:nvPr/>
          </p:nvCxnSpPr>
          <p:spPr>
            <a:xfrm flipH="1">
              <a:off x="2625153" y="2652956"/>
              <a:ext cx="690392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7" name="Groep 44">
              <a:extLst>
                <a:ext uri="{FF2B5EF4-FFF2-40B4-BE49-F238E27FC236}">
                  <a16:creationId xmlns:a16="http://schemas.microsoft.com/office/drawing/2014/main" id="{6F88C58A-D8D2-2E60-2B7C-5EC5E0431F8D}"/>
                </a:ext>
              </a:extLst>
            </p:cNvPr>
            <p:cNvGrpSpPr/>
            <p:nvPr/>
          </p:nvGrpSpPr>
          <p:grpSpPr>
            <a:xfrm>
              <a:off x="2768307" y="2740942"/>
              <a:ext cx="986167" cy="844022"/>
              <a:chOff x="877040" y="2064955"/>
              <a:chExt cx="986167" cy="844022"/>
            </a:xfrm>
          </p:grpSpPr>
          <p:pic>
            <p:nvPicPr>
              <p:cNvPr id="58" name="Graphic 57" descr="Papier met effen opvulling">
                <a:extLst>
                  <a:ext uri="{FF2B5EF4-FFF2-40B4-BE49-F238E27FC236}">
                    <a16:creationId xmlns:a16="http://schemas.microsoft.com/office/drawing/2014/main" id="{7D1BC5E6-A416-6C6A-12D1-85C0D209218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1674" y="2064955"/>
                <a:ext cx="556899" cy="556899"/>
              </a:xfrm>
              <a:prstGeom prst="rect">
                <a:avLst/>
              </a:prstGeom>
            </p:spPr>
          </p:pic>
          <p:pic>
            <p:nvPicPr>
              <p:cNvPr id="59" name="Picture 2">
                <a:extLst>
                  <a:ext uri="{FF2B5EF4-FFF2-40B4-BE49-F238E27FC236}">
                    <a16:creationId xmlns:a16="http://schemas.microsoft.com/office/drawing/2014/main" id="{6CB3807E-66B0-23BA-A029-ACA9A076AE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267129" y="2343404"/>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0" name="Tekstvak 52">
                <a:extLst>
                  <a:ext uri="{FF2B5EF4-FFF2-40B4-BE49-F238E27FC236}">
                    <a16:creationId xmlns:a16="http://schemas.microsoft.com/office/drawing/2014/main" id="{A971E49A-C161-2E41-EF1A-866F8FA4057E}"/>
                  </a:ext>
                </a:extLst>
              </p:cNvPr>
              <p:cNvSpPr txBox="1"/>
              <p:nvPr/>
            </p:nvSpPr>
            <p:spPr>
              <a:xfrm>
                <a:off x="877040" y="2539645"/>
                <a:ext cx="986167" cy="369332"/>
              </a:xfrm>
              <a:prstGeom prst="rect">
                <a:avLst/>
              </a:prstGeom>
              <a:noFill/>
            </p:spPr>
            <p:txBody>
              <a:bodyPr wrap="none" rtlCol="0">
                <a:spAutoFit/>
              </a:bodyPr>
              <a:lstStyle/>
              <a:p>
                <a:r>
                  <a:rPr lang="en-GB"/>
                  <a:t>ISM </a:t>
                </a:r>
                <a:r>
                  <a:rPr lang="en-GB" err="1"/>
                  <a:t>DoC</a:t>
                </a:r>
                <a:endParaRPr lang="en-GB"/>
              </a:p>
            </p:txBody>
          </p:sp>
        </p:grpSp>
        <p:grpSp>
          <p:nvGrpSpPr>
            <p:cNvPr id="65" name="Groep 44">
              <a:extLst>
                <a:ext uri="{FF2B5EF4-FFF2-40B4-BE49-F238E27FC236}">
                  <a16:creationId xmlns:a16="http://schemas.microsoft.com/office/drawing/2014/main" id="{CE78A3A1-F925-1C04-B7F2-DDA2316AED6B}"/>
                </a:ext>
              </a:extLst>
            </p:cNvPr>
            <p:cNvGrpSpPr/>
            <p:nvPr/>
          </p:nvGrpSpPr>
          <p:grpSpPr>
            <a:xfrm>
              <a:off x="8523537" y="2740942"/>
              <a:ext cx="611066" cy="844022"/>
              <a:chOff x="1064590" y="2064955"/>
              <a:chExt cx="611066" cy="844022"/>
            </a:xfrm>
          </p:grpSpPr>
          <p:pic>
            <p:nvPicPr>
              <p:cNvPr id="66" name="Graphic 65" descr="Papier met effen opvulling">
                <a:extLst>
                  <a:ext uri="{FF2B5EF4-FFF2-40B4-BE49-F238E27FC236}">
                    <a16:creationId xmlns:a16="http://schemas.microsoft.com/office/drawing/2014/main" id="{28C4BF25-AF7A-73C1-C634-7E6F8B5F4A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1674" y="2064955"/>
                <a:ext cx="556899" cy="556899"/>
              </a:xfrm>
              <a:prstGeom prst="rect">
                <a:avLst/>
              </a:prstGeom>
            </p:spPr>
          </p:pic>
          <p:pic>
            <p:nvPicPr>
              <p:cNvPr id="67" name="Picture 2">
                <a:extLst>
                  <a:ext uri="{FF2B5EF4-FFF2-40B4-BE49-F238E27FC236}">
                    <a16:creationId xmlns:a16="http://schemas.microsoft.com/office/drawing/2014/main" id="{1B37FCBD-C57E-B8D1-8615-9E3D346AB5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267129" y="2343404"/>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8" name="Tekstvak 52">
                <a:extLst>
                  <a:ext uri="{FF2B5EF4-FFF2-40B4-BE49-F238E27FC236}">
                    <a16:creationId xmlns:a16="http://schemas.microsoft.com/office/drawing/2014/main" id="{76B5B5C1-EE6E-EA1B-5945-6B49CB35B6BC}"/>
                  </a:ext>
                </a:extLst>
              </p:cNvPr>
              <p:cNvSpPr txBox="1"/>
              <p:nvPr/>
            </p:nvSpPr>
            <p:spPr>
              <a:xfrm>
                <a:off x="1064590" y="2539645"/>
                <a:ext cx="611066" cy="369332"/>
              </a:xfrm>
              <a:prstGeom prst="rect">
                <a:avLst/>
              </a:prstGeom>
              <a:noFill/>
            </p:spPr>
            <p:txBody>
              <a:bodyPr wrap="none" rtlCol="0">
                <a:spAutoFit/>
              </a:bodyPr>
              <a:lstStyle/>
              <a:p>
                <a:pPr algn="ctr"/>
                <a:r>
                  <a:rPr lang="en-GB"/>
                  <a:t>SMC</a:t>
                </a:r>
              </a:p>
            </p:txBody>
          </p:sp>
        </p:grpSp>
      </p:grpSp>
      <p:pic>
        <p:nvPicPr>
          <p:cNvPr id="38" name="Graphic 37" descr="Papier met effen opvulling">
            <a:extLst>
              <a:ext uri="{FF2B5EF4-FFF2-40B4-BE49-F238E27FC236}">
                <a16:creationId xmlns:a16="http://schemas.microsoft.com/office/drawing/2014/main" id="{D528A512-4697-A878-06B3-07D81EE2F1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17549" y="4769894"/>
            <a:ext cx="556899" cy="556899"/>
          </a:xfrm>
          <a:prstGeom prst="rect">
            <a:avLst/>
          </a:prstGeom>
        </p:spPr>
      </p:pic>
      <p:sp>
        <p:nvSpPr>
          <p:cNvPr id="39" name="Tekstvak 52">
            <a:extLst>
              <a:ext uri="{FF2B5EF4-FFF2-40B4-BE49-F238E27FC236}">
                <a16:creationId xmlns:a16="http://schemas.microsoft.com/office/drawing/2014/main" id="{EDF33D54-5BE8-8C72-A265-6441FFA985FE}"/>
              </a:ext>
            </a:extLst>
          </p:cNvPr>
          <p:cNvSpPr txBox="1"/>
          <p:nvPr/>
        </p:nvSpPr>
        <p:spPr>
          <a:xfrm>
            <a:off x="5507057" y="5244584"/>
            <a:ext cx="1177887" cy="369332"/>
          </a:xfrm>
          <a:prstGeom prst="rect">
            <a:avLst/>
          </a:prstGeom>
          <a:noFill/>
        </p:spPr>
        <p:txBody>
          <a:bodyPr wrap="none" rtlCol="0">
            <a:spAutoFit/>
          </a:bodyPr>
          <a:lstStyle/>
          <a:p>
            <a:pPr algn="ctr"/>
            <a:r>
              <a:rPr lang="en-GB"/>
              <a:t>MASS ROC</a:t>
            </a:r>
          </a:p>
        </p:txBody>
      </p:sp>
      <p:pic>
        <p:nvPicPr>
          <p:cNvPr id="41" name="Picture 2">
            <a:extLst>
              <a:ext uri="{FF2B5EF4-FFF2-40B4-BE49-F238E27FC236}">
                <a16:creationId xmlns:a16="http://schemas.microsoft.com/office/drawing/2014/main" id="{7E584B8F-0454-8A4F-0C3A-14EF35BE59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993004" y="5048343"/>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0" name="Graphic 79" descr="Papier met effen opvulling">
            <a:extLst>
              <a:ext uri="{FF2B5EF4-FFF2-40B4-BE49-F238E27FC236}">
                <a16:creationId xmlns:a16="http://schemas.microsoft.com/office/drawing/2014/main" id="{1BD2F879-8311-1FA7-C755-3941A809DA3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17551" y="2743482"/>
            <a:ext cx="556899" cy="556899"/>
          </a:xfrm>
          <a:prstGeom prst="rect">
            <a:avLst/>
          </a:prstGeom>
        </p:spPr>
      </p:pic>
      <p:sp>
        <p:nvSpPr>
          <p:cNvPr id="81" name="Tekstvak 52">
            <a:extLst>
              <a:ext uri="{FF2B5EF4-FFF2-40B4-BE49-F238E27FC236}">
                <a16:creationId xmlns:a16="http://schemas.microsoft.com/office/drawing/2014/main" id="{A390DF21-8DAD-6C60-AB9C-3FD830335BE9}"/>
              </a:ext>
            </a:extLst>
          </p:cNvPr>
          <p:cNvSpPr txBox="1"/>
          <p:nvPr/>
        </p:nvSpPr>
        <p:spPr>
          <a:xfrm>
            <a:off x="5296935" y="3215401"/>
            <a:ext cx="1598131" cy="369332"/>
          </a:xfrm>
          <a:prstGeom prst="rect">
            <a:avLst/>
          </a:prstGeom>
          <a:noFill/>
        </p:spPr>
        <p:txBody>
          <a:bodyPr wrap="none" rtlCol="0">
            <a:spAutoFit/>
          </a:bodyPr>
          <a:lstStyle/>
          <a:p>
            <a:pPr algn="ctr"/>
            <a:r>
              <a:rPr lang="en-GB"/>
              <a:t>Rem Ops </a:t>
            </a:r>
            <a:r>
              <a:rPr lang="en-GB" err="1"/>
              <a:t>Suppl</a:t>
            </a:r>
            <a:endParaRPr lang="en-GB"/>
          </a:p>
        </p:txBody>
      </p:sp>
      <p:pic>
        <p:nvPicPr>
          <p:cNvPr id="82" name="Picture 2">
            <a:extLst>
              <a:ext uri="{FF2B5EF4-FFF2-40B4-BE49-F238E27FC236}">
                <a16:creationId xmlns:a16="http://schemas.microsoft.com/office/drawing/2014/main" id="{92E710B1-749A-64F5-DA6E-BB550B1B56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993006" y="302955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6" name="Graphic 75" descr="Wireless with solid fill">
            <a:extLst>
              <a:ext uri="{FF2B5EF4-FFF2-40B4-BE49-F238E27FC236}">
                <a16:creationId xmlns:a16="http://schemas.microsoft.com/office/drawing/2014/main" id="{C78799D6-C915-4D04-C6AE-F7E6D31620C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3500000">
            <a:off x="5890215" y="3769013"/>
            <a:ext cx="411573" cy="411572"/>
          </a:xfrm>
          <a:prstGeom prst="rect">
            <a:avLst/>
          </a:prstGeom>
        </p:spPr>
      </p:pic>
      <p:pic>
        <p:nvPicPr>
          <p:cNvPr id="83" name="Graphic 82" descr="Wireless with solid fill">
            <a:extLst>
              <a:ext uri="{FF2B5EF4-FFF2-40B4-BE49-F238E27FC236}">
                <a16:creationId xmlns:a16="http://schemas.microsoft.com/office/drawing/2014/main" id="{789D9C6C-0331-3AD8-D99B-D618A111BDD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700000">
            <a:off x="5890213" y="4157333"/>
            <a:ext cx="411572" cy="411572"/>
          </a:xfrm>
          <a:prstGeom prst="rect">
            <a:avLst/>
          </a:prstGeom>
        </p:spPr>
      </p:pic>
      <p:pic>
        <p:nvPicPr>
          <p:cNvPr id="85" name="Graphic 84" descr="Papier met effen opvulling">
            <a:extLst>
              <a:ext uri="{FF2B5EF4-FFF2-40B4-BE49-F238E27FC236}">
                <a16:creationId xmlns:a16="http://schemas.microsoft.com/office/drawing/2014/main" id="{B246CC23-3EB7-FC3B-9496-412AE97B9A5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51711" y="2743482"/>
            <a:ext cx="556899" cy="556899"/>
          </a:xfrm>
          <a:prstGeom prst="rect">
            <a:avLst/>
          </a:prstGeom>
        </p:spPr>
      </p:pic>
      <p:sp>
        <p:nvSpPr>
          <p:cNvPr id="86" name="Tekstvak 52">
            <a:extLst>
              <a:ext uri="{FF2B5EF4-FFF2-40B4-BE49-F238E27FC236}">
                <a16:creationId xmlns:a16="http://schemas.microsoft.com/office/drawing/2014/main" id="{F9E87C19-BDC3-3005-B012-DC8CA62A707B}"/>
              </a:ext>
            </a:extLst>
          </p:cNvPr>
          <p:cNvSpPr txBox="1"/>
          <p:nvPr/>
        </p:nvSpPr>
        <p:spPr>
          <a:xfrm>
            <a:off x="6757231" y="3215401"/>
            <a:ext cx="1745864" cy="369332"/>
          </a:xfrm>
          <a:prstGeom prst="rect">
            <a:avLst/>
          </a:prstGeom>
          <a:noFill/>
        </p:spPr>
        <p:txBody>
          <a:bodyPr wrap="none" rtlCol="0">
            <a:spAutoFit/>
          </a:bodyPr>
          <a:lstStyle/>
          <a:p>
            <a:pPr algn="ctr"/>
            <a:r>
              <a:rPr lang="en-GB"/>
              <a:t>MASS Certificate</a:t>
            </a:r>
          </a:p>
        </p:txBody>
      </p:sp>
      <p:pic>
        <p:nvPicPr>
          <p:cNvPr id="87" name="Picture 2">
            <a:extLst>
              <a:ext uri="{FF2B5EF4-FFF2-40B4-BE49-F238E27FC236}">
                <a16:creationId xmlns:a16="http://schemas.microsoft.com/office/drawing/2014/main" id="{5AE468E3-5DF6-FDAB-9AC2-1F040DB006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7527166" y="302955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8" name="Graphic 87" descr="Freight outline">
            <a:extLst>
              <a:ext uri="{FF2B5EF4-FFF2-40B4-BE49-F238E27FC236}">
                <a16:creationId xmlns:a16="http://schemas.microsoft.com/office/drawing/2014/main" id="{5CE97B1B-7206-EFC4-D73E-FED6051EFA0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067429" y="2123382"/>
            <a:ext cx="1267676" cy="1267676"/>
          </a:xfrm>
          <a:prstGeom prst="rect">
            <a:avLst/>
          </a:prstGeom>
        </p:spPr>
      </p:pic>
      <p:sp>
        <p:nvSpPr>
          <p:cNvPr id="89" name="TextBox 88">
            <a:extLst>
              <a:ext uri="{FF2B5EF4-FFF2-40B4-BE49-F238E27FC236}">
                <a16:creationId xmlns:a16="http://schemas.microsoft.com/office/drawing/2014/main" id="{DDEC33DA-E864-2683-EF2B-8327C31420A4}"/>
              </a:ext>
            </a:extLst>
          </p:cNvPr>
          <p:cNvSpPr txBox="1"/>
          <p:nvPr/>
        </p:nvSpPr>
        <p:spPr>
          <a:xfrm>
            <a:off x="10366930" y="3842781"/>
            <a:ext cx="634776" cy="646331"/>
          </a:xfrm>
          <a:prstGeom prst="rect">
            <a:avLst/>
          </a:prstGeom>
          <a:noFill/>
        </p:spPr>
        <p:txBody>
          <a:bodyPr wrap="square" rtlCol="0">
            <a:spAutoFit/>
          </a:bodyPr>
          <a:lstStyle/>
          <a:p>
            <a:pPr algn="ctr"/>
            <a:r>
              <a:rPr lang="nl-BE" b="1" err="1"/>
              <a:t>RemOps</a:t>
            </a:r>
            <a:endParaRPr lang="nl-BE" b="1"/>
          </a:p>
        </p:txBody>
      </p:sp>
      <p:pic>
        <p:nvPicPr>
          <p:cNvPr id="90" name="Picture 2">
            <a:extLst>
              <a:ext uri="{FF2B5EF4-FFF2-40B4-BE49-F238E27FC236}">
                <a16:creationId xmlns:a16="http://schemas.microsoft.com/office/drawing/2014/main" id="{AAF16059-F6B8-6F9F-8F27-90DCA1C40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389281" y="3189258"/>
            <a:ext cx="623972" cy="415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3" name="Graphic 92" descr="Building outline">
            <a:extLst>
              <a:ext uri="{FF2B5EF4-FFF2-40B4-BE49-F238E27FC236}">
                <a16:creationId xmlns:a16="http://schemas.microsoft.com/office/drawing/2014/main" id="{A62FFCAF-803C-932D-470B-A4973F37E5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704" y="1923392"/>
            <a:ext cx="1484018" cy="1484019"/>
          </a:xfrm>
          <a:prstGeom prst="rect">
            <a:avLst/>
          </a:prstGeom>
        </p:spPr>
      </p:pic>
      <p:sp>
        <p:nvSpPr>
          <p:cNvPr id="94" name="TextBox 5">
            <a:extLst>
              <a:ext uri="{FF2B5EF4-FFF2-40B4-BE49-F238E27FC236}">
                <a16:creationId xmlns:a16="http://schemas.microsoft.com/office/drawing/2014/main" id="{B203184F-50F2-5CC6-BDD6-541B51B9C715}"/>
              </a:ext>
            </a:extLst>
          </p:cNvPr>
          <p:cNvSpPr txBox="1"/>
          <p:nvPr/>
        </p:nvSpPr>
        <p:spPr>
          <a:xfrm>
            <a:off x="789533" y="3306710"/>
            <a:ext cx="1791056" cy="400110"/>
          </a:xfrm>
          <a:prstGeom prst="rect">
            <a:avLst/>
          </a:prstGeom>
          <a:noFill/>
        </p:spPr>
        <p:txBody>
          <a:bodyPr wrap="square" rtlCol="0">
            <a:spAutoFit/>
          </a:bodyPr>
          <a:lstStyle/>
          <a:p>
            <a:pPr algn="ctr"/>
            <a:r>
              <a:rPr lang="nl-BE" sz="2000">
                <a:solidFill>
                  <a:schemeClr val="tx1">
                    <a:alpha val="30000"/>
                  </a:schemeClr>
                </a:solidFill>
              </a:rPr>
              <a:t> ISM Company</a:t>
            </a:r>
          </a:p>
        </p:txBody>
      </p:sp>
      <p:grpSp>
        <p:nvGrpSpPr>
          <p:cNvPr id="97" name="Group 46">
            <a:extLst>
              <a:ext uri="{FF2B5EF4-FFF2-40B4-BE49-F238E27FC236}">
                <a16:creationId xmlns:a16="http://schemas.microsoft.com/office/drawing/2014/main" id="{EE64D97E-1AE7-DA89-5098-81D19D6128D2}"/>
              </a:ext>
            </a:extLst>
          </p:cNvPr>
          <p:cNvGrpSpPr/>
          <p:nvPr/>
        </p:nvGrpSpPr>
        <p:grpSpPr>
          <a:xfrm>
            <a:off x="1965655" y="1980315"/>
            <a:ext cx="424142" cy="668596"/>
            <a:chOff x="1268961" y="2483113"/>
            <a:chExt cx="424142" cy="668596"/>
          </a:xfrm>
        </p:grpSpPr>
        <p:grpSp>
          <p:nvGrpSpPr>
            <p:cNvPr id="98" name="Group 47">
              <a:extLst>
                <a:ext uri="{FF2B5EF4-FFF2-40B4-BE49-F238E27FC236}">
                  <a16:creationId xmlns:a16="http://schemas.microsoft.com/office/drawing/2014/main" id="{A2CC09DC-BF86-4251-9AF9-A656EB500063}"/>
                </a:ext>
              </a:extLst>
            </p:cNvPr>
            <p:cNvGrpSpPr/>
            <p:nvPr/>
          </p:nvGrpSpPr>
          <p:grpSpPr>
            <a:xfrm>
              <a:off x="1268961" y="2483113"/>
              <a:ext cx="424142" cy="668596"/>
              <a:chOff x="9658634" y="2561901"/>
              <a:chExt cx="914400" cy="1432453"/>
            </a:xfrm>
          </p:grpSpPr>
          <p:pic>
            <p:nvPicPr>
              <p:cNvPr id="100" name="Graphic 99" descr="Checkbox Checked outline">
                <a:extLst>
                  <a:ext uri="{FF2B5EF4-FFF2-40B4-BE49-F238E27FC236}">
                    <a16:creationId xmlns:a16="http://schemas.microsoft.com/office/drawing/2014/main" id="{7467CE05-A0E5-59DF-E680-AAC4752EC3AE}"/>
                  </a:ext>
                </a:extLst>
              </p:cNvPr>
              <p:cNvPicPr>
                <a:picLocks noChangeAspect="1"/>
              </p:cNvPicPr>
              <p:nvPr/>
            </p:nvPicPr>
            <p:blipFill>
              <a:blip r:embed="rId5">
                <a:alphaModFix amt="3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8634" y="2561901"/>
                <a:ext cx="914400" cy="914400"/>
              </a:xfrm>
              <a:prstGeom prst="rect">
                <a:avLst/>
              </a:prstGeom>
            </p:spPr>
          </p:pic>
          <p:sp>
            <p:nvSpPr>
              <p:cNvPr id="101" name="TextBox 54">
                <a:extLst>
                  <a:ext uri="{FF2B5EF4-FFF2-40B4-BE49-F238E27FC236}">
                    <a16:creationId xmlns:a16="http://schemas.microsoft.com/office/drawing/2014/main" id="{7B92C5F4-6B7C-47D6-2E07-C18587D60E6B}"/>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99" name="Picture 2">
              <a:extLst>
                <a:ext uri="{FF2B5EF4-FFF2-40B4-BE49-F238E27FC236}">
                  <a16:creationId xmlns:a16="http://schemas.microsoft.com/office/drawing/2014/main" id="{AA3F7A67-ED12-1AE8-321D-06CD2B801CE5}"/>
                </a:ext>
              </a:extLst>
            </p:cNvPr>
            <p:cNvPicPr>
              <a:picLocks noChangeAspect="1" noChangeArrowheads="1"/>
            </p:cNvPicPr>
            <p:nvPr/>
          </p:nvPicPr>
          <p:blipFill>
            <a:blip r:embed="rId7">
              <a:alphaModFix amt="30000"/>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F5BA6633-7B21-2A27-57BC-08B2E7F21545}"/>
              </a:ext>
            </a:extLst>
          </p:cNvPr>
          <p:cNvGrpSpPr/>
          <p:nvPr/>
        </p:nvGrpSpPr>
        <p:grpSpPr>
          <a:xfrm>
            <a:off x="2625149" y="4762782"/>
            <a:ext cx="6922812" cy="1917021"/>
            <a:chOff x="2625149" y="4762782"/>
            <a:chExt cx="6922812" cy="1917021"/>
          </a:xfrm>
        </p:grpSpPr>
        <p:sp>
          <p:nvSpPr>
            <p:cNvPr id="35" name="Tekstvak 34">
              <a:extLst>
                <a:ext uri="{FF2B5EF4-FFF2-40B4-BE49-F238E27FC236}">
                  <a16:creationId xmlns:a16="http://schemas.microsoft.com/office/drawing/2014/main" id="{A12A188C-EAD7-FBF0-A654-86B67DE72FA1}"/>
                </a:ext>
              </a:extLst>
            </p:cNvPr>
            <p:cNvSpPr txBox="1"/>
            <p:nvPr/>
          </p:nvSpPr>
          <p:spPr>
            <a:xfrm>
              <a:off x="2644039" y="6033472"/>
              <a:ext cx="690392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a:t>ROM</a:t>
              </a:r>
            </a:p>
          </p:txBody>
        </p:sp>
        <p:grpSp>
          <p:nvGrpSpPr>
            <p:cNvPr id="110" name="Group 109">
              <a:extLst>
                <a:ext uri="{FF2B5EF4-FFF2-40B4-BE49-F238E27FC236}">
                  <a16:creationId xmlns:a16="http://schemas.microsoft.com/office/drawing/2014/main" id="{42D2DC1A-04AC-2FBB-7895-07E38C21B1BE}"/>
                </a:ext>
              </a:extLst>
            </p:cNvPr>
            <p:cNvGrpSpPr/>
            <p:nvPr/>
          </p:nvGrpSpPr>
          <p:grpSpPr>
            <a:xfrm>
              <a:off x="2625149" y="4762782"/>
              <a:ext cx="6903922" cy="1200319"/>
              <a:chOff x="2625149" y="4762782"/>
              <a:chExt cx="6903922" cy="1200319"/>
            </a:xfrm>
          </p:grpSpPr>
          <p:sp>
            <p:nvSpPr>
              <p:cNvPr id="34" name="Tekstvak 33">
                <a:extLst>
                  <a:ext uri="{FF2B5EF4-FFF2-40B4-BE49-F238E27FC236}">
                    <a16:creationId xmlns:a16="http://schemas.microsoft.com/office/drawing/2014/main" id="{661882ED-5BF4-3087-6ECF-D974993EBEE2}"/>
                  </a:ext>
                </a:extLst>
              </p:cNvPr>
              <p:cNvSpPr txBox="1"/>
              <p:nvPr/>
            </p:nvSpPr>
            <p:spPr>
              <a:xfrm>
                <a:off x="2625150" y="5593769"/>
                <a:ext cx="690392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a:t>ROCMS</a:t>
                </a:r>
              </a:p>
            </p:txBody>
          </p:sp>
          <p:cxnSp>
            <p:nvCxnSpPr>
              <p:cNvPr id="52" name="Rechte verbindingslijn 51">
                <a:extLst>
                  <a:ext uri="{FF2B5EF4-FFF2-40B4-BE49-F238E27FC236}">
                    <a16:creationId xmlns:a16="http://schemas.microsoft.com/office/drawing/2014/main" id="{33F399FA-D57C-3935-E8EB-CCB5DF9BE9F9}"/>
                  </a:ext>
                </a:extLst>
              </p:cNvPr>
              <p:cNvCxnSpPr>
                <a:cxnSpLocks/>
              </p:cNvCxnSpPr>
              <p:nvPr/>
            </p:nvCxnSpPr>
            <p:spPr>
              <a:xfrm flipH="1">
                <a:off x="2625149" y="5597576"/>
                <a:ext cx="6903922" cy="0"/>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844FAB9F-6787-622C-9D6B-DDF2B488D371}"/>
                  </a:ext>
                </a:extLst>
              </p:cNvPr>
              <p:cNvGrpSpPr/>
              <p:nvPr/>
            </p:nvGrpSpPr>
            <p:grpSpPr>
              <a:xfrm>
                <a:off x="2712522" y="4762782"/>
                <a:ext cx="1097736" cy="844022"/>
                <a:chOff x="2712522" y="4762782"/>
                <a:chExt cx="1097736" cy="844022"/>
              </a:xfrm>
            </p:grpSpPr>
            <p:pic>
              <p:nvPicPr>
                <p:cNvPr id="62" name="Graphic 61" descr="Papier met effen opvulling">
                  <a:extLst>
                    <a:ext uri="{FF2B5EF4-FFF2-40B4-BE49-F238E27FC236}">
                      <a16:creationId xmlns:a16="http://schemas.microsoft.com/office/drawing/2014/main" id="{A5042FE7-6A3E-6580-50F5-D5FC9727F78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82941" y="4762782"/>
                  <a:ext cx="556899" cy="556899"/>
                </a:xfrm>
                <a:prstGeom prst="rect">
                  <a:avLst/>
                </a:prstGeom>
              </p:spPr>
            </p:pic>
            <p:pic>
              <p:nvPicPr>
                <p:cNvPr id="63" name="Picture 2">
                  <a:extLst>
                    <a:ext uri="{FF2B5EF4-FFF2-40B4-BE49-F238E27FC236}">
                      <a16:creationId xmlns:a16="http://schemas.microsoft.com/office/drawing/2014/main" id="{E50FEE17-B999-0A21-D72E-CA51709941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58396" y="504123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4" name="Tekstvak 52">
                  <a:extLst>
                    <a:ext uri="{FF2B5EF4-FFF2-40B4-BE49-F238E27FC236}">
                      <a16:creationId xmlns:a16="http://schemas.microsoft.com/office/drawing/2014/main" id="{7CF819FA-9864-9216-7B91-FBBF00813E3D}"/>
                    </a:ext>
                  </a:extLst>
                </p:cNvPr>
                <p:cNvSpPr txBox="1"/>
                <p:nvPr/>
              </p:nvSpPr>
              <p:spPr>
                <a:xfrm>
                  <a:off x="2712522" y="5237472"/>
                  <a:ext cx="1097736" cy="369332"/>
                </a:xfrm>
                <a:prstGeom prst="rect">
                  <a:avLst/>
                </a:prstGeom>
                <a:noFill/>
              </p:spPr>
              <p:txBody>
                <a:bodyPr wrap="none" rtlCol="0">
                  <a:spAutoFit/>
                </a:bodyPr>
                <a:lstStyle/>
                <a:p>
                  <a:pPr algn="ctr"/>
                  <a:r>
                    <a:rPr lang="en-GB"/>
                    <a:t>ROM </a:t>
                  </a:r>
                  <a:r>
                    <a:rPr lang="en-GB" err="1"/>
                    <a:t>DoC</a:t>
                  </a:r>
                  <a:endParaRPr lang="en-GB"/>
                </a:p>
              </p:txBody>
            </p:sp>
          </p:grpSp>
          <p:grpSp>
            <p:nvGrpSpPr>
              <p:cNvPr id="108" name="Group 107">
                <a:extLst>
                  <a:ext uri="{FF2B5EF4-FFF2-40B4-BE49-F238E27FC236}">
                    <a16:creationId xmlns:a16="http://schemas.microsoft.com/office/drawing/2014/main" id="{2DAC690D-51B8-A90B-78E5-7E17142C9AAF}"/>
                  </a:ext>
                </a:extLst>
              </p:cNvPr>
              <p:cNvGrpSpPr/>
              <p:nvPr/>
            </p:nvGrpSpPr>
            <p:grpSpPr>
              <a:xfrm>
                <a:off x="8377184" y="4762782"/>
                <a:ext cx="903774" cy="844022"/>
                <a:chOff x="8377184" y="4762782"/>
                <a:chExt cx="903774" cy="844022"/>
              </a:xfrm>
            </p:grpSpPr>
            <p:pic>
              <p:nvPicPr>
                <p:cNvPr id="70" name="Graphic 69" descr="Papier met effen opvulling">
                  <a:extLst>
                    <a:ext uri="{FF2B5EF4-FFF2-40B4-BE49-F238E27FC236}">
                      <a16:creationId xmlns:a16="http://schemas.microsoft.com/office/drawing/2014/main" id="{93BF7175-6E27-5065-B929-E8DDBF0618D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50621" y="4762782"/>
                  <a:ext cx="556899" cy="556899"/>
                </a:xfrm>
                <a:prstGeom prst="rect">
                  <a:avLst/>
                </a:prstGeom>
              </p:spPr>
            </p:pic>
            <p:pic>
              <p:nvPicPr>
                <p:cNvPr id="71" name="Picture 2">
                  <a:extLst>
                    <a:ext uri="{FF2B5EF4-FFF2-40B4-BE49-F238E27FC236}">
                      <a16:creationId xmlns:a16="http://schemas.microsoft.com/office/drawing/2014/main" id="{5E37D3E1-5789-FB92-D4A7-1A28DC6E54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8726076" y="5041231"/>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2" name="Tekstvak 52">
                  <a:extLst>
                    <a:ext uri="{FF2B5EF4-FFF2-40B4-BE49-F238E27FC236}">
                      <a16:creationId xmlns:a16="http://schemas.microsoft.com/office/drawing/2014/main" id="{7219AFA6-16CE-4C4A-B0B3-7B48C0924514}"/>
                    </a:ext>
                  </a:extLst>
                </p:cNvPr>
                <p:cNvSpPr txBox="1"/>
                <p:nvPr/>
              </p:nvSpPr>
              <p:spPr>
                <a:xfrm>
                  <a:off x="8377184" y="5237472"/>
                  <a:ext cx="903774" cy="369332"/>
                </a:xfrm>
                <a:prstGeom prst="rect">
                  <a:avLst/>
                </a:prstGeom>
                <a:noFill/>
              </p:spPr>
              <p:txBody>
                <a:bodyPr wrap="none" rtlCol="0">
                  <a:spAutoFit/>
                </a:bodyPr>
                <a:lstStyle/>
                <a:p>
                  <a:pPr algn="ctr"/>
                  <a:r>
                    <a:rPr lang="en-GB"/>
                    <a:t>ROCMC</a:t>
                  </a:r>
                </a:p>
              </p:txBody>
            </p:sp>
          </p:grpSp>
        </p:grpSp>
      </p:grpSp>
      <p:grpSp>
        <p:nvGrpSpPr>
          <p:cNvPr id="7" name="object 4">
            <a:extLst>
              <a:ext uri="{FF2B5EF4-FFF2-40B4-BE49-F238E27FC236}">
                <a16:creationId xmlns:a16="http://schemas.microsoft.com/office/drawing/2014/main" id="{299C59AD-EF5F-8036-CB41-158AFE5169B7}"/>
              </a:ext>
            </a:extLst>
          </p:cNvPr>
          <p:cNvGrpSpPr/>
          <p:nvPr/>
        </p:nvGrpSpPr>
        <p:grpSpPr>
          <a:xfrm>
            <a:off x="5113020" y="6628821"/>
            <a:ext cx="1965960" cy="45719"/>
            <a:chOff x="4363177" y="6975805"/>
            <a:chExt cx="1965960" cy="127000"/>
          </a:xfrm>
        </p:grpSpPr>
        <p:sp>
          <p:nvSpPr>
            <p:cNvPr id="11" name="object 5">
              <a:extLst>
                <a:ext uri="{FF2B5EF4-FFF2-40B4-BE49-F238E27FC236}">
                  <a16:creationId xmlns:a16="http://schemas.microsoft.com/office/drawing/2014/main" id="{40330913-8E49-0CBE-C763-547DFA423969}"/>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2" name="object 6">
              <a:extLst>
                <a:ext uri="{FF2B5EF4-FFF2-40B4-BE49-F238E27FC236}">
                  <a16:creationId xmlns:a16="http://schemas.microsoft.com/office/drawing/2014/main" id="{C4D33636-F4C1-8483-FFF5-E41AED4BF331}"/>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3" name="object 7">
              <a:extLst>
                <a:ext uri="{FF2B5EF4-FFF2-40B4-BE49-F238E27FC236}">
                  <a16:creationId xmlns:a16="http://schemas.microsoft.com/office/drawing/2014/main" id="{41EAF85B-790A-E36C-8975-60E89A7151E6}"/>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pic>
        <p:nvPicPr>
          <p:cNvPr id="14" name="Graphic 13" descr="Kaart met speld silhouet">
            <a:extLst>
              <a:ext uri="{FF2B5EF4-FFF2-40B4-BE49-F238E27FC236}">
                <a16:creationId xmlns:a16="http://schemas.microsoft.com/office/drawing/2014/main" id="{C02515A5-CAC1-80A3-D042-154804E040A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395434" y="5758459"/>
            <a:ext cx="621481" cy="621481"/>
          </a:xfrm>
          <a:prstGeom prst="rect">
            <a:avLst/>
          </a:prstGeom>
        </p:spPr>
      </p:pic>
      <p:pic>
        <p:nvPicPr>
          <p:cNvPr id="15" name="Graphic 14" descr="Markering silhouet">
            <a:extLst>
              <a:ext uri="{FF2B5EF4-FFF2-40B4-BE49-F238E27FC236}">
                <a16:creationId xmlns:a16="http://schemas.microsoft.com/office/drawing/2014/main" id="{827BE4EA-A7D5-F77B-9615-FD13C4837C4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98561" y="2321431"/>
            <a:ext cx="532895" cy="532895"/>
          </a:xfrm>
          <a:prstGeom prst="rect">
            <a:avLst/>
          </a:prstGeom>
        </p:spPr>
      </p:pic>
      <p:pic>
        <p:nvPicPr>
          <p:cNvPr id="16" name="Picture 2">
            <a:extLst>
              <a:ext uri="{FF2B5EF4-FFF2-40B4-BE49-F238E27FC236}">
                <a16:creationId xmlns:a16="http://schemas.microsoft.com/office/drawing/2014/main" id="{1FC46ECD-DCFD-FB55-A51F-E25746A5BA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705864" y="2738546"/>
            <a:ext cx="347500" cy="231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641548"/>
      </p:ext>
    </p:extLst>
  </p:cSld>
  <p:clrMapOvr>
    <a:masterClrMapping/>
  </p:clrMapOvr>
  <mc:AlternateContent xmlns:mc="http://schemas.openxmlformats.org/markup-compatibility/2006">
    <mc:Choice xmlns:p14="http://schemas.microsoft.com/office/powerpoint/2010/main" Requires="p14">
      <p:transition spd="slow" p14:dur="225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4">
            <a:extLst>
              <a:ext uri="{FF2B5EF4-FFF2-40B4-BE49-F238E27FC236}">
                <a16:creationId xmlns:a16="http://schemas.microsoft.com/office/drawing/2014/main" id="{0804674A-B44E-0F3F-3882-D2A8C9C799C9}"/>
              </a:ext>
            </a:extLst>
          </p:cNvPr>
          <p:cNvPicPr/>
          <p:nvPr/>
        </p:nvPicPr>
        <p:blipFill>
          <a:blip r:embed="rId3" cstate="print">
            <a:alphaModFix amt="50000"/>
          </a:blip>
          <a:stretch>
            <a:fillRect/>
          </a:stretch>
        </p:blipFill>
        <p:spPr>
          <a:xfrm rot="10800000">
            <a:off x="-23805" y="4413953"/>
            <a:ext cx="2505591" cy="2465992"/>
          </a:xfrm>
          <a:prstGeom prst="rect">
            <a:avLst/>
          </a:prstGeom>
        </p:spPr>
      </p:pic>
      <p:pic>
        <p:nvPicPr>
          <p:cNvPr id="7" name="Image 2" descr="Une image contenant texte, Graphique, Police, graphisme&#10;&#10;Description générée automatiquement">
            <a:extLst>
              <a:ext uri="{FF2B5EF4-FFF2-40B4-BE49-F238E27FC236}">
                <a16:creationId xmlns:a16="http://schemas.microsoft.com/office/drawing/2014/main" id="{4EAEBDC6-08E9-5320-9DD3-848A3D526BD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8" name="object 4">
            <a:extLst>
              <a:ext uri="{FF2B5EF4-FFF2-40B4-BE49-F238E27FC236}">
                <a16:creationId xmlns:a16="http://schemas.microsoft.com/office/drawing/2014/main" id="{E76AA80D-7BFF-9FFF-8BAB-32FA5F1F9CE9}"/>
              </a:ext>
            </a:extLst>
          </p:cNvPr>
          <p:cNvPicPr/>
          <p:nvPr/>
        </p:nvPicPr>
        <p:blipFill>
          <a:blip r:embed="rId3" cstate="print">
            <a:alphaModFix amt="50000"/>
          </a:blip>
          <a:stretch>
            <a:fillRect/>
          </a:stretch>
        </p:blipFill>
        <p:spPr>
          <a:xfrm>
            <a:off x="9679538" y="12"/>
            <a:ext cx="2505591" cy="2465992"/>
          </a:xfrm>
          <a:prstGeom prst="rect">
            <a:avLst/>
          </a:prstGeom>
        </p:spPr>
      </p:pic>
      <p:grpSp>
        <p:nvGrpSpPr>
          <p:cNvPr id="10" name="object 4">
            <a:extLst>
              <a:ext uri="{FF2B5EF4-FFF2-40B4-BE49-F238E27FC236}">
                <a16:creationId xmlns:a16="http://schemas.microsoft.com/office/drawing/2014/main" id="{884A5F82-CB57-208D-59C9-BAD68CAA945D}"/>
              </a:ext>
            </a:extLst>
          </p:cNvPr>
          <p:cNvGrpSpPr/>
          <p:nvPr/>
        </p:nvGrpSpPr>
        <p:grpSpPr>
          <a:xfrm>
            <a:off x="5113020" y="6628821"/>
            <a:ext cx="1965960" cy="45719"/>
            <a:chOff x="4363177" y="6975805"/>
            <a:chExt cx="1965960" cy="127000"/>
          </a:xfrm>
        </p:grpSpPr>
        <p:sp>
          <p:nvSpPr>
            <p:cNvPr id="11" name="object 5">
              <a:extLst>
                <a:ext uri="{FF2B5EF4-FFF2-40B4-BE49-F238E27FC236}">
                  <a16:creationId xmlns:a16="http://schemas.microsoft.com/office/drawing/2014/main" id="{7D4FC942-3728-1BC6-A66F-BFB22CB6739B}"/>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2" name="object 6">
              <a:extLst>
                <a:ext uri="{FF2B5EF4-FFF2-40B4-BE49-F238E27FC236}">
                  <a16:creationId xmlns:a16="http://schemas.microsoft.com/office/drawing/2014/main" id="{E3C8A2E0-531D-0573-C8A4-0517382DD519}"/>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3" name="object 7">
              <a:extLst>
                <a:ext uri="{FF2B5EF4-FFF2-40B4-BE49-F238E27FC236}">
                  <a16:creationId xmlns:a16="http://schemas.microsoft.com/office/drawing/2014/main" id="{FDF5185F-D935-352B-ABD8-D20ED3F254F1}"/>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16" name="Titel 1">
            <a:extLst>
              <a:ext uri="{FF2B5EF4-FFF2-40B4-BE49-F238E27FC236}">
                <a16:creationId xmlns:a16="http://schemas.microsoft.com/office/drawing/2014/main" id="{0A4E372A-E407-5D3F-C038-5C12600214E7}"/>
              </a:ext>
            </a:extLst>
          </p:cNvPr>
          <p:cNvSpPr>
            <a:spLocks noGrp="1"/>
          </p:cNvSpPr>
          <p:nvPr>
            <p:ph type="title"/>
          </p:nvPr>
        </p:nvSpPr>
        <p:spPr>
          <a:xfrm>
            <a:off x="2057400" y="365125"/>
            <a:ext cx="10515600" cy="1325563"/>
          </a:xfrm>
        </p:spPr>
        <p:txBody>
          <a:bodyPr>
            <a:normAutofit/>
          </a:bodyPr>
          <a:lstStyle/>
          <a:p>
            <a:r>
              <a:rPr lang="en-GB" sz="3000">
                <a:solidFill>
                  <a:srgbClr val="003399"/>
                </a:solidFill>
                <a:latin typeface="Montserrat Black"/>
              </a:rPr>
              <a:t>LEGAL ASPECTS</a:t>
            </a:r>
            <a:endParaRPr lang="en-GB" sz="3000">
              <a:solidFill>
                <a:srgbClr val="003399"/>
              </a:solidFill>
              <a:latin typeface="Montserrat Black" panose="00000A00000000000000" pitchFamily="2" charset="0"/>
            </a:endParaRPr>
          </a:p>
        </p:txBody>
      </p:sp>
      <p:sp>
        <p:nvSpPr>
          <p:cNvPr id="2" name="ZoneTexte 1">
            <a:extLst>
              <a:ext uri="{FF2B5EF4-FFF2-40B4-BE49-F238E27FC236}">
                <a16:creationId xmlns:a16="http://schemas.microsoft.com/office/drawing/2014/main" id="{246F8595-30E5-6DCA-EDBD-EC8D4872EFE0}"/>
              </a:ext>
            </a:extLst>
          </p:cNvPr>
          <p:cNvSpPr txBox="1"/>
          <p:nvPr/>
        </p:nvSpPr>
        <p:spPr>
          <a:xfrm>
            <a:off x="1356527" y="2143648"/>
            <a:ext cx="910715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r>
              <a:rPr lang="fr-FR" sz="2800" b="1" i="1">
                <a:solidFill>
                  <a:srgbClr val="003399"/>
                </a:solidFill>
                <a:latin typeface="Montserrat Black"/>
                <a:ea typeface="+mj-ea"/>
                <a:cs typeface="+mj-cs"/>
              </a:rPr>
              <a:t>LEG 111: no </a:t>
            </a:r>
            <a:r>
              <a:rPr lang="fr-FR" sz="2800" b="1" i="1" err="1">
                <a:solidFill>
                  <a:srgbClr val="003399"/>
                </a:solidFill>
                <a:latin typeface="Montserrat Black"/>
                <a:ea typeface="+mj-ea"/>
                <a:cs typeface="+mj-cs"/>
              </a:rPr>
              <a:t>legal</a:t>
            </a:r>
            <a:r>
              <a:rPr lang="fr-FR" sz="2800" b="1" i="1">
                <a:solidFill>
                  <a:srgbClr val="003399"/>
                </a:solidFill>
                <a:latin typeface="Montserrat Black"/>
                <a:ea typeface="+mj-ea"/>
                <a:cs typeface="+mj-cs"/>
              </a:rPr>
              <a:t> </a:t>
            </a:r>
            <a:r>
              <a:rPr lang="fr-FR" sz="2800" b="1" i="1" err="1">
                <a:solidFill>
                  <a:srgbClr val="003399"/>
                </a:solidFill>
                <a:latin typeface="Montserrat Black"/>
                <a:ea typeface="+mj-ea"/>
                <a:cs typeface="+mj-cs"/>
              </a:rPr>
              <a:t>roadblock</a:t>
            </a:r>
            <a:r>
              <a:rPr lang="fr-FR" sz="2800" b="1" i="1">
                <a:solidFill>
                  <a:srgbClr val="003399"/>
                </a:solidFill>
                <a:latin typeface="Montserrat Black"/>
                <a:ea typeface="+mj-ea"/>
                <a:cs typeface="+mj-cs"/>
              </a:rPr>
              <a:t> </a:t>
            </a:r>
            <a:endParaRPr lang="fr-FR">
              <a:solidFill>
                <a:srgbClr val="000000"/>
              </a:solidFill>
              <a:latin typeface="Calibri" panose="020F0502020204030204"/>
              <a:ea typeface="Calibri" panose="020F0502020204030204"/>
              <a:cs typeface="Calibri" panose="020F0502020204030204"/>
            </a:endParaRPr>
          </a:p>
          <a:p>
            <a:endParaRPr lang="fr-FR" sz="2800" b="1" i="1">
              <a:solidFill>
                <a:srgbClr val="003399"/>
              </a:solidFill>
              <a:latin typeface="Montserrat Black"/>
              <a:ea typeface="+mj-ea"/>
              <a:cs typeface="+mj-cs"/>
            </a:endParaRPr>
          </a:p>
          <a:p>
            <a:pPr marL="457200" indent="-457200">
              <a:buFont typeface="Wingdings"/>
              <a:buChar char="Ø"/>
            </a:pPr>
            <a:r>
              <a:rPr lang="fr-FR" sz="2800" b="1" i="1" err="1">
                <a:solidFill>
                  <a:srgbClr val="003399"/>
                </a:solidFill>
                <a:latin typeface="Montserrat Black"/>
                <a:ea typeface="+mj-ea"/>
                <a:cs typeface="+mj-cs"/>
              </a:rPr>
              <a:t>Role</a:t>
            </a:r>
            <a:r>
              <a:rPr lang="fr-FR" sz="2800" b="1" i="1">
                <a:solidFill>
                  <a:srgbClr val="003399"/>
                </a:solidFill>
                <a:latin typeface="Montserrat Black"/>
                <a:ea typeface="+mj-ea"/>
                <a:cs typeface="+mj-cs"/>
              </a:rPr>
              <a:t> of </a:t>
            </a:r>
            <a:r>
              <a:rPr lang="fr-FR" sz="2800" b="1" i="1" err="1">
                <a:solidFill>
                  <a:srgbClr val="003399"/>
                </a:solidFill>
                <a:latin typeface="Montserrat Black"/>
                <a:ea typeface="+mj-ea"/>
                <a:cs typeface="+mj-cs"/>
              </a:rPr>
              <a:t>Recognized</a:t>
            </a:r>
            <a:r>
              <a:rPr lang="fr-FR" sz="2800" b="1" i="1">
                <a:solidFill>
                  <a:srgbClr val="003399"/>
                </a:solidFill>
                <a:latin typeface="Montserrat Black"/>
                <a:ea typeface="+mj-ea"/>
                <a:cs typeface="+mj-cs"/>
              </a:rPr>
              <a:t> Organizations</a:t>
            </a:r>
            <a:endParaRPr lang="fr-FR">
              <a:solidFill>
                <a:srgbClr val="000000"/>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48182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 name="Arrow: Curved Down 1">
            <a:extLst>
              <a:ext uri="{FF2B5EF4-FFF2-40B4-BE49-F238E27FC236}">
                <a16:creationId xmlns:a16="http://schemas.microsoft.com/office/drawing/2014/main" id="{52895384-1D09-0AC1-E47C-A36CCF27804A}"/>
              </a:ext>
            </a:extLst>
          </p:cNvPr>
          <p:cNvSpPr/>
          <p:nvPr/>
        </p:nvSpPr>
        <p:spPr>
          <a:xfrm>
            <a:off x="914400" y="-98400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TextBox 2">
            <a:extLst>
              <a:ext uri="{FF2B5EF4-FFF2-40B4-BE49-F238E27FC236}">
                <a16:creationId xmlns:a16="http://schemas.microsoft.com/office/drawing/2014/main" id="{1FF1FE4D-715E-8233-0779-51F22AE7AC7F}"/>
              </a:ext>
            </a:extLst>
          </p:cNvPr>
          <p:cNvSpPr txBox="1"/>
          <p:nvPr/>
        </p:nvSpPr>
        <p:spPr>
          <a:xfrm>
            <a:off x="811940" y="-1381278"/>
            <a:ext cx="2762924" cy="369332"/>
          </a:xfrm>
          <a:prstGeom prst="rect">
            <a:avLst/>
          </a:prstGeom>
          <a:noFill/>
        </p:spPr>
        <p:txBody>
          <a:bodyPr wrap="square" rtlCol="0">
            <a:spAutoFit/>
          </a:bodyPr>
          <a:lstStyle/>
          <a:p>
            <a:pPr algn="ctr"/>
            <a:r>
              <a:rPr lang="nl-BE"/>
              <a:t>SMS</a:t>
            </a:r>
          </a:p>
        </p:txBody>
      </p:sp>
      <p:pic>
        <p:nvPicPr>
          <p:cNvPr id="8" name="Image 2" descr="Une image contenant texte, Graphique, Police, graphisme&#10;&#10;Description générée automatiquement">
            <a:extLst>
              <a:ext uri="{FF2B5EF4-FFF2-40B4-BE49-F238E27FC236}">
                <a16:creationId xmlns:a16="http://schemas.microsoft.com/office/drawing/2014/main" id="{20C44AD2-50A7-7BD2-0A60-06410E959A2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10" name="object 4">
            <a:extLst>
              <a:ext uri="{FF2B5EF4-FFF2-40B4-BE49-F238E27FC236}">
                <a16:creationId xmlns:a16="http://schemas.microsoft.com/office/drawing/2014/main" id="{5629A7AA-7002-E684-FA6C-82C8F37D1F5A}"/>
              </a:ext>
            </a:extLst>
          </p:cNvPr>
          <p:cNvPicPr/>
          <p:nvPr/>
        </p:nvPicPr>
        <p:blipFill>
          <a:blip r:embed="rId9" cstate="print">
            <a:alphaModFix amt="50000"/>
          </a:blip>
          <a:stretch>
            <a:fillRect/>
          </a:stretch>
        </p:blipFill>
        <p:spPr>
          <a:xfrm>
            <a:off x="9679538" y="12"/>
            <a:ext cx="2505591" cy="2465992"/>
          </a:xfrm>
          <a:prstGeom prst="rect">
            <a:avLst/>
          </a:prstGeom>
        </p:spPr>
      </p:pic>
      <p:pic>
        <p:nvPicPr>
          <p:cNvPr id="11" name="object 4">
            <a:extLst>
              <a:ext uri="{FF2B5EF4-FFF2-40B4-BE49-F238E27FC236}">
                <a16:creationId xmlns:a16="http://schemas.microsoft.com/office/drawing/2014/main" id="{07A1E948-7601-D835-1B4A-052ACBBF184D}"/>
              </a:ext>
            </a:extLst>
          </p:cNvPr>
          <p:cNvPicPr/>
          <p:nvPr/>
        </p:nvPicPr>
        <p:blipFill>
          <a:blip r:embed="rId9" cstate="print">
            <a:alphaModFix amt="50000"/>
          </a:blip>
          <a:stretch>
            <a:fillRect/>
          </a:stretch>
        </p:blipFill>
        <p:spPr>
          <a:xfrm rot="10800000">
            <a:off x="-23805" y="4413953"/>
            <a:ext cx="2505591" cy="2465992"/>
          </a:xfrm>
          <a:prstGeom prst="rect">
            <a:avLst/>
          </a:prstGeom>
        </p:spPr>
      </p:pic>
      <p:grpSp>
        <p:nvGrpSpPr>
          <p:cNvPr id="12" name="object 4">
            <a:extLst>
              <a:ext uri="{FF2B5EF4-FFF2-40B4-BE49-F238E27FC236}">
                <a16:creationId xmlns:a16="http://schemas.microsoft.com/office/drawing/2014/main" id="{867D28ED-7530-FE5E-B555-D822CFDEA849}"/>
              </a:ext>
            </a:extLst>
          </p:cNvPr>
          <p:cNvGrpSpPr/>
          <p:nvPr/>
        </p:nvGrpSpPr>
        <p:grpSpPr>
          <a:xfrm>
            <a:off x="5113020" y="6628821"/>
            <a:ext cx="1965750" cy="45719"/>
            <a:chOff x="4363177" y="6975805"/>
            <a:chExt cx="1965750" cy="127000"/>
          </a:xfrm>
        </p:grpSpPr>
        <p:sp>
          <p:nvSpPr>
            <p:cNvPr id="13" name="object 5">
              <a:extLst>
                <a:ext uri="{FF2B5EF4-FFF2-40B4-BE49-F238E27FC236}">
                  <a16:creationId xmlns:a16="http://schemas.microsoft.com/office/drawing/2014/main" id="{8238972E-B004-19A5-E834-581C2C0D974D}"/>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5" name="object 6">
              <a:extLst>
                <a:ext uri="{FF2B5EF4-FFF2-40B4-BE49-F238E27FC236}">
                  <a16:creationId xmlns:a16="http://schemas.microsoft.com/office/drawing/2014/main" id="{F0CF13F3-3F8E-3336-F810-3FAFE4102907}"/>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7" name="object 7">
              <a:extLst>
                <a:ext uri="{FF2B5EF4-FFF2-40B4-BE49-F238E27FC236}">
                  <a16:creationId xmlns:a16="http://schemas.microsoft.com/office/drawing/2014/main" id="{BFB0BCF7-9961-3709-09DE-709B1A48DBEE}"/>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Tree>
    <p:extLst>
      <p:ext uri="{BB962C8B-B14F-4D97-AF65-F5344CB8AC3E}">
        <p14:creationId xmlns:p14="http://schemas.microsoft.com/office/powerpoint/2010/main" val="10750216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 name="Image 5" descr="Une image contenant texte, Graphique, Police, graphisme&#10;&#10;Description générée automatiquement">
            <a:extLst>
              <a:ext uri="{FF2B5EF4-FFF2-40B4-BE49-F238E27FC236}">
                <a16:creationId xmlns:a16="http://schemas.microsoft.com/office/drawing/2014/main" id="{2BA7CE0C-D1D9-9702-EC74-419373A757D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6144" y="295661"/>
            <a:ext cx="820074" cy="1247091"/>
          </a:xfrm>
          <a:prstGeom prst="rect">
            <a:avLst/>
          </a:prstGeom>
        </p:spPr>
      </p:pic>
      <p:grpSp>
        <p:nvGrpSpPr>
          <p:cNvPr id="5" name="object 4">
            <a:extLst>
              <a:ext uri="{FF2B5EF4-FFF2-40B4-BE49-F238E27FC236}">
                <a16:creationId xmlns:a16="http://schemas.microsoft.com/office/drawing/2014/main" id="{C25D633B-5E6E-D104-5C57-A225813B132A}"/>
              </a:ext>
            </a:extLst>
          </p:cNvPr>
          <p:cNvGrpSpPr/>
          <p:nvPr/>
        </p:nvGrpSpPr>
        <p:grpSpPr>
          <a:xfrm>
            <a:off x="5113020" y="6628821"/>
            <a:ext cx="1965960" cy="45719"/>
            <a:chOff x="4363177" y="6975805"/>
            <a:chExt cx="1965960" cy="127000"/>
          </a:xfrm>
        </p:grpSpPr>
        <p:sp>
          <p:nvSpPr>
            <p:cNvPr id="6" name="object 5">
              <a:extLst>
                <a:ext uri="{FF2B5EF4-FFF2-40B4-BE49-F238E27FC236}">
                  <a16:creationId xmlns:a16="http://schemas.microsoft.com/office/drawing/2014/main" id="{7B7B214B-D0B8-8AB1-CC1E-5F0A419DB167}"/>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7" name="object 6">
              <a:extLst>
                <a:ext uri="{FF2B5EF4-FFF2-40B4-BE49-F238E27FC236}">
                  <a16:creationId xmlns:a16="http://schemas.microsoft.com/office/drawing/2014/main" id="{19770D9F-2E01-14CC-21DA-89517287778A}"/>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8" name="object 7">
              <a:extLst>
                <a:ext uri="{FF2B5EF4-FFF2-40B4-BE49-F238E27FC236}">
                  <a16:creationId xmlns:a16="http://schemas.microsoft.com/office/drawing/2014/main" id="{123E70AE-0945-4BEA-CAEF-4C01B6F58E1E}"/>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
        <p:nvSpPr>
          <p:cNvPr id="9" name="object 3">
            <a:extLst>
              <a:ext uri="{FF2B5EF4-FFF2-40B4-BE49-F238E27FC236}">
                <a16:creationId xmlns:a16="http://schemas.microsoft.com/office/drawing/2014/main" id="{B2B06282-A43D-7E24-6841-548FEE2E3FE7}"/>
              </a:ext>
            </a:extLst>
          </p:cNvPr>
          <p:cNvSpPr txBox="1">
            <a:spLocks/>
          </p:cNvSpPr>
          <p:nvPr/>
        </p:nvSpPr>
        <p:spPr>
          <a:xfrm>
            <a:off x="2515353" y="2212962"/>
            <a:ext cx="7161084" cy="2560316"/>
          </a:xfrm>
          <a:prstGeom prst="rect">
            <a:avLst/>
          </a:prstGeom>
        </p:spPr>
        <p:txBody>
          <a:bodyPr vert="horz" wrap="square" lIns="0" tIns="12255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gn="ctr">
              <a:lnSpc>
                <a:spcPts val="4540"/>
              </a:lnSpc>
              <a:spcBef>
                <a:spcPts val="965"/>
              </a:spcBef>
              <a:tabLst>
                <a:tab pos="2019935" algn="l"/>
                <a:tab pos="2590800" algn="l"/>
                <a:tab pos="4300220" algn="l"/>
              </a:tabLst>
            </a:pPr>
            <a:r>
              <a:rPr lang="en-US" sz="2400">
                <a:solidFill>
                  <a:schemeClr val="bg1"/>
                </a:solidFill>
              </a:rPr>
              <a:t>thank you for supporting the</a:t>
            </a:r>
            <a:br>
              <a:rPr lang="en-US" sz="4500">
                <a:solidFill>
                  <a:schemeClr val="bg1"/>
                </a:solidFill>
              </a:rPr>
            </a:br>
            <a:r>
              <a:rPr lang="en-US" sz="4500" b="1">
                <a:solidFill>
                  <a:schemeClr val="bg1"/>
                </a:solidFill>
                <a:latin typeface="Montserrat Black"/>
              </a:rPr>
              <a:t>Management of Remote Operations</a:t>
            </a:r>
          </a:p>
          <a:p>
            <a:pPr marL="12700" marR="5080" algn="ctr">
              <a:lnSpc>
                <a:spcPts val="4540"/>
              </a:lnSpc>
              <a:spcBef>
                <a:spcPts val="965"/>
              </a:spcBef>
              <a:tabLst>
                <a:tab pos="2019935" algn="l"/>
                <a:tab pos="2590800" algn="l"/>
                <a:tab pos="4300220" algn="l"/>
              </a:tabLst>
            </a:pPr>
            <a:r>
              <a:rPr lang="en-US" sz="4500" b="1">
                <a:solidFill>
                  <a:schemeClr val="bg1"/>
                </a:solidFill>
                <a:latin typeface="Montserrat Black"/>
              </a:rPr>
              <a:t>MSC 108/4/2</a:t>
            </a:r>
          </a:p>
        </p:txBody>
      </p:sp>
      <p:pic>
        <p:nvPicPr>
          <p:cNvPr id="12" name="object 4">
            <a:extLst>
              <a:ext uri="{FF2B5EF4-FFF2-40B4-BE49-F238E27FC236}">
                <a16:creationId xmlns:a16="http://schemas.microsoft.com/office/drawing/2014/main" id="{CB45999B-90A9-468A-7020-05983F241962}"/>
              </a:ext>
            </a:extLst>
          </p:cNvPr>
          <p:cNvPicPr/>
          <p:nvPr/>
        </p:nvPicPr>
        <p:blipFill>
          <a:blip r:embed="rId3" cstate="print"/>
          <a:stretch>
            <a:fillRect/>
          </a:stretch>
        </p:blipFill>
        <p:spPr>
          <a:xfrm>
            <a:off x="9679540" y="3797"/>
            <a:ext cx="2505591" cy="2465992"/>
          </a:xfrm>
          <a:prstGeom prst="rect">
            <a:avLst/>
          </a:prstGeom>
        </p:spPr>
      </p:pic>
      <p:pic>
        <p:nvPicPr>
          <p:cNvPr id="13" name="object 5">
            <a:extLst>
              <a:ext uri="{FF2B5EF4-FFF2-40B4-BE49-F238E27FC236}">
                <a16:creationId xmlns:a16="http://schemas.microsoft.com/office/drawing/2014/main" id="{CBDA167E-ABF4-FD07-EC54-6F02B577361A}"/>
              </a:ext>
            </a:extLst>
          </p:cNvPr>
          <p:cNvPicPr/>
          <p:nvPr/>
        </p:nvPicPr>
        <p:blipFill>
          <a:blip r:embed="rId4" cstate="print"/>
          <a:stretch>
            <a:fillRect/>
          </a:stretch>
        </p:blipFill>
        <p:spPr>
          <a:xfrm>
            <a:off x="0" y="4408912"/>
            <a:ext cx="2505591" cy="2465996"/>
          </a:xfrm>
          <a:prstGeom prst="rect">
            <a:avLst/>
          </a:prstGeom>
        </p:spPr>
      </p:pic>
    </p:spTree>
    <p:extLst>
      <p:ext uri="{BB962C8B-B14F-4D97-AF65-F5344CB8AC3E}">
        <p14:creationId xmlns:p14="http://schemas.microsoft.com/office/powerpoint/2010/main" val="297188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 name="Arrow: Curved Down 1">
            <a:extLst>
              <a:ext uri="{FF2B5EF4-FFF2-40B4-BE49-F238E27FC236}">
                <a16:creationId xmlns:a16="http://schemas.microsoft.com/office/drawing/2014/main" id="{52895384-1D09-0AC1-E47C-A36CCF27804A}"/>
              </a:ext>
            </a:extLst>
          </p:cNvPr>
          <p:cNvSpPr/>
          <p:nvPr/>
        </p:nvSpPr>
        <p:spPr>
          <a:xfrm>
            <a:off x="914400" y="-98400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TextBox 2">
            <a:extLst>
              <a:ext uri="{FF2B5EF4-FFF2-40B4-BE49-F238E27FC236}">
                <a16:creationId xmlns:a16="http://schemas.microsoft.com/office/drawing/2014/main" id="{1FF1FE4D-715E-8233-0779-51F22AE7AC7F}"/>
              </a:ext>
            </a:extLst>
          </p:cNvPr>
          <p:cNvSpPr txBox="1"/>
          <p:nvPr/>
        </p:nvSpPr>
        <p:spPr>
          <a:xfrm>
            <a:off x="811940" y="-1381278"/>
            <a:ext cx="2762924" cy="369332"/>
          </a:xfrm>
          <a:prstGeom prst="rect">
            <a:avLst/>
          </a:prstGeom>
          <a:noFill/>
        </p:spPr>
        <p:txBody>
          <a:bodyPr wrap="square" rtlCol="0">
            <a:spAutoFit/>
          </a:bodyPr>
          <a:lstStyle/>
          <a:p>
            <a:pPr algn="ctr"/>
            <a:r>
              <a:rPr lang="nl-BE"/>
              <a:t>SMS</a:t>
            </a:r>
          </a:p>
        </p:txBody>
      </p:sp>
      <p:grpSp>
        <p:nvGrpSpPr>
          <p:cNvPr id="12" name="Group 11">
            <a:extLst>
              <a:ext uri="{FF2B5EF4-FFF2-40B4-BE49-F238E27FC236}">
                <a16:creationId xmlns:a16="http://schemas.microsoft.com/office/drawing/2014/main" id="{133AEA6E-DD64-B292-6458-DB81E03A75A7}"/>
              </a:ext>
            </a:extLst>
          </p:cNvPr>
          <p:cNvGrpSpPr/>
          <p:nvPr/>
        </p:nvGrpSpPr>
        <p:grpSpPr>
          <a:xfrm>
            <a:off x="1268961" y="2483113"/>
            <a:ext cx="424142" cy="668596"/>
            <a:chOff x="1268961" y="2483113"/>
            <a:chExt cx="424142" cy="668596"/>
          </a:xfrm>
        </p:grpSpPr>
        <p:grpSp>
          <p:nvGrpSpPr>
            <p:cNvPr id="8" name="Group 7">
              <a:extLst>
                <a:ext uri="{FF2B5EF4-FFF2-40B4-BE49-F238E27FC236}">
                  <a16:creationId xmlns:a16="http://schemas.microsoft.com/office/drawing/2014/main" id="{CAD94A97-2159-00DA-BBE9-0FB260267339}"/>
                </a:ext>
              </a:extLst>
            </p:cNvPr>
            <p:cNvGrpSpPr/>
            <p:nvPr/>
          </p:nvGrpSpPr>
          <p:grpSpPr>
            <a:xfrm>
              <a:off x="1268961" y="2483113"/>
              <a:ext cx="424142" cy="668596"/>
              <a:chOff x="9658634" y="2561901"/>
              <a:chExt cx="914400" cy="1432453"/>
            </a:xfrm>
          </p:grpSpPr>
          <p:pic>
            <p:nvPicPr>
              <p:cNvPr id="9" name="Graphic 8" descr="Checkbox Checked outline">
                <a:extLst>
                  <a:ext uri="{FF2B5EF4-FFF2-40B4-BE49-F238E27FC236}">
                    <a16:creationId xmlns:a16="http://schemas.microsoft.com/office/drawing/2014/main" id="{CF435BB3-E507-569A-8A8B-444B294093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8634" y="2561901"/>
                <a:ext cx="914400" cy="914400"/>
              </a:xfrm>
              <a:prstGeom prst="rect">
                <a:avLst/>
              </a:prstGeom>
            </p:spPr>
          </p:pic>
          <p:sp>
            <p:nvSpPr>
              <p:cNvPr id="10" name="TextBox 9">
                <a:extLst>
                  <a:ext uri="{FF2B5EF4-FFF2-40B4-BE49-F238E27FC236}">
                    <a16:creationId xmlns:a16="http://schemas.microsoft.com/office/drawing/2014/main" id="{16E0BD33-914B-E4B0-2CC4-EE1EC80D0312}"/>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1" name="Picture 2">
              <a:extLst>
                <a:ext uri="{FF2B5EF4-FFF2-40B4-BE49-F238E27FC236}">
                  <a16:creationId xmlns:a16="http://schemas.microsoft.com/office/drawing/2014/main" id="{936990E5-1414-EF1A-D9A2-B9F387D99B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3" name="Image 2" descr="Une image contenant texte, Graphique, Police, graphisme&#10;&#10;Description générée automatiquement">
            <a:extLst>
              <a:ext uri="{FF2B5EF4-FFF2-40B4-BE49-F238E27FC236}">
                <a16:creationId xmlns:a16="http://schemas.microsoft.com/office/drawing/2014/main" id="{B41119D0-F9A0-15BC-8D82-9393E7C23C3D}"/>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14" name="object 4">
            <a:extLst>
              <a:ext uri="{FF2B5EF4-FFF2-40B4-BE49-F238E27FC236}">
                <a16:creationId xmlns:a16="http://schemas.microsoft.com/office/drawing/2014/main" id="{F815E7DD-C2CB-456D-AFE0-285482F99419}"/>
              </a:ext>
            </a:extLst>
          </p:cNvPr>
          <p:cNvPicPr/>
          <p:nvPr/>
        </p:nvPicPr>
        <p:blipFill>
          <a:blip r:embed="rId11" cstate="print">
            <a:alphaModFix amt="50000"/>
          </a:blip>
          <a:stretch>
            <a:fillRect/>
          </a:stretch>
        </p:blipFill>
        <p:spPr>
          <a:xfrm>
            <a:off x="9679538" y="12"/>
            <a:ext cx="2505591" cy="2465992"/>
          </a:xfrm>
          <a:prstGeom prst="rect">
            <a:avLst/>
          </a:prstGeom>
        </p:spPr>
      </p:pic>
      <p:pic>
        <p:nvPicPr>
          <p:cNvPr id="15" name="object 4">
            <a:extLst>
              <a:ext uri="{FF2B5EF4-FFF2-40B4-BE49-F238E27FC236}">
                <a16:creationId xmlns:a16="http://schemas.microsoft.com/office/drawing/2014/main" id="{5F6BE11B-63E6-E1AB-05E9-14E798B68657}"/>
              </a:ext>
            </a:extLst>
          </p:cNvPr>
          <p:cNvPicPr/>
          <p:nvPr/>
        </p:nvPicPr>
        <p:blipFill>
          <a:blip r:embed="rId11" cstate="print">
            <a:alphaModFix amt="50000"/>
          </a:blip>
          <a:stretch>
            <a:fillRect/>
          </a:stretch>
        </p:blipFill>
        <p:spPr>
          <a:xfrm rot="10800000">
            <a:off x="-23805" y="4413953"/>
            <a:ext cx="2505591" cy="2465992"/>
          </a:xfrm>
          <a:prstGeom prst="rect">
            <a:avLst/>
          </a:prstGeom>
        </p:spPr>
      </p:pic>
      <p:grpSp>
        <p:nvGrpSpPr>
          <p:cNvPr id="16" name="object 4">
            <a:extLst>
              <a:ext uri="{FF2B5EF4-FFF2-40B4-BE49-F238E27FC236}">
                <a16:creationId xmlns:a16="http://schemas.microsoft.com/office/drawing/2014/main" id="{996F7B14-2033-1DEB-3C17-A2E8B855270C}"/>
              </a:ext>
            </a:extLst>
          </p:cNvPr>
          <p:cNvGrpSpPr/>
          <p:nvPr/>
        </p:nvGrpSpPr>
        <p:grpSpPr>
          <a:xfrm>
            <a:off x="5113020" y="6628821"/>
            <a:ext cx="1965750" cy="45719"/>
            <a:chOff x="4363177" y="6975805"/>
            <a:chExt cx="1965750" cy="127000"/>
          </a:xfrm>
        </p:grpSpPr>
        <p:sp>
          <p:nvSpPr>
            <p:cNvPr id="17" name="object 5">
              <a:extLst>
                <a:ext uri="{FF2B5EF4-FFF2-40B4-BE49-F238E27FC236}">
                  <a16:creationId xmlns:a16="http://schemas.microsoft.com/office/drawing/2014/main" id="{BD5C7B5F-E868-2974-6733-3CA1BAE47663}"/>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8" name="object 6">
              <a:extLst>
                <a:ext uri="{FF2B5EF4-FFF2-40B4-BE49-F238E27FC236}">
                  <a16:creationId xmlns:a16="http://schemas.microsoft.com/office/drawing/2014/main" id="{F6792B22-F0DE-9AD7-899A-80634F5B8F8C}"/>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9" name="object 7">
              <a:extLst>
                <a:ext uri="{FF2B5EF4-FFF2-40B4-BE49-F238E27FC236}">
                  <a16:creationId xmlns:a16="http://schemas.microsoft.com/office/drawing/2014/main" id="{17D40A32-FEFD-87F3-5B5C-7B0B9C9A33D1}"/>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Tree>
    <p:extLst>
      <p:ext uri="{BB962C8B-B14F-4D97-AF65-F5344CB8AC3E}">
        <p14:creationId xmlns:p14="http://schemas.microsoft.com/office/powerpoint/2010/main" val="2272504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grpSp>
        <p:nvGrpSpPr>
          <p:cNvPr id="12" name="Group 11">
            <a:extLst>
              <a:ext uri="{FF2B5EF4-FFF2-40B4-BE49-F238E27FC236}">
                <a16:creationId xmlns:a16="http://schemas.microsoft.com/office/drawing/2014/main" id="{5AE8DB82-463F-549C-B51B-141C82657DA0}"/>
              </a:ext>
            </a:extLst>
          </p:cNvPr>
          <p:cNvGrpSpPr/>
          <p:nvPr/>
        </p:nvGrpSpPr>
        <p:grpSpPr>
          <a:xfrm>
            <a:off x="1268961" y="2483113"/>
            <a:ext cx="424142" cy="668596"/>
            <a:chOff x="1268961" y="2483113"/>
            <a:chExt cx="424142" cy="668596"/>
          </a:xfrm>
        </p:grpSpPr>
        <p:grpSp>
          <p:nvGrpSpPr>
            <p:cNvPr id="13" name="Group 12">
              <a:extLst>
                <a:ext uri="{FF2B5EF4-FFF2-40B4-BE49-F238E27FC236}">
                  <a16:creationId xmlns:a16="http://schemas.microsoft.com/office/drawing/2014/main" id="{EEDE6398-31DB-3BCB-9885-5EF5958D682F}"/>
                </a:ext>
              </a:extLst>
            </p:cNvPr>
            <p:cNvGrpSpPr/>
            <p:nvPr/>
          </p:nvGrpSpPr>
          <p:grpSpPr>
            <a:xfrm>
              <a:off x="1268961" y="2483113"/>
              <a:ext cx="424142" cy="668596"/>
              <a:chOff x="9658634" y="2561901"/>
              <a:chExt cx="914400" cy="1432453"/>
            </a:xfrm>
          </p:grpSpPr>
          <p:pic>
            <p:nvPicPr>
              <p:cNvPr id="16" name="Graphic 15" descr="Checkbox Checked outline">
                <a:extLst>
                  <a:ext uri="{FF2B5EF4-FFF2-40B4-BE49-F238E27FC236}">
                    <a16:creationId xmlns:a16="http://schemas.microsoft.com/office/drawing/2014/main" id="{AF81B0EF-AEDA-3D81-278D-D92A8CCA95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8634" y="2561901"/>
                <a:ext cx="914400" cy="914400"/>
              </a:xfrm>
              <a:prstGeom prst="rect">
                <a:avLst/>
              </a:prstGeom>
            </p:spPr>
          </p:pic>
          <p:sp>
            <p:nvSpPr>
              <p:cNvPr id="18" name="TextBox 17">
                <a:extLst>
                  <a:ext uri="{FF2B5EF4-FFF2-40B4-BE49-F238E27FC236}">
                    <a16:creationId xmlns:a16="http://schemas.microsoft.com/office/drawing/2014/main" id="{B13A8FE0-2DC9-F9AC-927B-28BE08D63A04}"/>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4" name="Picture 2">
              <a:extLst>
                <a:ext uri="{FF2B5EF4-FFF2-40B4-BE49-F238E27FC236}">
                  <a16:creationId xmlns:a16="http://schemas.microsoft.com/office/drawing/2014/main" id="{DF1A4059-B0BD-48CE-37A5-87B499CC34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2" name="Image 2" descr="Une image contenant texte, Graphique, Police, graphisme&#10;&#10;Description générée automatiquement">
            <a:extLst>
              <a:ext uri="{FF2B5EF4-FFF2-40B4-BE49-F238E27FC236}">
                <a16:creationId xmlns:a16="http://schemas.microsoft.com/office/drawing/2014/main" id="{22443AFF-E51E-85F8-2B14-9E1AA724A9B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3" name="object 4">
            <a:extLst>
              <a:ext uri="{FF2B5EF4-FFF2-40B4-BE49-F238E27FC236}">
                <a16:creationId xmlns:a16="http://schemas.microsoft.com/office/drawing/2014/main" id="{7DCC884E-EEBB-A884-F749-710283764F49}"/>
              </a:ext>
            </a:extLst>
          </p:cNvPr>
          <p:cNvPicPr/>
          <p:nvPr/>
        </p:nvPicPr>
        <p:blipFill>
          <a:blip r:embed="rId11" cstate="print">
            <a:alphaModFix amt="50000"/>
          </a:blip>
          <a:stretch>
            <a:fillRect/>
          </a:stretch>
        </p:blipFill>
        <p:spPr>
          <a:xfrm>
            <a:off x="9679538" y="12"/>
            <a:ext cx="2505591" cy="2465992"/>
          </a:xfrm>
          <a:prstGeom prst="rect">
            <a:avLst/>
          </a:prstGeom>
        </p:spPr>
      </p:pic>
      <p:pic>
        <p:nvPicPr>
          <p:cNvPr id="8" name="object 4">
            <a:extLst>
              <a:ext uri="{FF2B5EF4-FFF2-40B4-BE49-F238E27FC236}">
                <a16:creationId xmlns:a16="http://schemas.microsoft.com/office/drawing/2014/main" id="{01ADD9D2-82E5-DBC0-AEB6-989C7A94BD17}"/>
              </a:ext>
            </a:extLst>
          </p:cNvPr>
          <p:cNvPicPr/>
          <p:nvPr/>
        </p:nvPicPr>
        <p:blipFill>
          <a:blip r:embed="rId11" cstate="print">
            <a:alphaModFix amt="50000"/>
          </a:blip>
          <a:stretch>
            <a:fillRect/>
          </a:stretch>
        </p:blipFill>
        <p:spPr>
          <a:xfrm rot="10800000">
            <a:off x="-23805" y="4413953"/>
            <a:ext cx="2505591" cy="2465992"/>
          </a:xfrm>
          <a:prstGeom prst="rect">
            <a:avLst/>
          </a:prstGeom>
        </p:spPr>
      </p:pic>
      <p:grpSp>
        <p:nvGrpSpPr>
          <p:cNvPr id="9" name="object 4">
            <a:extLst>
              <a:ext uri="{FF2B5EF4-FFF2-40B4-BE49-F238E27FC236}">
                <a16:creationId xmlns:a16="http://schemas.microsoft.com/office/drawing/2014/main" id="{B55A82F0-7FDA-A4F0-D1E6-F868A84EE455}"/>
              </a:ext>
            </a:extLst>
          </p:cNvPr>
          <p:cNvGrpSpPr/>
          <p:nvPr/>
        </p:nvGrpSpPr>
        <p:grpSpPr>
          <a:xfrm>
            <a:off x="5113020" y="6628821"/>
            <a:ext cx="1965750" cy="45719"/>
            <a:chOff x="4363177" y="6975805"/>
            <a:chExt cx="1965750" cy="127000"/>
          </a:xfrm>
        </p:grpSpPr>
        <p:sp>
          <p:nvSpPr>
            <p:cNvPr id="10" name="object 5">
              <a:extLst>
                <a:ext uri="{FF2B5EF4-FFF2-40B4-BE49-F238E27FC236}">
                  <a16:creationId xmlns:a16="http://schemas.microsoft.com/office/drawing/2014/main" id="{E86E916D-ED99-8BB7-5CCA-810491A691D0}"/>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11" name="object 6">
              <a:extLst>
                <a:ext uri="{FF2B5EF4-FFF2-40B4-BE49-F238E27FC236}">
                  <a16:creationId xmlns:a16="http://schemas.microsoft.com/office/drawing/2014/main" id="{2821C88A-9DB1-6DD9-C01C-2660C1D98826}"/>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19" name="object 7">
              <a:extLst>
                <a:ext uri="{FF2B5EF4-FFF2-40B4-BE49-F238E27FC236}">
                  <a16:creationId xmlns:a16="http://schemas.microsoft.com/office/drawing/2014/main" id="{1BF70CF4-4515-B85B-F4C2-205A07F76A87}"/>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Tree>
    <p:extLst>
      <p:ext uri="{BB962C8B-B14F-4D97-AF65-F5344CB8AC3E}">
        <p14:creationId xmlns:p14="http://schemas.microsoft.com/office/powerpoint/2010/main" val="16256673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grpSp>
        <p:nvGrpSpPr>
          <p:cNvPr id="50" name="Group 49">
            <a:extLst>
              <a:ext uri="{FF2B5EF4-FFF2-40B4-BE49-F238E27FC236}">
                <a16:creationId xmlns:a16="http://schemas.microsoft.com/office/drawing/2014/main" id="{CD380EF9-FF28-248A-AA55-BFBD83A5ED15}"/>
              </a:ext>
            </a:extLst>
          </p:cNvPr>
          <p:cNvGrpSpPr/>
          <p:nvPr/>
        </p:nvGrpSpPr>
        <p:grpSpPr>
          <a:xfrm>
            <a:off x="1410284" y="3019821"/>
            <a:ext cx="1215108" cy="646331"/>
            <a:chOff x="7970244" y="4763557"/>
            <a:chExt cx="1215108" cy="646331"/>
          </a:xfrm>
        </p:grpSpPr>
        <p:pic>
          <p:nvPicPr>
            <p:cNvPr id="51" name="Graphic 50" descr="Wireless with solid fill">
              <a:extLst>
                <a:ext uri="{FF2B5EF4-FFF2-40B4-BE49-F238E27FC236}">
                  <a16:creationId xmlns:a16="http://schemas.microsoft.com/office/drawing/2014/main" id="{1C6F724F-F86E-BF43-0283-373D7D939A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8100000">
              <a:off x="7970244" y="4857527"/>
              <a:ext cx="457200" cy="457200"/>
            </a:xfrm>
            <a:prstGeom prst="rect">
              <a:avLst/>
            </a:prstGeom>
          </p:spPr>
        </p:pic>
        <p:pic>
          <p:nvPicPr>
            <p:cNvPr id="52" name="Graphic 51" descr="Wireless with solid fill">
              <a:extLst>
                <a:ext uri="{FF2B5EF4-FFF2-40B4-BE49-F238E27FC236}">
                  <a16:creationId xmlns:a16="http://schemas.microsoft.com/office/drawing/2014/main" id="{38F4DECD-F67E-52B6-3A72-1E4892BA9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900000">
              <a:off x="8728152" y="4857528"/>
              <a:ext cx="457200" cy="457200"/>
            </a:xfrm>
            <a:prstGeom prst="rect">
              <a:avLst/>
            </a:prstGeom>
          </p:spPr>
        </p:pic>
        <p:sp>
          <p:nvSpPr>
            <p:cNvPr id="53" name="TextBox 52">
              <a:extLst>
                <a:ext uri="{FF2B5EF4-FFF2-40B4-BE49-F238E27FC236}">
                  <a16:creationId xmlns:a16="http://schemas.microsoft.com/office/drawing/2014/main" id="{2BF4B660-2F4B-DEE8-B8BA-5DCD29E57A15}"/>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2" name="Group 1">
            <a:extLst>
              <a:ext uri="{FF2B5EF4-FFF2-40B4-BE49-F238E27FC236}">
                <a16:creationId xmlns:a16="http://schemas.microsoft.com/office/drawing/2014/main" id="{66F49D54-001B-4013-AF2A-0D2D266FBCFD}"/>
              </a:ext>
            </a:extLst>
          </p:cNvPr>
          <p:cNvGrpSpPr/>
          <p:nvPr/>
        </p:nvGrpSpPr>
        <p:grpSpPr>
          <a:xfrm>
            <a:off x="5326020" y="-1744229"/>
            <a:ext cx="1539961" cy="1744229"/>
            <a:chOff x="5027995" y="2942870"/>
            <a:chExt cx="995083" cy="1127076"/>
          </a:xfrm>
        </p:grpSpPr>
        <p:grpSp>
          <p:nvGrpSpPr>
            <p:cNvPr id="3" name="Group 2">
              <a:extLst>
                <a:ext uri="{FF2B5EF4-FFF2-40B4-BE49-F238E27FC236}">
                  <a16:creationId xmlns:a16="http://schemas.microsoft.com/office/drawing/2014/main" id="{EF8163AD-13F8-7399-C3AA-28D26E156C8C}"/>
                </a:ext>
              </a:extLst>
            </p:cNvPr>
            <p:cNvGrpSpPr/>
            <p:nvPr/>
          </p:nvGrpSpPr>
          <p:grpSpPr>
            <a:xfrm>
              <a:off x="5068337" y="2942870"/>
              <a:ext cx="914400" cy="1009650"/>
              <a:chOff x="5638800" y="2971800"/>
              <a:chExt cx="914400" cy="1009650"/>
            </a:xfrm>
          </p:grpSpPr>
          <p:pic>
            <p:nvPicPr>
              <p:cNvPr id="9" name="Graphic 8" descr="Monitor outline">
                <a:extLst>
                  <a:ext uri="{FF2B5EF4-FFF2-40B4-BE49-F238E27FC236}">
                    <a16:creationId xmlns:a16="http://schemas.microsoft.com/office/drawing/2014/main" id="{41C8D4FC-E9ED-AAE5-A92B-DFBFAB5410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2971800"/>
                <a:ext cx="914400" cy="914400"/>
              </a:xfrm>
              <a:prstGeom prst="rect">
                <a:avLst/>
              </a:prstGeom>
            </p:spPr>
          </p:pic>
          <p:pic>
            <p:nvPicPr>
              <p:cNvPr id="10" name="Graphic 9" descr="User with solid fill">
                <a:extLst>
                  <a:ext uri="{FF2B5EF4-FFF2-40B4-BE49-F238E27FC236}">
                    <a16:creationId xmlns:a16="http://schemas.microsoft.com/office/drawing/2014/main" id="{4F136369-3C5D-DD91-18B7-B4FE7A48B6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38800" y="3067050"/>
                <a:ext cx="914400" cy="914400"/>
              </a:xfrm>
              <a:prstGeom prst="rect">
                <a:avLst/>
              </a:prstGeom>
            </p:spPr>
          </p:pic>
        </p:grpSp>
        <p:sp>
          <p:nvSpPr>
            <p:cNvPr id="8" name="TextBox 7">
              <a:extLst>
                <a:ext uri="{FF2B5EF4-FFF2-40B4-BE49-F238E27FC236}">
                  <a16:creationId xmlns:a16="http://schemas.microsoft.com/office/drawing/2014/main" id="{84852FBE-53D9-7BB4-1E77-991AF66B5610}"/>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grpSp>
        <p:nvGrpSpPr>
          <p:cNvPr id="14" name="Group 13">
            <a:extLst>
              <a:ext uri="{FF2B5EF4-FFF2-40B4-BE49-F238E27FC236}">
                <a16:creationId xmlns:a16="http://schemas.microsoft.com/office/drawing/2014/main" id="{E822C337-4A0A-2459-D93C-205BFE4C30DB}"/>
              </a:ext>
            </a:extLst>
          </p:cNvPr>
          <p:cNvGrpSpPr/>
          <p:nvPr/>
        </p:nvGrpSpPr>
        <p:grpSpPr>
          <a:xfrm>
            <a:off x="1268961" y="2483113"/>
            <a:ext cx="424142" cy="668596"/>
            <a:chOff x="1268961" y="2483113"/>
            <a:chExt cx="424142" cy="668596"/>
          </a:xfrm>
        </p:grpSpPr>
        <p:grpSp>
          <p:nvGrpSpPr>
            <p:cNvPr id="16" name="Group 15">
              <a:extLst>
                <a:ext uri="{FF2B5EF4-FFF2-40B4-BE49-F238E27FC236}">
                  <a16:creationId xmlns:a16="http://schemas.microsoft.com/office/drawing/2014/main" id="{3C419E79-3101-E14A-AA9B-88123F1453FB}"/>
                </a:ext>
              </a:extLst>
            </p:cNvPr>
            <p:cNvGrpSpPr/>
            <p:nvPr/>
          </p:nvGrpSpPr>
          <p:grpSpPr>
            <a:xfrm>
              <a:off x="1268961" y="2483113"/>
              <a:ext cx="424142" cy="668596"/>
              <a:chOff x="9658634" y="2561901"/>
              <a:chExt cx="914400" cy="1432453"/>
            </a:xfrm>
          </p:grpSpPr>
          <p:pic>
            <p:nvPicPr>
              <p:cNvPr id="19" name="Graphic 18" descr="Checkbox Checked outline">
                <a:extLst>
                  <a:ext uri="{FF2B5EF4-FFF2-40B4-BE49-F238E27FC236}">
                    <a16:creationId xmlns:a16="http://schemas.microsoft.com/office/drawing/2014/main" id="{1EC07741-DA30-1FFA-BED4-B01F4920D67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58634" y="2561901"/>
                <a:ext cx="914400" cy="914400"/>
              </a:xfrm>
              <a:prstGeom prst="rect">
                <a:avLst/>
              </a:prstGeom>
            </p:spPr>
          </p:pic>
          <p:sp>
            <p:nvSpPr>
              <p:cNvPr id="20" name="TextBox 19">
                <a:extLst>
                  <a:ext uri="{FF2B5EF4-FFF2-40B4-BE49-F238E27FC236}">
                    <a16:creationId xmlns:a16="http://schemas.microsoft.com/office/drawing/2014/main" id="{A19AA211-230C-ADF1-42D3-28A2FB8FC591}"/>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18" name="Picture 2">
              <a:extLst>
                <a:ext uri="{FF2B5EF4-FFF2-40B4-BE49-F238E27FC236}">
                  <a16:creationId xmlns:a16="http://schemas.microsoft.com/office/drawing/2014/main" id="{CA2F4C51-C9E2-BF82-8CA6-D7EB06A067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1" name="Image 2" descr="Une image contenant texte, Graphique, Police, graphisme&#10;&#10;Description générée automatiquement">
            <a:extLst>
              <a:ext uri="{FF2B5EF4-FFF2-40B4-BE49-F238E27FC236}">
                <a16:creationId xmlns:a16="http://schemas.microsoft.com/office/drawing/2014/main" id="{30FCB988-51DB-52B4-A202-B859B010776A}"/>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12" name="object 4">
            <a:extLst>
              <a:ext uri="{FF2B5EF4-FFF2-40B4-BE49-F238E27FC236}">
                <a16:creationId xmlns:a16="http://schemas.microsoft.com/office/drawing/2014/main" id="{B607A943-9931-3164-4652-85FFC8BA58F3}"/>
              </a:ext>
            </a:extLst>
          </p:cNvPr>
          <p:cNvPicPr/>
          <p:nvPr/>
        </p:nvPicPr>
        <p:blipFill>
          <a:blip r:embed="rId17" cstate="print">
            <a:alphaModFix amt="50000"/>
          </a:blip>
          <a:stretch>
            <a:fillRect/>
          </a:stretch>
        </p:blipFill>
        <p:spPr>
          <a:xfrm>
            <a:off x="9679538" y="12"/>
            <a:ext cx="2505591" cy="2465992"/>
          </a:xfrm>
          <a:prstGeom prst="rect">
            <a:avLst/>
          </a:prstGeom>
        </p:spPr>
      </p:pic>
      <p:pic>
        <p:nvPicPr>
          <p:cNvPr id="13" name="object 4">
            <a:extLst>
              <a:ext uri="{FF2B5EF4-FFF2-40B4-BE49-F238E27FC236}">
                <a16:creationId xmlns:a16="http://schemas.microsoft.com/office/drawing/2014/main" id="{BA9A8CDD-5C66-2FC4-B02C-42D579D2EE71}"/>
              </a:ext>
            </a:extLst>
          </p:cNvPr>
          <p:cNvPicPr/>
          <p:nvPr/>
        </p:nvPicPr>
        <p:blipFill>
          <a:blip r:embed="rId17" cstate="print">
            <a:alphaModFix amt="50000"/>
          </a:blip>
          <a:stretch>
            <a:fillRect/>
          </a:stretch>
        </p:blipFill>
        <p:spPr>
          <a:xfrm rot="10800000">
            <a:off x="-23805" y="4413953"/>
            <a:ext cx="2505591" cy="2465992"/>
          </a:xfrm>
          <a:prstGeom prst="rect">
            <a:avLst/>
          </a:prstGeom>
        </p:spPr>
      </p:pic>
      <p:grpSp>
        <p:nvGrpSpPr>
          <p:cNvPr id="21" name="object 4">
            <a:extLst>
              <a:ext uri="{FF2B5EF4-FFF2-40B4-BE49-F238E27FC236}">
                <a16:creationId xmlns:a16="http://schemas.microsoft.com/office/drawing/2014/main" id="{4C3A1EE0-3A84-7975-3C19-19189CF9A126}"/>
              </a:ext>
            </a:extLst>
          </p:cNvPr>
          <p:cNvGrpSpPr/>
          <p:nvPr/>
        </p:nvGrpSpPr>
        <p:grpSpPr>
          <a:xfrm>
            <a:off x="5113020" y="6628821"/>
            <a:ext cx="1965960" cy="45719"/>
            <a:chOff x="4363177" y="6975805"/>
            <a:chExt cx="1965960" cy="127000"/>
          </a:xfrm>
        </p:grpSpPr>
        <p:sp>
          <p:nvSpPr>
            <p:cNvPr id="22" name="object 5">
              <a:extLst>
                <a:ext uri="{FF2B5EF4-FFF2-40B4-BE49-F238E27FC236}">
                  <a16:creationId xmlns:a16="http://schemas.microsoft.com/office/drawing/2014/main" id="{FCE3BAE3-A5CC-2A1E-170F-DC2B719B09E7}"/>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23" name="object 6">
              <a:extLst>
                <a:ext uri="{FF2B5EF4-FFF2-40B4-BE49-F238E27FC236}">
                  <a16:creationId xmlns:a16="http://schemas.microsoft.com/office/drawing/2014/main" id="{A6492F36-B31B-204D-0150-C29259313DE4}"/>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24" name="object 7">
              <a:extLst>
                <a:ext uri="{FF2B5EF4-FFF2-40B4-BE49-F238E27FC236}">
                  <a16:creationId xmlns:a16="http://schemas.microsoft.com/office/drawing/2014/main" id="{75735FD6-B702-4847-5C2D-FE8510FABEAA}"/>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Tree>
    <p:extLst>
      <p:ext uri="{BB962C8B-B14F-4D97-AF65-F5344CB8AC3E}">
        <p14:creationId xmlns:p14="http://schemas.microsoft.com/office/powerpoint/2010/main" val="19690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66C1AB6-A339-8A08-6C07-DBCE43E908FB}"/>
              </a:ext>
            </a:extLst>
          </p:cNvPr>
          <p:cNvGrpSpPr/>
          <p:nvPr/>
        </p:nvGrpSpPr>
        <p:grpSpPr>
          <a:xfrm>
            <a:off x="98561" y="2417486"/>
            <a:ext cx="1791056" cy="1884128"/>
            <a:chOff x="723900" y="2781300"/>
            <a:chExt cx="1333500" cy="1402795"/>
          </a:xfrm>
        </p:grpSpPr>
        <p:pic>
          <p:nvPicPr>
            <p:cNvPr id="5" name="Graphic 4" descr="Building outline">
              <a:extLst>
                <a:ext uri="{FF2B5EF4-FFF2-40B4-BE49-F238E27FC236}">
                  <a16:creationId xmlns:a16="http://schemas.microsoft.com/office/drawing/2014/main" id="{FED4D5EE-F89D-3954-8C20-0BAA2A732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81300"/>
              <a:ext cx="1104900" cy="1104900"/>
            </a:xfrm>
            <a:prstGeom prst="rect">
              <a:avLst/>
            </a:prstGeom>
          </p:spPr>
        </p:pic>
        <p:sp>
          <p:nvSpPr>
            <p:cNvPr id="6" name="TextBox 5">
              <a:extLst>
                <a:ext uri="{FF2B5EF4-FFF2-40B4-BE49-F238E27FC236}">
                  <a16:creationId xmlns:a16="http://schemas.microsoft.com/office/drawing/2014/main" id="{05333E6E-F3F5-91D9-85C2-31690304ECA8}"/>
                </a:ext>
              </a:extLst>
            </p:cNvPr>
            <p:cNvSpPr txBox="1"/>
            <p:nvPr/>
          </p:nvSpPr>
          <p:spPr>
            <a:xfrm>
              <a:off x="723900" y="3886200"/>
              <a:ext cx="1333500" cy="297895"/>
            </a:xfrm>
            <a:prstGeom prst="rect">
              <a:avLst/>
            </a:prstGeom>
            <a:noFill/>
          </p:spPr>
          <p:txBody>
            <a:bodyPr wrap="square" rtlCol="0">
              <a:spAutoFit/>
            </a:bodyPr>
            <a:lstStyle/>
            <a:p>
              <a:pPr algn="ctr"/>
              <a:r>
                <a:rPr lang="nl-BE" sz="2000"/>
                <a:t>ISM</a:t>
              </a:r>
            </a:p>
          </p:txBody>
        </p:sp>
      </p:grpSp>
      <p:grpSp>
        <p:nvGrpSpPr>
          <p:cNvPr id="38" name="Group 37">
            <a:extLst>
              <a:ext uri="{FF2B5EF4-FFF2-40B4-BE49-F238E27FC236}">
                <a16:creationId xmlns:a16="http://schemas.microsoft.com/office/drawing/2014/main" id="{62C12309-5ADA-C992-B837-357EC7169CAD}"/>
              </a:ext>
            </a:extLst>
          </p:cNvPr>
          <p:cNvGrpSpPr/>
          <p:nvPr/>
        </p:nvGrpSpPr>
        <p:grpSpPr>
          <a:xfrm>
            <a:off x="2687823" y="2615366"/>
            <a:ext cx="1267676" cy="1488368"/>
            <a:chOff x="2857500" y="2876550"/>
            <a:chExt cx="1104900" cy="1297254"/>
          </a:xfrm>
        </p:grpSpPr>
        <p:pic>
          <p:nvPicPr>
            <p:cNvPr id="4" name="Graphic 3" descr="Freight outline">
              <a:extLst>
                <a:ext uri="{FF2B5EF4-FFF2-40B4-BE49-F238E27FC236}">
                  <a16:creationId xmlns:a16="http://schemas.microsoft.com/office/drawing/2014/main" id="{ED283170-E7CF-218B-2FB4-9377F8E16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500" y="2876550"/>
              <a:ext cx="1104900" cy="1104900"/>
            </a:xfrm>
            <a:prstGeom prst="rect">
              <a:avLst/>
            </a:prstGeom>
          </p:spPr>
        </p:pic>
        <p:pic>
          <p:nvPicPr>
            <p:cNvPr id="7" name="Picture 2">
              <a:extLst>
                <a:ext uri="{FF2B5EF4-FFF2-40B4-BE49-F238E27FC236}">
                  <a16:creationId xmlns:a16="http://schemas.microsoft.com/office/drawing/2014/main" id="{E81F74DA-39F1-4589-0F22-B5CCC9149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41151" y="3811405"/>
              <a:ext cx="543851" cy="362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7" name="Arrow: Curved Down 16">
            <a:extLst>
              <a:ext uri="{FF2B5EF4-FFF2-40B4-BE49-F238E27FC236}">
                <a16:creationId xmlns:a16="http://schemas.microsoft.com/office/drawing/2014/main" id="{69607819-ECCA-1BB6-61D2-E76309FEB478}"/>
              </a:ext>
            </a:extLst>
          </p:cNvPr>
          <p:cNvSpPr/>
          <p:nvPr/>
        </p:nvSpPr>
        <p:spPr>
          <a:xfrm>
            <a:off x="914400" y="1724468"/>
            <a:ext cx="2558005" cy="693018"/>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37" name="Group 36">
            <a:extLst>
              <a:ext uri="{FF2B5EF4-FFF2-40B4-BE49-F238E27FC236}">
                <a16:creationId xmlns:a16="http://schemas.microsoft.com/office/drawing/2014/main" id="{40A4C2B5-B0A8-DBCA-AB7B-19C93644DD35}"/>
              </a:ext>
            </a:extLst>
          </p:cNvPr>
          <p:cNvGrpSpPr/>
          <p:nvPr/>
        </p:nvGrpSpPr>
        <p:grpSpPr>
          <a:xfrm>
            <a:off x="5326020" y="2487436"/>
            <a:ext cx="1539961" cy="1744229"/>
            <a:chOff x="5027995" y="2942870"/>
            <a:chExt cx="995083" cy="1127076"/>
          </a:xfrm>
        </p:grpSpPr>
        <p:grpSp>
          <p:nvGrpSpPr>
            <p:cNvPr id="20" name="Group 19">
              <a:extLst>
                <a:ext uri="{FF2B5EF4-FFF2-40B4-BE49-F238E27FC236}">
                  <a16:creationId xmlns:a16="http://schemas.microsoft.com/office/drawing/2014/main" id="{06627717-4782-88E9-A722-956ECB93DA35}"/>
                </a:ext>
              </a:extLst>
            </p:cNvPr>
            <p:cNvGrpSpPr/>
            <p:nvPr/>
          </p:nvGrpSpPr>
          <p:grpSpPr>
            <a:xfrm>
              <a:off x="5068337" y="2942870"/>
              <a:ext cx="914400" cy="1009650"/>
              <a:chOff x="5638800" y="2971800"/>
              <a:chExt cx="914400" cy="1009650"/>
            </a:xfrm>
          </p:grpSpPr>
          <p:pic>
            <p:nvPicPr>
              <p:cNvPr id="14" name="Graphic 13" descr="Monitor outline">
                <a:extLst>
                  <a:ext uri="{FF2B5EF4-FFF2-40B4-BE49-F238E27FC236}">
                    <a16:creationId xmlns:a16="http://schemas.microsoft.com/office/drawing/2014/main" id="{A3DF03A0-4956-97D2-494A-1E7E87B1E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9" name="Graphic 18" descr="User with solid fill">
                <a:extLst>
                  <a:ext uri="{FF2B5EF4-FFF2-40B4-BE49-F238E27FC236}">
                    <a16:creationId xmlns:a16="http://schemas.microsoft.com/office/drawing/2014/main" id="{B77240D3-D80A-BB56-9845-D50D6ED75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67050"/>
                <a:ext cx="914400" cy="914400"/>
              </a:xfrm>
              <a:prstGeom prst="rect">
                <a:avLst/>
              </a:prstGeom>
            </p:spPr>
          </p:pic>
        </p:grpSp>
        <p:sp>
          <p:nvSpPr>
            <p:cNvPr id="21" name="TextBox 20">
              <a:extLst>
                <a:ext uri="{FF2B5EF4-FFF2-40B4-BE49-F238E27FC236}">
                  <a16:creationId xmlns:a16="http://schemas.microsoft.com/office/drawing/2014/main" id="{0E98123B-C2EC-0039-4DF2-F5305F0BAE0C}"/>
                </a:ext>
              </a:extLst>
            </p:cNvPr>
            <p:cNvSpPr txBox="1"/>
            <p:nvPr/>
          </p:nvSpPr>
          <p:spPr>
            <a:xfrm>
              <a:off x="5027995" y="3811405"/>
              <a:ext cx="995083" cy="258541"/>
            </a:xfrm>
            <a:prstGeom prst="rect">
              <a:avLst/>
            </a:prstGeom>
            <a:noFill/>
          </p:spPr>
          <p:txBody>
            <a:bodyPr wrap="square" rtlCol="0">
              <a:spAutoFit/>
            </a:bodyPr>
            <a:lstStyle/>
            <a:p>
              <a:pPr algn="ctr"/>
              <a:r>
                <a:rPr lang="nl-BE" sz="2000"/>
                <a:t>ROC</a:t>
              </a:r>
            </a:p>
          </p:txBody>
        </p:sp>
      </p:grpSp>
      <p:sp>
        <p:nvSpPr>
          <p:cNvPr id="15" name="TextBox 14">
            <a:extLst>
              <a:ext uri="{FF2B5EF4-FFF2-40B4-BE49-F238E27FC236}">
                <a16:creationId xmlns:a16="http://schemas.microsoft.com/office/drawing/2014/main" id="{B780DBC3-1CCB-5518-5DD4-9BED637D744B}"/>
              </a:ext>
            </a:extLst>
          </p:cNvPr>
          <p:cNvSpPr txBox="1"/>
          <p:nvPr/>
        </p:nvSpPr>
        <p:spPr>
          <a:xfrm>
            <a:off x="811940" y="1327198"/>
            <a:ext cx="2762924" cy="369332"/>
          </a:xfrm>
          <a:prstGeom prst="rect">
            <a:avLst/>
          </a:prstGeom>
          <a:noFill/>
        </p:spPr>
        <p:txBody>
          <a:bodyPr wrap="square" rtlCol="0">
            <a:spAutoFit/>
          </a:bodyPr>
          <a:lstStyle/>
          <a:p>
            <a:pPr algn="ctr"/>
            <a:r>
              <a:rPr lang="nl-BE"/>
              <a:t>SMS</a:t>
            </a:r>
          </a:p>
        </p:txBody>
      </p:sp>
      <p:grpSp>
        <p:nvGrpSpPr>
          <p:cNvPr id="11" name="Group 10">
            <a:extLst>
              <a:ext uri="{FF2B5EF4-FFF2-40B4-BE49-F238E27FC236}">
                <a16:creationId xmlns:a16="http://schemas.microsoft.com/office/drawing/2014/main" id="{1708F57C-CEB5-2E68-2504-A66E6FD4D0AB}"/>
              </a:ext>
            </a:extLst>
          </p:cNvPr>
          <p:cNvGrpSpPr/>
          <p:nvPr/>
        </p:nvGrpSpPr>
        <p:grpSpPr>
          <a:xfrm>
            <a:off x="1410284" y="3019821"/>
            <a:ext cx="1215108" cy="646331"/>
            <a:chOff x="7970244" y="4763557"/>
            <a:chExt cx="1215108" cy="646331"/>
          </a:xfrm>
        </p:grpSpPr>
        <p:pic>
          <p:nvPicPr>
            <p:cNvPr id="12" name="Graphic 11" descr="Wireless with solid fill">
              <a:extLst>
                <a:ext uri="{FF2B5EF4-FFF2-40B4-BE49-F238E27FC236}">
                  <a16:creationId xmlns:a16="http://schemas.microsoft.com/office/drawing/2014/main" id="{C0756DD7-FC93-C3D2-95E3-A34456BF30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8100000">
              <a:off x="7970244" y="4857527"/>
              <a:ext cx="457200" cy="457200"/>
            </a:xfrm>
            <a:prstGeom prst="rect">
              <a:avLst/>
            </a:prstGeom>
          </p:spPr>
        </p:pic>
        <p:pic>
          <p:nvPicPr>
            <p:cNvPr id="13" name="Graphic 12" descr="Wireless with solid fill">
              <a:extLst>
                <a:ext uri="{FF2B5EF4-FFF2-40B4-BE49-F238E27FC236}">
                  <a16:creationId xmlns:a16="http://schemas.microsoft.com/office/drawing/2014/main" id="{42C2AE68-71EC-043E-9013-53F11E8674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900000">
              <a:off x="8728152" y="4857528"/>
              <a:ext cx="457200" cy="457200"/>
            </a:xfrm>
            <a:prstGeom prst="rect">
              <a:avLst/>
            </a:prstGeom>
          </p:spPr>
        </p:pic>
        <p:sp>
          <p:nvSpPr>
            <p:cNvPr id="16" name="TextBox 15">
              <a:extLst>
                <a:ext uri="{FF2B5EF4-FFF2-40B4-BE49-F238E27FC236}">
                  <a16:creationId xmlns:a16="http://schemas.microsoft.com/office/drawing/2014/main" id="{8DF353C4-A1C1-2BB9-BF4E-8A65EE117BEA}"/>
                </a:ext>
              </a:extLst>
            </p:cNvPr>
            <p:cNvSpPr txBox="1"/>
            <p:nvPr/>
          </p:nvSpPr>
          <p:spPr>
            <a:xfrm>
              <a:off x="8260410" y="4763557"/>
              <a:ext cx="634776" cy="646331"/>
            </a:xfrm>
            <a:prstGeom prst="rect">
              <a:avLst/>
            </a:prstGeom>
            <a:noFill/>
          </p:spPr>
          <p:txBody>
            <a:bodyPr wrap="square" rtlCol="0">
              <a:spAutoFit/>
            </a:bodyPr>
            <a:lstStyle/>
            <a:p>
              <a:pPr algn="ctr"/>
              <a:r>
                <a:rPr lang="nl-BE" err="1"/>
                <a:t>RemOps</a:t>
              </a:r>
              <a:endParaRPr lang="nl-BE"/>
            </a:p>
          </p:txBody>
        </p:sp>
      </p:grpSp>
      <p:grpSp>
        <p:nvGrpSpPr>
          <p:cNvPr id="18" name="Group 17">
            <a:extLst>
              <a:ext uri="{FF2B5EF4-FFF2-40B4-BE49-F238E27FC236}">
                <a16:creationId xmlns:a16="http://schemas.microsoft.com/office/drawing/2014/main" id="{80DF2E42-7891-9A8C-8A60-B30ACBAFBB9C}"/>
              </a:ext>
            </a:extLst>
          </p:cNvPr>
          <p:cNvGrpSpPr/>
          <p:nvPr/>
        </p:nvGrpSpPr>
        <p:grpSpPr>
          <a:xfrm>
            <a:off x="1268961" y="2483113"/>
            <a:ext cx="424142" cy="668596"/>
            <a:chOff x="1268961" y="2483113"/>
            <a:chExt cx="424142" cy="668596"/>
          </a:xfrm>
        </p:grpSpPr>
        <p:grpSp>
          <p:nvGrpSpPr>
            <p:cNvPr id="22" name="Group 21">
              <a:extLst>
                <a:ext uri="{FF2B5EF4-FFF2-40B4-BE49-F238E27FC236}">
                  <a16:creationId xmlns:a16="http://schemas.microsoft.com/office/drawing/2014/main" id="{750590DA-34F6-22C9-8F7A-BC4296806D8F}"/>
                </a:ext>
              </a:extLst>
            </p:cNvPr>
            <p:cNvGrpSpPr/>
            <p:nvPr/>
          </p:nvGrpSpPr>
          <p:grpSpPr>
            <a:xfrm>
              <a:off x="1268961" y="2483113"/>
              <a:ext cx="424142" cy="668596"/>
              <a:chOff x="9658634" y="2561901"/>
              <a:chExt cx="914400" cy="1432453"/>
            </a:xfrm>
          </p:grpSpPr>
          <p:pic>
            <p:nvPicPr>
              <p:cNvPr id="24" name="Graphic 23" descr="Checkbox Checked outline">
                <a:extLst>
                  <a:ext uri="{FF2B5EF4-FFF2-40B4-BE49-F238E27FC236}">
                    <a16:creationId xmlns:a16="http://schemas.microsoft.com/office/drawing/2014/main" id="{2FC98E67-8CF1-CF77-22E6-6BCEC974A10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58634" y="2561901"/>
                <a:ext cx="914400" cy="914400"/>
              </a:xfrm>
              <a:prstGeom prst="rect">
                <a:avLst/>
              </a:prstGeom>
            </p:spPr>
          </p:pic>
          <p:sp>
            <p:nvSpPr>
              <p:cNvPr id="25" name="TextBox 24">
                <a:extLst>
                  <a:ext uri="{FF2B5EF4-FFF2-40B4-BE49-F238E27FC236}">
                    <a16:creationId xmlns:a16="http://schemas.microsoft.com/office/drawing/2014/main" id="{3D2A4D9C-1DAF-B196-0C81-DB47DF9DA7DC}"/>
                  </a:ext>
                </a:extLst>
              </p:cNvPr>
              <p:cNvSpPr txBox="1"/>
              <p:nvPr/>
            </p:nvSpPr>
            <p:spPr>
              <a:xfrm>
                <a:off x="9658634" y="3203068"/>
                <a:ext cx="914400" cy="791286"/>
              </a:xfrm>
              <a:prstGeom prst="rect">
                <a:avLst/>
              </a:prstGeom>
              <a:noFill/>
            </p:spPr>
            <p:txBody>
              <a:bodyPr wrap="square" rtlCol="0">
                <a:spAutoFit/>
              </a:bodyPr>
              <a:lstStyle/>
              <a:p>
                <a:pPr algn="ctr"/>
                <a:endParaRPr lang="nl-BE"/>
              </a:p>
            </p:txBody>
          </p:sp>
        </p:grpSp>
        <p:pic>
          <p:nvPicPr>
            <p:cNvPr id="23" name="Picture 2">
              <a:extLst>
                <a:ext uri="{FF2B5EF4-FFF2-40B4-BE49-F238E27FC236}">
                  <a16:creationId xmlns:a16="http://schemas.microsoft.com/office/drawing/2014/main" id="{788788AC-C3B5-0E2D-D803-0F9FDB7BBA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377068" y="2847060"/>
              <a:ext cx="205988" cy="1501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 name="Arrow: Curved Down 1">
            <a:extLst>
              <a:ext uri="{FF2B5EF4-FFF2-40B4-BE49-F238E27FC236}">
                <a16:creationId xmlns:a16="http://schemas.microsoft.com/office/drawing/2014/main" id="{E85AA38F-E95B-2A71-919E-B50E38272495}"/>
              </a:ext>
            </a:extLst>
          </p:cNvPr>
          <p:cNvSpPr/>
          <p:nvPr/>
        </p:nvSpPr>
        <p:spPr>
          <a:xfrm flipV="1">
            <a:off x="914399" y="7519381"/>
            <a:ext cx="5181601" cy="786646"/>
          </a:xfrm>
          <a:prstGeom prst="curvedDownArrow">
            <a:avLst>
              <a:gd name="adj1" fmla="val 22217"/>
              <a:gd name="adj2" fmla="val 50000"/>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TextBox 2">
            <a:extLst>
              <a:ext uri="{FF2B5EF4-FFF2-40B4-BE49-F238E27FC236}">
                <a16:creationId xmlns:a16="http://schemas.microsoft.com/office/drawing/2014/main" id="{23E9CE18-49E2-D74A-1722-D98CFE04F7B0}"/>
              </a:ext>
            </a:extLst>
          </p:cNvPr>
          <p:cNvSpPr txBox="1"/>
          <p:nvPr/>
        </p:nvSpPr>
        <p:spPr>
          <a:xfrm>
            <a:off x="1940199" y="8398244"/>
            <a:ext cx="2762924" cy="369332"/>
          </a:xfrm>
          <a:prstGeom prst="rect">
            <a:avLst/>
          </a:prstGeom>
          <a:noFill/>
        </p:spPr>
        <p:txBody>
          <a:bodyPr wrap="square" rtlCol="0">
            <a:spAutoFit/>
          </a:bodyPr>
          <a:lstStyle/>
          <a:p>
            <a:pPr algn="ctr"/>
            <a:r>
              <a:rPr lang="nl-BE"/>
              <a:t>ROC MS</a:t>
            </a:r>
          </a:p>
        </p:txBody>
      </p:sp>
      <p:pic>
        <p:nvPicPr>
          <p:cNvPr id="8" name="Image 2" descr="Une image contenant texte, Graphique, Police, graphisme&#10;&#10;Description générée automatiquement">
            <a:extLst>
              <a:ext uri="{FF2B5EF4-FFF2-40B4-BE49-F238E27FC236}">
                <a16:creationId xmlns:a16="http://schemas.microsoft.com/office/drawing/2014/main" id="{B1A0CFA4-99F4-EC51-E5B1-233C593D9C8D}"/>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44264" y="294550"/>
            <a:ext cx="820074" cy="1247090"/>
          </a:xfrm>
          <a:prstGeom prst="rect">
            <a:avLst/>
          </a:prstGeom>
        </p:spPr>
      </p:pic>
      <p:pic>
        <p:nvPicPr>
          <p:cNvPr id="9" name="object 4">
            <a:extLst>
              <a:ext uri="{FF2B5EF4-FFF2-40B4-BE49-F238E27FC236}">
                <a16:creationId xmlns:a16="http://schemas.microsoft.com/office/drawing/2014/main" id="{26BA1ED2-FACF-E759-2060-A34743527DE8}"/>
              </a:ext>
            </a:extLst>
          </p:cNvPr>
          <p:cNvPicPr/>
          <p:nvPr/>
        </p:nvPicPr>
        <p:blipFill>
          <a:blip r:embed="rId17" cstate="print">
            <a:alphaModFix amt="50000"/>
          </a:blip>
          <a:stretch>
            <a:fillRect/>
          </a:stretch>
        </p:blipFill>
        <p:spPr>
          <a:xfrm>
            <a:off x="9679538" y="12"/>
            <a:ext cx="2505591" cy="2465992"/>
          </a:xfrm>
          <a:prstGeom prst="rect">
            <a:avLst/>
          </a:prstGeom>
        </p:spPr>
      </p:pic>
      <p:pic>
        <p:nvPicPr>
          <p:cNvPr id="10" name="object 4">
            <a:extLst>
              <a:ext uri="{FF2B5EF4-FFF2-40B4-BE49-F238E27FC236}">
                <a16:creationId xmlns:a16="http://schemas.microsoft.com/office/drawing/2014/main" id="{B061C6D3-1FA5-4DBE-5F9F-16B1E8CA0349}"/>
              </a:ext>
            </a:extLst>
          </p:cNvPr>
          <p:cNvPicPr/>
          <p:nvPr/>
        </p:nvPicPr>
        <p:blipFill>
          <a:blip r:embed="rId17" cstate="print">
            <a:alphaModFix amt="50000"/>
          </a:blip>
          <a:stretch>
            <a:fillRect/>
          </a:stretch>
        </p:blipFill>
        <p:spPr>
          <a:xfrm rot="10800000">
            <a:off x="-23805" y="4413953"/>
            <a:ext cx="2505591" cy="2465992"/>
          </a:xfrm>
          <a:prstGeom prst="rect">
            <a:avLst/>
          </a:prstGeom>
        </p:spPr>
      </p:pic>
      <p:grpSp>
        <p:nvGrpSpPr>
          <p:cNvPr id="26" name="object 4">
            <a:extLst>
              <a:ext uri="{FF2B5EF4-FFF2-40B4-BE49-F238E27FC236}">
                <a16:creationId xmlns:a16="http://schemas.microsoft.com/office/drawing/2014/main" id="{3C8249C4-02BE-9CF9-4E37-4553023927FF}"/>
              </a:ext>
            </a:extLst>
          </p:cNvPr>
          <p:cNvGrpSpPr/>
          <p:nvPr/>
        </p:nvGrpSpPr>
        <p:grpSpPr>
          <a:xfrm>
            <a:off x="5113020" y="6628821"/>
            <a:ext cx="1965750" cy="45719"/>
            <a:chOff x="4363177" y="6975805"/>
            <a:chExt cx="1965750" cy="127000"/>
          </a:xfrm>
        </p:grpSpPr>
        <p:sp>
          <p:nvSpPr>
            <p:cNvPr id="27" name="object 5">
              <a:extLst>
                <a:ext uri="{FF2B5EF4-FFF2-40B4-BE49-F238E27FC236}">
                  <a16:creationId xmlns:a16="http://schemas.microsoft.com/office/drawing/2014/main" id="{FD4985D1-DD51-E670-8553-09C8DDA92657}"/>
                </a:ext>
              </a:extLst>
            </p:cNvPr>
            <p:cNvSpPr/>
            <p:nvPr/>
          </p:nvSpPr>
          <p:spPr>
            <a:xfrm>
              <a:off x="436317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231F20"/>
            </a:solidFill>
          </p:spPr>
          <p:txBody>
            <a:bodyPr wrap="square" lIns="0" tIns="0" rIns="0" bIns="0" rtlCol="0"/>
            <a:lstStyle/>
            <a:p>
              <a:endParaRPr/>
            </a:p>
          </p:txBody>
        </p:sp>
        <p:sp>
          <p:nvSpPr>
            <p:cNvPr id="28" name="object 6">
              <a:extLst>
                <a:ext uri="{FF2B5EF4-FFF2-40B4-BE49-F238E27FC236}">
                  <a16:creationId xmlns:a16="http://schemas.microsoft.com/office/drawing/2014/main" id="{930A6A08-BC70-45C6-F2C7-585E1F6EF633}"/>
                </a:ext>
              </a:extLst>
            </p:cNvPr>
            <p:cNvSpPr/>
            <p:nvPr/>
          </p:nvSpPr>
          <p:spPr>
            <a:xfrm>
              <a:off x="5018392"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FCE92E"/>
            </a:solidFill>
          </p:spPr>
          <p:txBody>
            <a:bodyPr wrap="square" lIns="0" tIns="0" rIns="0" bIns="0" rtlCol="0"/>
            <a:lstStyle/>
            <a:p>
              <a:endParaRPr/>
            </a:p>
          </p:txBody>
        </p:sp>
        <p:sp>
          <p:nvSpPr>
            <p:cNvPr id="29" name="object 7">
              <a:extLst>
                <a:ext uri="{FF2B5EF4-FFF2-40B4-BE49-F238E27FC236}">
                  <a16:creationId xmlns:a16="http://schemas.microsoft.com/office/drawing/2014/main" id="{692F8955-6A6A-4EF2-4B89-8A56A67E5165}"/>
                </a:ext>
              </a:extLst>
            </p:cNvPr>
            <p:cNvSpPr/>
            <p:nvPr/>
          </p:nvSpPr>
          <p:spPr>
            <a:xfrm>
              <a:off x="5673607" y="6975805"/>
              <a:ext cx="655320" cy="127000"/>
            </a:xfrm>
            <a:custGeom>
              <a:avLst/>
              <a:gdLst/>
              <a:ahLst/>
              <a:cxnLst/>
              <a:rect l="l" t="t" r="r" b="b"/>
              <a:pathLst>
                <a:path w="655320" h="127000">
                  <a:moveTo>
                    <a:pt x="0" y="127000"/>
                  </a:moveTo>
                  <a:lnTo>
                    <a:pt x="655218" y="127000"/>
                  </a:lnTo>
                  <a:lnTo>
                    <a:pt x="655218" y="0"/>
                  </a:lnTo>
                  <a:lnTo>
                    <a:pt x="0" y="0"/>
                  </a:lnTo>
                  <a:lnTo>
                    <a:pt x="0" y="127000"/>
                  </a:lnTo>
                  <a:close/>
                </a:path>
              </a:pathLst>
            </a:custGeom>
            <a:solidFill>
              <a:srgbClr val="EF464D"/>
            </a:solidFill>
          </p:spPr>
          <p:txBody>
            <a:bodyPr wrap="square" lIns="0" tIns="0" rIns="0" bIns="0" rtlCol="0"/>
            <a:lstStyle/>
            <a:p>
              <a:endParaRPr/>
            </a:p>
          </p:txBody>
        </p:sp>
      </p:grpSp>
    </p:spTree>
    <p:extLst>
      <p:ext uri="{BB962C8B-B14F-4D97-AF65-F5344CB8AC3E}">
        <p14:creationId xmlns:p14="http://schemas.microsoft.com/office/powerpoint/2010/main" val="38516920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OSummary xmlns="98fe26f0-1c7a-4e3c-b1ce-54d5981ad926" xsi:nil="true"/>
    <_internet_About_DocSubject xmlns="98fe26f0-1c7a-4e3c-b1ce-54d5981ad926" xsi:nil="true"/>
    <IMODate xmlns="98fe26f0-1c7a-4e3c-b1ce-54d5981ad926" xsi:nil="true"/>
    <PublishingRollupImage xmlns="http://schemas.microsoft.com/sharepoint/v3" xsi:nil="true"/>
    <_internet_About_DocType xmlns="98fe26f0-1c7a-4e3c-b1ce-54d5981ad926" xsi:nil="true"/>
    <IMOLink xmlns="98fe26f0-1c7a-4e3c-b1ce-54d5981ad926" xsi:nil="true"/>
    <_internet_About_SortOrder xmlns="98fe26f0-1c7a-4e3c-b1ce-54d5981ad9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O About Document" ma:contentTypeID="0x01010066C161E685339642A308FDE7C0B0786A080093C6C2BC7E2962499499505850E8FA81" ma:contentTypeVersion="8" ma:contentTypeDescription="" ma:contentTypeScope="" ma:versionID="a7b8a3e79977ac083b9b5a4e381a232e">
  <xsd:schema xmlns:xsd="http://www.w3.org/2001/XMLSchema" xmlns:xs="http://www.w3.org/2001/XMLSchema" xmlns:p="http://schemas.microsoft.com/office/2006/metadata/properties" xmlns:ns1="http://schemas.microsoft.com/sharepoint/v3" xmlns:ns2="98fe26f0-1c7a-4e3c-b1ce-54d5981ad926" xmlns:ns3="e0637318-3eae-427d-a9f1-0ca59f3b08c3" targetNamespace="http://schemas.microsoft.com/office/2006/metadata/properties" ma:root="true" ma:fieldsID="8b4f739e34b047c923ea2de3e301b450" ns1:_="" ns2:_="" ns3:_="">
    <xsd:import namespace="http://schemas.microsoft.com/sharepoint/v3"/>
    <xsd:import namespace="98fe26f0-1c7a-4e3c-b1ce-54d5981ad926"/>
    <xsd:import namespace="e0637318-3eae-427d-a9f1-0ca59f3b08c3"/>
    <xsd:element name="properties">
      <xsd:complexType>
        <xsd:sequence>
          <xsd:element name="documentManagement">
            <xsd:complexType>
              <xsd:all>
                <xsd:element ref="ns2:IMODate" minOccurs="0"/>
                <xsd:element ref="ns2:IMOSummary" minOccurs="0"/>
                <xsd:element ref="ns2:IMOLink" minOccurs="0"/>
                <xsd:element ref="ns1:PublishingRollupImage" minOccurs="0"/>
                <xsd:element ref="ns2:_internet_About_DocType" minOccurs="0"/>
                <xsd:element ref="ns2:_internet_About_DocSubject" minOccurs="0"/>
                <xsd:element ref="ns2:_internet_About_SortOrde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5" nillable="true" ma:displayName="Rollup Image" ma:description="Rollup Image is a site column created by the Publishing feature. It is used on the Page Content Type as the image for the page shown in content roll-ups such as the Content By Search web part." ma:internalName="PublishingRollupImag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fe26f0-1c7a-4e3c-b1ce-54d5981ad926" elementFormDefault="qualified">
    <xsd:import namespace="http://schemas.microsoft.com/office/2006/documentManagement/types"/>
    <xsd:import namespace="http://schemas.microsoft.com/office/infopath/2007/PartnerControls"/>
    <xsd:element name="IMODate" ma:index="2" nillable="true" ma:displayName="Date" ma:format="DateOnly" ma:internalName="IMODate" ma:readOnly="false">
      <xsd:simpleType>
        <xsd:restriction base="dms:DateTime"/>
      </xsd:simpleType>
    </xsd:element>
    <xsd:element name="IMOSummary" ma:index="3" nillable="true" ma:displayName="Summary" ma:internalName="IMOSummary" ma:readOnly="false">
      <xsd:simpleType>
        <xsd:restriction base="dms:Note"/>
      </xsd:simpleType>
    </xsd:element>
    <xsd:element name="IMOLink" ma:index="4" nillable="true" ma:displayName="Link" ma:internalName="IMOLink" ma:readOnly="false">
      <xsd:simpleType>
        <xsd:restriction base="dms:Unknown"/>
      </xsd:simpleType>
    </xsd:element>
    <xsd:element name="_internet_About_DocType" ma:index="12" nillable="true" ma:displayName="About Document Type" ma:format="Dropdown" ma:internalName="_internet_About_DocType" ma:readOnly="false">
      <xsd:simpleType>
        <xsd:restriction base="dms:Choice">
          <xsd:enumeration value="About"/>
          <xsd:enumeration value="Conventions"/>
          <xsd:enumeration value="List of Conventions"/>
          <xsd:enumeration value="SG speeches to meetings"/>
          <xsd:enumeration value="Speeches by SG"/>
          <xsd:enumeration value="Status of Conventions"/>
          <xsd:enumeration value="Career"/>
          <xsd:enumeration value="Career-Appointment Information"/>
          <xsd:enumeration value="Career-Conditions of Employment"/>
          <xsd:enumeration value="Career-Externships"/>
          <xsd:enumeration value="Career-General Information"/>
          <xsd:enumeration value="Career-Internships"/>
          <xsd:enumeration value="Career-Online Courses"/>
          <xsd:enumeration value="Career-Personal History Forms"/>
          <xsd:enumeration value="Career-Vacancy Notices"/>
          <xsd:enumeration value="Career-Vacancies"/>
          <xsd:enumeration value="Vacancies-General Service Category"/>
          <xsd:enumeration value="Vacancies-Jr Professional Officers Prog"/>
          <xsd:enumeration value="Vacancies-Professional Category"/>
          <xsd:enumeration value="Vacancies-Senior Professionals"/>
          <xsd:enumeration value="Vacancies-Temp and other"/>
          <xsd:enumeration value="History"/>
          <xsd:enumeration value="Strategy"/>
          <xsd:enumeration value="Membership"/>
          <xsd:enumeration value="Events"/>
          <xsd:enumeration value="Events-FEMIP Conference"/>
          <xsd:enumeration value="Events-GloBallast"/>
          <xsd:enumeration value="Events-SeafarerDay"/>
          <xsd:enumeration value="Events-SafetyConference"/>
          <xsd:enumeration value="Events-ShipSafetySymposium"/>
          <xsd:enumeration value="Events-FishingVesselsSafetyConference"/>
          <xsd:enumeration value="Events-IMLI"/>
          <xsd:enumeration value="Events-Rio"/>
          <xsd:enumeration value="Events-Bravery"/>
          <xsd:enumeration value="Events-Maritime Prize"/>
          <xsd:enumeration value="Events-WMU"/>
          <xsd:enumeration value="Events-WMD"/>
          <xsd:enumeration value="Procurement"/>
        </xsd:restriction>
      </xsd:simpleType>
    </xsd:element>
    <xsd:element name="_internet_About_DocSubject" ma:index="13" nillable="true" ma:displayName="About Document Subject Matter" ma:format="Dropdown" ma:internalName="_internet_About_DocSubject" ma:readOnly="false">
      <xsd:simpleType>
        <xsd:restriction base="dms:Choice">
          <xsd:enumeration value="Strategy"/>
          <xsd:enumeration value="Strategy-IGOS-tdc"/>
          <xsd:enumeration value="Strategy-MemberStates-tdc"/>
          <xsd:enumeration value="Strategy-NGOS-tdc"/>
          <xsd:enumeration value="Strategy-RelatedDocuments-tdc"/>
          <xsd:enumeration value="Procurement"/>
          <xsd:enumeration value="Procurement-Tenders"/>
        </xsd:restriction>
      </xsd:simpleType>
    </xsd:element>
    <xsd:element name="_internet_About_SortOrder" ma:index="14" nillable="true" ma:displayName="About_SortOrder" ma:internalName="_internet_About_SortOrd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0637318-3eae-427d-a9f1-0ca59f3b08c3" elementFormDefault="qualified">
    <xsd:import namespace="http://schemas.microsoft.com/office/2006/documentManagement/types"/>
    <xsd:import namespace="http://schemas.microsoft.com/office/infopath/2007/PartnerControls"/>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BF3B3F-6636-4C00-AF4B-FFA2B45C73D1}">
  <ds:schemaRefs>
    <ds:schemaRef ds:uri="http://schemas.microsoft.com/sharepoint/v3/contenttype/forms"/>
  </ds:schemaRefs>
</ds:datastoreItem>
</file>

<file path=customXml/itemProps2.xml><?xml version="1.0" encoding="utf-8"?>
<ds:datastoreItem xmlns:ds="http://schemas.openxmlformats.org/officeDocument/2006/customXml" ds:itemID="{FA3FBE5C-79A4-4E82-85C9-8864C36AE005}">
  <ds:schemaRefs>
    <ds:schemaRef ds:uri="0b75ac7f-4c1f-4520-a2bb-9559f472362d"/>
    <ds:schemaRef ds:uri="8f3d258c-12a7-4224-a8d0-49f26f810e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A786FA-7C7E-4333-97BE-BCD3D431CB0B}"/>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50</Slides>
  <Notes>46</Notes>
  <HiddenSlides>0</HiddenSlide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Remote Operation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vt:lpstr>
      <vt:lpstr>MANAGEMENT</vt:lpstr>
      <vt:lpstr>MANAGEMENT</vt:lpstr>
      <vt:lpstr>CERTIFICATION</vt:lpstr>
      <vt:lpstr>CERTIFICATION</vt:lpstr>
      <vt:lpstr>OVERSIGHT</vt:lpstr>
      <vt:lpstr>1/ SHIP + REMOTE OPERATIONS</vt:lpstr>
      <vt:lpstr>2/ REMOTE OPERATION CENTER + REMOTE OPERATION MANAGEMENT</vt:lpstr>
      <vt:lpstr>3/ MASS + ROC</vt:lpstr>
      <vt:lpstr>FLEXIBILITY</vt:lpstr>
      <vt:lpstr>FLEXIBILITY</vt:lpstr>
      <vt:lpstr>FLEXIBILITY</vt:lpstr>
      <vt:lpstr>PowerPoint Presentation</vt:lpstr>
      <vt:lpstr>LEGAL ASPECTS</vt:lpstr>
      <vt:lpstr>LEGAL ASPECTS</vt:lpstr>
      <vt:lpstr>LEGAL ASPECTS</vt:lpstr>
      <vt:lpstr>LEGAL ASPECTS</vt:lpstr>
      <vt:lpstr>LEGAL ASPECTS</vt:lpstr>
      <vt:lpstr>OVERSIGHT BY THE FLAG STATE</vt:lpstr>
      <vt:lpstr>LEGAL ASPECTS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dc:title>
  <dc:creator>Diederik Wéreau</dc:creator>
  <cp:revision>1</cp:revision>
  <dcterms:created xsi:type="dcterms:W3CDTF">2024-03-27T13:36:39Z</dcterms:created>
  <dcterms:modified xsi:type="dcterms:W3CDTF">2024-05-14T06:36:01Z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0x01010066C161E685339642A308FDE7C0B0786A080093C6C2BC7E2962499499505850E8FA81</vt:lpwstr>
  </property>
</Properties>
</file>